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530" r:id="rId4"/>
    <p:sldId id="861" r:id="rId5"/>
    <p:sldId id="862" r:id="rId6"/>
    <p:sldId id="863" r:id="rId8"/>
  </p:sldIdLst>
  <p:sldSz cx="12192000" cy="6858000"/>
  <p:notesSz cx="6858000" cy="9144000"/>
  <p:embeddedFontLst>
    <p:embeddedFont>
      <p:font typeface="等线" panose="02010600030101010101" charset="-122"/>
      <p:regular r:id="rId12"/>
    </p:embeddedFont>
  </p:embeddedFontLst>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90A9"/>
    <a:srgbClr val="A5D4DE"/>
    <a:srgbClr val="425C81"/>
    <a:srgbClr val="D8E3E9"/>
    <a:srgbClr val="F3F4F9"/>
    <a:srgbClr val="738BA4"/>
    <a:srgbClr val="567493"/>
    <a:srgbClr val="294F78"/>
    <a:srgbClr val="364A68"/>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p:scale>
          <a:sx n="66" d="100"/>
          <a:sy n="66" d="100"/>
        </p:scale>
        <p:origin x="834" y="8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BA430-9691-48CB-A3D3-9D6A17F920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A20CA-116A-49D1-AF6E-54FF8F9FE4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板块页">
    <p:spTree>
      <p:nvGrpSpPr>
        <p:cNvPr id="1" name=""/>
        <p:cNvGrpSpPr/>
        <p:nvPr/>
      </p:nvGrpSpPr>
      <p:grpSpPr>
        <a:xfrm>
          <a:off x="0" y="0"/>
          <a:ext cx="0" cy="0"/>
          <a:chOff x="0" y="0"/>
          <a:chExt cx="0" cy="0"/>
        </a:xfrm>
      </p:grpSpPr>
      <p:grpSp>
        <p:nvGrpSpPr>
          <p:cNvPr id="2" name="组合 1"/>
          <p:cNvGrpSpPr/>
          <p:nvPr userDrawn="1"/>
        </p:nvGrpSpPr>
        <p:grpSpPr>
          <a:xfrm>
            <a:off x="-16363" y="3667473"/>
            <a:ext cx="4690859" cy="3211473"/>
            <a:chOff x="-16363" y="3667473"/>
            <a:chExt cx="4690859" cy="3211473"/>
          </a:xfrm>
        </p:grpSpPr>
        <p:sp>
          <p:nvSpPr>
            <p:cNvPr id="3" name="任意多边形: 形状 2"/>
            <p:cNvSpPr/>
            <p:nvPr/>
          </p:nvSpPr>
          <p:spPr>
            <a:xfrm>
              <a:off x="-16363" y="3957522"/>
              <a:ext cx="3905413" cy="2901787"/>
            </a:xfrm>
            <a:custGeom>
              <a:avLst/>
              <a:gdLst>
                <a:gd name="connsiteX0" fmla="*/ 16363 w 3905412"/>
                <a:gd name="connsiteY0" fmla="*/ 2906587 h 2901787"/>
                <a:gd name="connsiteX1" fmla="*/ 3909995 w 3905412"/>
                <a:gd name="connsiteY1" fmla="*/ 2906587 h 2901787"/>
                <a:gd name="connsiteX2" fmla="*/ 16363 w 3905412"/>
                <a:gd name="connsiteY2" fmla="*/ 16363 h 2901787"/>
                <a:gd name="connsiteX3" fmla="*/ 16363 w 3905412"/>
                <a:gd name="connsiteY3" fmla="*/ 2906587 h 2901787"/>
              </a:gdLst>
              <a:ahLst/>
              <a:cxnLst>
                <a:cxn ang="0">
                  <a:pos x="connsiteX0" y="connsiteY0"/>
                </a:cxn>
                <a:cxn ang="0">
                  <a:pos x="connsiteX1" y="connsiteY1"/>
                </a:cxn>
                <a:cxn ang="0">
                  <a:pos x="connsiteX2" y="connsiteY2"/>
                </a:cxn>
                <a:cxn ang="0">
                  <a:pos x="connsiteX3" y="connsiteY3"/>
                </a:cxn>
              </a:cxnLst>
              <a:rect l="l" t="t" r="r" b="b"/>
              <a:pathLst>
                <a:path w="3905412" h="2901787">
                  <a:moveTo>
                    <a:pt x="16363" y="2906587"/>
                  </a:moveTo>
                  <a:lnTo>
                    <a:pt x="3909995" y="2906587"/>
                  </a:lnTo>
                  <a:cubicBezTo>
                    <a:pt x="3909995" y="2906587"/>
                    <a:pt x="1395258" y="2754080"/>
                    <a:pt x="16363" y="16363"/>
                  </a:cubicBezTo>
                  <a:lnTo>
                    <a:pt x="16363" y="2906587"/>
                  </a:lnTo>
                  <a:close/>
                </a:path>
              </a:pathLst>
            </a:custGeom>
            <a:solidFill>
              <a:srgbClr val="425C81"/>
            </a:solidFill>
            <a:ln w="9525" cap="flat">
              <a:noFill/>
              <a:prstDash val="solid"/>
              <a:miter/>
            </a:ln>
          </p:spPr>
          <p:txBody>
            <a:bodyPr rtlCol="0" anchor="ctr"/>
            <a:lstStyle/>
            <a:p>
              <a:endParaRPr lang="zh-CN" altLang="en-US"/>
            </a:p>
          </p:txBody>
        </p:sp>
        <p:sp>
          <p:nvSpPr>
            <p:cNvPr id="4" name="任意多边形: 形状 3"/>
            <p:cNvSpPr/>
            <p:nvPr/>
          </p:nvSpPr>
          <p:spPr>
            <a:xfrm>
              <a:off x="-16363" y="5438961"/>
              <a:ext cx="4690859" cy="1439985"/>
            </a:xfrm>
            <a:custGeom>
              <a:avLst/>
              <a:gdLst>
                <a:gd name="connsiteX0" fmla="*/ 16363 w 4690858"/>
                <a:gd name="connsiteY0" fmla="*/ 16363 h 1439984"/>
                <a:gd name="connsiteX1" fmla="*/ 16363 w 4690858"/>
                <a:gd name="connsiteY1" fmla="*/ 1425367 h 1439984"/>
                <a:gd name="connsiteX2" fmla="*/ 4689768 w 4690858"/>
                <a:gd name="connsiteY2" fmla="*/ 1425367 h 1439984"/>
                <a:gd name="connsiteX3" fmla="*/ 4689768 w 4690858"/>
                <a:gd name="connsiteY3" fmla="*/ 1425367 h 1439984"/>
                <a:gd name="connsiteX4" fmla="*/ 3883813 w 4690858"/>
                <a:gd name="connsiteY4" fmla="*/ 780210 h 1439984"/>
                <a:gd name="connsiteX5" fmla="*/ 16363 w 4690858"/>
                <a:gd name="connsiteY5" fmla="*/ 16363 h 143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858" h="1439984">
                  <a:moveTo>
                    <a:pt x="16363" y="16363"/>
                  </a:moveTo>
                  <a:lnTo>
                    <a:pt x="16363" y="1425367"/>
                  </a:lnTo>
                  <a:lnTo>
                    <a:pt x="4689768" y="1425367"/>
                  </a:lnTo>
                  <a:lnTo>
                    <a:pt x="4689768" y="1425367"/>
                  </a:lnTo>
                  <a:cubicBezTo>
                    <a:pt x="4689768" y="1001880"/>
                    <a:pt x="4296173" y="684211"/>
                    <a:pt x="3883813" y="780210"/>
                  </a:cubicBezTo>
                  <a:cubicBezTo>
                    <a:pt x="2080341" y="1200424"/>
                    <a:pt x="664793" y="460795"/>
                    <a:pt x="16363" y="16363"/>
                  </a:cubicBezTo>
                  <a:close/>
                </a:path>
              </a:pathLst>
            </a:custGeom>
            <a:gradFill>
              <a:gsLst>
                <a:gs pos="50000">
                  <a:srgbClr val="62829F">
                    <a:alpha val="80000"/>
                  </a:srgbClr>
                </a:gs>
                <a:gs pos="0">
                  <a:srgbClr val="A5D4DE">
                    <a:alpha val="30000"/>
                  </a:srgbClr>
                </a:gs>
                <a:gs pos="99000">
                  <a:srgbClr val="364A68">
                    <a:alpha val="80000"/>
                  </a:srgbClr>
                </a:gs>
              </a:gsLst>
              <a:lin ang="10800000" scaled="1"/>
            </a:gradFill>
            <a:ln w="9525" cap="flat">
              <a:noFill/>
              <a:prstDash val="solid"/>
              <a:miter/>
            </a:ln>
          </p:spPr>
          <p:txBody>
            <a:bodyPr rtlCol="0" anchor="ctr"/>
            <a:lstStyle/>
            <a:p>
              <a:endParaRPr lang="zh-CN" altLang="en-US"/>
            </a:p>
          </p:txBody>
        </p:sp>
        <p:sp>
          <p:nvSpPr>
            <p:cNvPr id="5" name="任意多边形: 形状 4"/>
            <p:cNvSpPr/>
            <p:nvPr/>
          </p:nvSpPr>
          <p:spPr>
            <a:xfrm>
              <a:off x="-16363" y="6046372"/>
              <a:ext cx="2290885" cy="829082"/>
            </a:xfrm>
            <a:custGeom>
              <a:avLst/>
              <a:gdLst>
                <a:gd name="connsiteX0" fmla="*/ 16363 w 2290884"/>
                <a:gd name="connsiteY0" fmla="*/ 817737 h 829082"/>
                <a:gd name="connsiteX1" fmla="*/ 2282812 w 2290884"/>
                <a:gd name="connsiteY1" fmla="*/ 817737 h 829082"/>
                <a:gd name="connsiteX2" fmla="*/ 16363 w 2290884"/>
                <a:gd name="connsiteY2" fmla="*/ 16363 h 829082"/>
                <a:gd name="connsiteX3" fmla="*/ 16363 w 2290884"/>
                <a:gd name="connsiteY3" fmla="*/ 817737 h 829082"/>
              </a:gdLst>
              <a:ahLst/>
              <a:cxnLst>
                <a:cxn ang="0">
                  <a:pos x="connsiteX0" y="connsiteY0"/>
                </a:cxn>
                <a:cxn ang="0">
                  <a:pos x="connsiteX1" y="connsiteY1"/>
                </a:cxn>
                <a:cxn ang="0">
                  <a:pos x="connsiteX2" y="connsiteY2"/>
                </a:cxn>
                <a:cxn ang="0">
                  <a:pos x="connsiteX3" y="connsiteY3"/>
                </a:cxn>
              </a:cxnLst>
              <a:rect l="l" t="t" r="r" b="b"/>
              <a:pathLst>
                <a:path w="2290884" h="829082">
                  <a:moveTo>
                    <a:pt x="16363" y="817737"/>
                  </a:moveTo>
                  <a:lnTo>
                    <a:pt x="2282812" y="817737"/>
                  </a:lnTo>
                  <a:cubicBezTo>
                    <a:pt x="1092861" y="792646"/>
                    <a:pt x="395123" y="370905"/>
                    <a:pt x="16363" y="16363"/>
                  </a:cubicBezTo>
                  <a:lnTo>
                    <a:pt x="16363" y="817737"/>
                  </a:lnTo>
                  <a:close/>
                </a:path>
              </a:pathLst>
            </a:custGeom>
            <a:gradFill flip="none" rotWithShape="1">
              <a:gsLst>
                <a:gs pos="0">
                  <a:srgbClr val="425C81"/>
                </a:gs>
                <a:gs pos="100000">
                  <a:srgbClr val="364A68"/>
                </a:gs>
              </a:gsLst>
              <a:lin ang="10800000" scaled="1"/>
              <a:tileRect/>
            </a:gradFill>
            <a:ln w="9525" cap="flat">
              <a:noFill/>
              <a:prstDash val="solid"/>
              <a:miter/>
            </a:ln>
          </p:spPr>
          <p:txBody>
            <a:bodyPr rtlCol="0" anchor="ctr"/>
            <a:lstStyle/>
            <a:p>
              <a:endParaRPr lang="zh-CN" altLang="en-US"/>
            </a:p>
          </p:txBody>
        </p:sp>
        <p:sp>
          <p:nvSpPr>
            <p:cNvPr id="6" name="任意多边形: 形状 5"/>
            <p:cNvSpPr/>
            <p:nvPr/>
          </p:nvSpPr>
          <p:spPr>
            <a:xfrm>
              <a:off x="-16363" y="3667473"/>
              <a:ext cx="3905413" cy="3207239"/>
            </a:xfrm>
            <a:custGeom>
              <a:avLst/>
              <a:gdLst>
                <a:gd name="connsiteX0" fmla="*/ 16363 w 3905412"/>
                <a:gd name="connsiteY0" fmla="*/ 306631 h 3207238"/>
                <a:gd name="connsiteX1" fmla="*/ 3909995 w 3905412"/>
                <a:gd name="connsiteY1" fmla="*/ 3196854 h 3207238"/>
                <a:gd name="connsiteX2" fmla="*/ 569449 w 3905412"/>
                <a:gd name="connsiteY2" fmla="*/ 184887 h 3207238"/>
                <a:gd name="connsiteX3" fmla="*/ 16363 w 3905412"/>
                <a:gd name="connsiteY3" fmla="*/ 306631 h 3207238"/>
                <a:gd name="connsiteX4" fmla="*/ 16363 w 3905412"/>
                <a:gd name="connsiteY4" fmla="*/ 306631 h 320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412" h="3207238">
                  <a:moveTo>
                    <a:pt x="16363" y="306631"/>
                  </a:moveTo>
                  <a:cubicBezTo>
                    <a:pt x="1395258" y="3044347"/>
                    <a:pt x="3909995" y="3196854"/>
                    <a:pt x="3909995" y="3196854"/>
                  </a:cubicBezTo>
                  <a:cubicBezTo>
                    <a:pt x="3909995" y="3196854"/>
                    <a:pt x="1851471" y="2952057"/>
                    <a:pt x="569449" y="184887"/>
                  </a:cubicBezTo>
                  <a:cubicBezTo>
                    <a:pt x="438759" y="-97001"/>
                    <a:pt x="16363" y="-4057"/>
                    <a:pt x="16363" y="306631"/>
                  </a:cubicBezTo>
                  <a:lnTo>
                    <a:pt x="16363" y="306631"/>
                  </a:lnTo>
                  <a:close/>
                </a:path>
              </a:pathLst>
            </a:custGeom>
            <a:solidFill>
              <a:srgbClr val="D8E3E9">
                <a:alpha val="50000"/>
              </a:srgbClr>
            </a:solidFill>
            <a:ln w="9525" cap="flat">
              <a:noFill/>
              <a:prstDash val="solid"/>
              <a:miter/>
            </a:ln>
          </p:spPr>
          <p:txBody>
            <a:bodyPr rtlCol="0" anchor="ctr"/>
            <a:lstStyle/>
            <a:p>
              <a:endParaRPr lang="zh-CN" altLang="en-US"/>
            </a:p>
          </p:txBody>
        </p:sp>
        <p:sp>
          <p:nvSpPr>
            <p:cNvPr id="7" name="任意多边形: 形状 6"/>
            <p:cNvSpPr/>
            <p:nvPr/>
          </p:nvSpPr>
          <p:spPr>
            <a:xfrm>
              <a:off x="-16363" y="4903985"/>
              <a:ext cx="2181795" cy="1396349"/>
            </a:xfrm>
            <a:custGeom>
              <a:avLst/>
              <a:gdLst>
                <a:gd name="connsiteX0" fmla="*/ 16363 w 2181794"/>
                <a:gd name="connsiteY0" fmla="*/ 551121 h 1396348"/>
                <a:gd name="connsiteX1" fmla="*/ 2185068 w 2181794"/>
                <a:gd name="connsiteY1" fmla="*/ 1397221 h 1396348"/>
                <a:gd name="connsiteX2" fmla="*/ 16363 w 2181794"/>
                <a:gd name="connsiteY2" fmla="*/ 16363 h 1396348"/>
                <a:gd name="connsiteX3" fmla="*/ 16363 w 2181794"/>
                <a:gd name="connsiteY3" fmla="*/ 551121 h 1396348"/>
              </a:gdLst>
              <a:ahLst/>
              <a:cxnLst>
                <a:cxn ang="0">
                  <a:pos x="connsiteX0" y="connsiteY0"/>
                </a:cxn>
                <a:cxn ang="0">
                  <a:pos x="connsiteX1" y="connsiteY1"/>
                </a:cxn>
                <a:cxn ang="0">
                  <a:pos x="connsiteX2" y="connsiteY2"/>
                </a:cxn>
                <a:cxn ang="0">
                  <a:pos x="connsiteX3" y="connsiteY3"/>
                </a:cxn>
              </a:cxnLst>
              <a:rect l="l" t="t" r="r" b="b"/>
              <a:pathLst>
                <a:path w="2181794" h="1396348">
                  <a:moveTo>
                    <a:pt x="16363" y="551121"/>
                  </a:moveTo>
                  <a:cubicBezTo>
                    <a:pt x="442904" y="843482"/>
                    <a:pt x="1201514" y="1263696"/>
                    <a:pt x="2185068" y="1397221"/>
                  </a:cubicBezTo>
                  <a:cubicBezTo>
                    <a:pt x="2148850" y="1390021"/>
                    <a:pt x="809010" y="1115988"/>
                    <a:pt x="16363" y="16363"/>
                  </a:cubicBezTo>
                  <a:lnTo>
                    <a:pt x="16363" y="551121"/>
                  </a:lnTo>
                  <a:close/>
                </a:path>
              </a:pathLst>
            </a:custGeom>
            <a:solidFill>
              <a:srgbClr val="364A68"/>
            </a:solidFill>
            <a:ln w="9525" cap="flat">
              <a:noFill/>
              <a:prstDash val="solid"/>
              <a:miter/>
            </a:ln>
          </p:spPr>
          <p:txBody>
            <a:bodyPr rtlCol="0" anchor="ctr"/>
            <a:lstStyle/>
            <a:p>
              <a:endParaRPr lang="zh-CN" altLang="en-US"/>
            </a:p>
          </p:txBody>
        </p:sp>
      </p:grpSp>
      <p:grpSp>
        <p:nvGrpSpPr>
          <p:cNvPr id="8" name="组合 7"/>
          <p:cNvGrpSpPr/>
          <p:nvPr userDrawn="1"/>
        </p:nvGrpSpPr>
        <p:grpSpPr>
          <a:xfrm rot="10800000">
            <a:off x="7520191" y="-23884"/>
            <a:ext cx="4690859" cy="3211473"/>
            <a:chOff x="-16363" y="3667473"/>
            <a:chExt cx="4690859" cy="3211473"/>
          </a:xfrm>
        </p:grpSpPr>
        <p:sp>
          <p:nvSpPr>
            <p:cNvPr id="9" name="任意多边形: 形状 8"/>
            <p:cNvSpPr/>
            <p:nvPr/>
          </p:nvSpPr>
          <p:spPr>
            <a:xfrm>
              <a:off x="-16363" y="3957522"/>
              <a:ext cx="3905413" cy="2901787"/>
            </a:xfrm>
            <a:custGeom>
              <a:avLst/>
              <a:gdLst>
                <a:gd name="connsiteX0" fmla="*/ 16363 w 3905412"/>
                <a:gd name="connsiteY0" fmla="*/ 2906587 h 2901787"/>
                <a:gd name="connsiteX1" fmla="*/ 3909995 w 3905412"/>
                <a:gd name="connsiteY1" fmla="*/ 2906587 h 2901787"/>
                <a:gd name="connsiteX2" fmla="*/ 16363 w 3905412"/>
                <a:gd name="connsiteY2" fmla="*/ 16363 h 2901787"/>
                <a:gd name="connsiteX3" fmla="*/ 16363 w 3905412"/>
                <a:gd name="connsiteY3" fmla="*/ 2906587 h 2901787"/>
              </a:gdLst>
              <a:ahLst/>
              <a:cxnLst>
                <a:cxn ang="0">
                  <a:pos x="connsiteX0" y="connsiteY0"/>
                </a:cxn>
                <a:cxn ang="0">
                  <a:pos x="connsiteX1" y="connsiteY1"/>
                </a:cxn>
                <a:cxn ang="0">
                  <a:pos x="connsiteX2" y="connsiteY2"/>
                </a:cxn>
                <a:cxn ang="0">
                  <a:pos x="connsiteX3" y="connsiteY3"/>
                </a:cxn>
              </a:cxnLst>
              <a:rect l="l" t="t" r="r" b="b"/>
              <a:pathLst>
                <a:path w="3905412" h="2901787">
                  <a:moveTo>
                    <a:pt x="16363" y="2906587"/>
                  </a:moveTo>
                  <a:lnTo>
                    <a:pt x="3909995" y="2906587"/>
                  </a:lnTo>
                  <a:cubicBezTo>
                    <a:pt x="3909995" y="2906587"/>
                    <a:pt x="1395258" y="2754080"/>
                    <a:pt x="16363" y="16363"/>
                  </a:cubicBezTo>
                  <a:lnTo>
                    <a:pt x="16363" y="2906587"/>
                  </a:lnTo>
                  <a:close/>
                </a:path>
              </a:pathLst>
            </a:custGeom>
            <a:solidFill>
              <a:srgbClr val="425C81"/>
            </a:solidFill>
            <a:ln w="9525" cap="flat">
              <a:noFill/>
              <a:prstDash val="solid"/>
              <a:miter/>
            </a:ln>
          </p:spPr>
          <p:txBody>
            <a:bodyPr rtlCol="0" anchor="ctr"/>
            <a:lstStyle/>
            <a:p>
              <a:endParaRPr lang="zh-CN" altLang="en-US"/>
            </a:p>
          </p:txBody>
        </p:sp>
        <p:sp>
          <p:nvSpPr>
            <p:cNvPr id="10" name="任意多边形: 形状 9"/>
            <p:cNvSpPr/>
            <p:nvPr/>
          </p:nvSpPr>
          <p:spPr>
            <a:xfrm>
              <a:off x="-16363" y="5438961"/>
              <a:ext cx="4690859" cy="1439985"/>
            </a:xfrm>
            <a:custGeom>
              <a:avLst/>
              <a:gdLst>
                <a:gd name="connsiteX0" fmla="*/ 16363 w 4690858"/>
                <a:gd name="connsiteY0" fmla="*/ 16363 h 1439984"/>
                <a:gd name="connsiteX1" fmla="*/ 16363 w 4690858"/>
                <a:gd name="connsiteY1" fmla="*/ 1425367 h 1439984"/>
                <a:gd name="connsiteX2" fmla="*/ 4689768 w 4690858"/>
                <a:gd name="connsiteY2" fmla="*/ 1425367 h 1439984"/>
                <a:gd name="connsiteX3" fmla="*/ 4689768 w 4690858"/>
                <a:gd name="connsiteY3" fmla="*/ 1425367 h 1439984"/>
                <a:gd name="connsiteX4" fmla="*/ 3883813 w 4690858"/>
                <a:gd name="connsiteY4" fmla="*/ 780210 h 1439984"/>
                <a:gd name="connsiteX5" fmla="*/ 16363 w 4690858"/>
                <a:gd name="connsiteY5" fmla="*/ 16363 h 143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858" h="1439984">
                  <a:moveTo>
                    <a:pt x="16363" y="16363"/>
                  </a:moveTo>
                  <a:lnTo>
                    <a:pt x="16363" y="1425367"/>
                  </a:lnTo>
                  <a:lnTo>
                    <a:pt x="4689768" y="1425367"/>
                  </a:lnTo>
                  <a:lnTo>
                    <a:pt x="4689768" y="1425367"/>
                  </a:lnTo>
                  <a:cubicBezTo>
                    <a:pt x="4689768" y="1001880"/>
                    <a:pt x="4296173" y="684211"/>
                    <a:pt x="3883813" y="780210"/>
                  </a:cubicBezTo>
                  <a:cubicBezTo>
                    <a:pt x="2080341" y="1200424"/>
                    <a:pt x="664793" y="460795"/>
                    <a:pt x="16363" y="16363"/>
                  </a:cubicBezTo>
                  <a:close/>
                </a:path>
              </a:pathLst>
            </a:custGeom>
            <a:gradFill>
              <a:gsLst>
                <a:gs pos="50000">
                  <a:srgbClr val="62829F">
                    <a:alpha val="80000"/>
                  </a:srgbClr>
                </a:gs>
                <a:gs pos="0">
                  <a:srgbClr val="A5D4DE">
                    <a:alpha val="30000"/>
                  </a:srgbClr>
                </a:gs>
                <a:gs pos="99000">
                  <a:srgbClr val="364A68">
                    <a:alpha val="80000"/>
                  </a:srgbClr>
                </a:gs>
              </a:gsLst>
              <a:lin ang="10800000" scaled="1"/>
            </a:gradFill>
            <a:ln w="9525" cap="flat">
              <a:noFill/>
              <a:prstDash val="solid"/>
              <a:miter/>
            </a:ln>
          </p:spPr>
          <p:txBody>
            <a:bodyPr rtlCol="0" anchor="ctr"/>
            <a:lstStyle/>
            <a:p>
              <a:endParaRPr lang="zh-CN" altLang="en-US"/>
            </a:p>
          </p:txBody>
        </p:sp>
        <p:sp>
          <p:nvSpPr>
            <p:cNvPr id="11" name="任意多边形: 形状 10"/>
            <p:cNvSpPr/>
            <p:nvPr/>
          </p:nvSpPr>
          <p:spPr>
            <a:xfrm>
              <a:off x="-16363" y="6046372"/>
              <a:ext cx="2290885" cy="829082"/>
            </a:xfrm>
            <a:custGeom>
              <a:avLst/>
              <a:gdLst>
                <a:gd name="connsiteX0" fmla="*/ 16363 w 2290884"/>
                <a:gd name="connsiteY0" fmla="*/ 817737 h 829082"/>
                <a:gd name="connsiteX1" fmla="*/ 2282812 w 2290884"/>
                <a:gd name="connsiteY1" fmla="*/ 817737 h 829082"/>
                <a:gd name="connsiteX2" fmla="*/ 16363 w 2290884"/>
                <a:gd name="connsiteY2" fmla="*/ 16363 h 829082"/>
                <a:gd name="connsiteX3" fmla="*/ 16363 w 2290884"/>
                <a:gd name="connsiteY3" fmla="*/ 817737 h 829082"/>
              </a:gdLst>
              <a:ahLst/>
              <a:cxnLst>
                <a:cxn ang="0">
                  <a:pos x="connsiteX0" y="connsiteY0"/>
                </a:cxn>
                <a:cxn ang="0">
                  <a:pos x="connsiteX1" y="connsiteY1"/>
                </a:cxn>
                <a:cxn ang="0">
                  <a:pos x="connsiteX2" y="connsiteY2"/>
                </a:cxn>
                <a:cxn ang="0">
                  <a:pos x="connsiteX3" y="connsiteY3"/>
                </a:cxn>
              </a:cxnLst>
              <a:rect l="l" t="t" r="r" b="b"/>
              <a:pathLst>
                <a:path w="2290884" h="829082">
                  <a:moveTo>
                    <a:pt x="16363" y="817737"/>
                  </a:moveTo>
                  <a:lnTo>
                    <a:pt x="2282812" y="817737"/>
                  </a:lnTo>
                  <a:cubicBezTo>
                    <a:pt x="1092861" y="792646"/>
                    <a:pt x="395123" y="370905"/>
                    <a:pt x="16363" y="16363"/>
                  </a:cubicBezTo>
                  <a:lnTo>
                    <a:pt x="16363" y="817737"/>
                  </a:lnTo>
                  <a:close/>
                </a:path>
              </a:pathLst>
            </a:custGeom>
            <a:gradFill flip="none" rotWithShape="1">
              <a:gsLst>
                <a:gs pos="0">
                  <a:srgbClr val="425C81"/>
                </a:gs>
                <a:gs pos="100000">
                  <a:srgbClr val="364A68"/>
                </a:gs>
              </a:gsLst>
              <a:lin ang="10800000" scaled="1"/>
              <a:tileRect/>
            </a:gradFill>
            <a:ln w="9525" cap="flat">
              <a:noFill/>
              <a:prstDash val="solid"/>
              <a:miter/>
            </a:ln>
          </p:spPr>
          <p:txBody>
            <a:bodyPr rtlCol="0" anchor="ctr"/>
            <a:lstStyle/>
            <a:p>
              <a:endParaRPr lang="zh-CN" altLang="en-US"/>
            </a:p>
          </p:txBody>
        </p:sp>
        <p:sp>
          <p:nvSpPr>
            <p:cNvPr id="12" name="任意多边形: 形状 11"/>
            <p:cNvSpPr/>
            <p:nvPr/>
          </p:nvSpPr>
          <p:spPr>
            <a:xfrm>
              <a:off x="-16363" y="3667473"/>
              <a:ext cx="3905413" cy="3207239"/>
            </a:xfrm>
            <a:custGeom>
              <a:avLst/>
              <a:gdLst>
                <a:gd name="connsiteX0" fmla="*/ 16363 w 3905412"/>
                <a:gd name="connsiteY0" fmla="*/ 306631 h 3207238"/>
                <a:gd name="connsiteX1" fmla="*/ 3909995 w 3905412"/>
                <a:gd name="connsiteY1" fmla="*/ 3196854 h 3207238"/>
                <a:gd name="connsiteX2" fmla="*/ 569449 w 3905412"/>
                <a:gd name="connsiteY2" fmla="*/ 184887 h 3207238"/>
                <a:gd name="connsiteX3" fmla="*/ 16363 w 3905412"/>
                <a:gd name="connsiteY3" fmla="*/ 306631 h 3207238"/>
                <a:gd name="connsiteX4" fmla="*/ 16363 w 3905412"/>
                <a:gd name="connsiteY4" fmla="*/ 306631 h 320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412" h="3207238">
                  <a:moveTo>
                    <a:pt x="16363" y="306631"/>
                  </a:moveTo>
                  <a:cubicBezTo>
                    <a:pt x="1395258" y="3044347"/>
                    <a:pt x="3909995" y="3196854"/>
                    <a:pt x="3909995" y="3196854"/>
                  </a:cubicBezTo>
                  <a:cubicBezTo>
                    <a:pt x="3909995" y="3196854"/>
                    <a:pt x="1851471" y="2952057"/>
                    <a:pt x="569449" y="184887"/>
                  </a:cubicBezTo>
                  <a:cubicBezTo>
                    <a:pt x="438759" y="-97001"/>
                    <a:pt x="16363" y="-4057"/>
                    <a:pt x="16363" y="306631"/>
                  </a:cubicBezTo>
                  <a:lnTo>
                    <a:pt x="16363" y="306631"/>
                  </a:lnTo>
                  <a:close/>
                </a:path>
              </a:pathLst>
            </a:custGeom>
            <a:solidFill>
              <a:srgbClr val="D8E3E9">
                <a:alpha val="50000"/>
              </a:srgbClr>
            </a:solidFill>
            <a:ln w="9525" cap="flat">
              <a:noFill/>
              <a:prstDash val="solid"/>
              <a:miter/>
            </a:ln>
          </p:spPr>
          <p:txBody>
            <a:bodyPr rtlCol="0" anchor="ctr"/>
            <a:lstStyle/>
            <a:p>
              <a:endParaRPr lang="zh-CN" altLang="en-US"/>
            </a:p>
          </p:txBody>
        </p:sp>
        <p:sp>
          <p:nvSpPr>
            <p:cNvPr id="13" name="任意多边形: 形状 12"/>
            <p:cNvSpPr/>
            <p:nvPr/>
          </p:nvSpPr>
          <p:spPr>
            <a:xfrm>
              <a:off x="-16363" y="4903985"/>
              <a:ext cx="2181795" cy="1396349"/>
            </a:xfrm>
            <a:custGeom>
              <a:avLst/>
              <a:gdLst>
                <a:gd name="connsiteX0" fmla="*/ 16363 w 2181794"/>
                <a:gd name="connsiteY0" fmla="*/ 551121 h 1396348"/>
                <a:gd name="connsiteX1" fmla="*/ 2185068 w 2181794"/>
                <a:gd name="connsiteY1" fmla="*/ 1397221 h 1396348"/>
                <a:gd name="connsiteX2" fmla="*/ 16363 w 2181794"/>
                <a:gd name="connsiteY2" fmla="*/ 16363 h 1396348"/>
                <a:gd name="connsiteX3" fmla="*/ 16363 w 2181794"/>
                <a:gd name="connsiteY3" fmla="*/ 551121 h 1396348"/>
              </a:gdLst>
              <a:ahLst/>
              <a:cxnLst>
                <a:cxn ang="0">
                  <a:pos x="connsiteX0" y="connsiteY0"/>
                </a:cxn>
                <a:cxn ang="0">
                  <a:pos x="connsiteX1" y="connsiteY1"/>
                </a:cxn>
                <a:cxn ang="0">
                  <a:pos x="connsiteX2" y="connsiteY2"/>
                </a:cxn>
                <a:cxn ang="0">
                  <a:pos x="connsiteX3" y="connsiteY3"/>
                </a:cxn>
              </a:cxnLst>
              <a:rect l="l" t="t" r="r" b="b"/>
              <a:pathLst>
                <a:path w="2181794" h="1396348">
                  <a:moveTo>
                    <a:pt x="16363" y="551121"/>
                  </a:moveTo>
                  <a:cubicBezTo>
                    <a:pt x="442904" y="843482"/>
                    <a:pt x="1201514" y="1263696"/>
                    <a:pt x="2185068" y="1397221"/>
                  </a:cubicBezTo>
                  <a:cubicBezTo>
                    <a:pt x="2148850" y="1390021"/>
                    <a:pt x="809010" y="1115988"/>
                    <a:pt x="16363" y="16363"/>
                  </a:cubicBezTo>
                  <a:lnTo>
                    <a:pt x="16363" y="551121"/>
                  </a:lnTo>
                  <a:close/>
                </a:path>
              </a:pathLst>
            </a:custGeom>
            <a:solidFill>
              <a:srgbClr val="364A68"/>
            </a:solidFill>
            <a:ln w="9525" cap="flat">
              <a:noFill/>
              <a:prstDash val="solid"/>
              <a:miter/>
            </a:ln>
          </p:spPr>
          <p:txBody>
            <a:bodyPr rtlCol="0" anchor="ctr"/>
            <a:lstStyle/>
            <a:p>
              <a:endParaRPr lang="zh-CN" altLang="en-US"/>
            </a:p>
          </p:txBody>
        </p:sp>
      </p:grpSp>
      <p:sp>
        <p:nvSpPr>
          <p:cNvPr id="16" name="图形 13"/>
          <p:cNvSpPr/>
          <p:nvPr/>
        </p:nvSpPr>
        <p:spPr>
          <a:xfrm rot="16200000">
            <a:off x="-281737" y="928962"/>
            <a:ext cx="1666689" cy="457522"/>
          </a:xfrm>
          <a:custGeom>
            <a:avLst/>
            <a:gdLst>
              <a:gd name="connsiteX0" fmla="*/ 330928 w 1666689"/>
              <a:gd name="connsiteY0" fmla="*/ 44159 h 457522"/>
              <a:gd name="connsiteX1" fmla="*/ 307888 w 1666689"/>
              <a:gd name="connsiteY1" fmla="*/ 67199 h 457522"/>
              <a:gd name="connsiteX2" fmla="*/ 284849 w 1666689"/>
              <a:gd name="connsiteY2" fmla="*/ 44159 h 457522"/>
              <a:gd name="connsiteX3" fmla="*/ 307888 w 1666689"/>
              <a:gd name="connsiteY3" fmla="*/ 21120 h 457522"/>
              <a:gd name="connsiteX4" fmla="*/ 330928 w 1666689"/>
              <a:gd name="connsiteY4" fmla="*/ 44159 h 457522"/>
              <a:gd name="connsiteX5" fmla="*/ 395798 w 1666689"/>
              <a:gd name="connsiteY5" fmla="*/ 400373 h 457522"/>
              <a:gd name="connsiteX6" fmla="*/ 372758 w 1666689"/>
              <a:gd name="connsiteY6" fmla="*/ 423412 h 457522"/>
              <a:gd name="connsiteX7" fmla="*/ 395798 w 1666689"/>
              <a:gd name="connsiteY7" fmla="*/ 446452 h 457522"/>
              <a:gd name="connsiteX8" fmla="*/ 418837 w 1666689"/>
              <a:gd name="connsiteY8" fmla="*/ 423412 h 457522"/>
              <a:gd name="connsiteX9" fmla="*/ 395798 w 1666689"/>
              <a:gd name="connsiteY9" fmla="*/ 400373 h 457522"/>
              <a:gd name="connsiteX10" fmla="*/ 307888 w 1666689"/>
              <a:gd name="connsiteY10" fmla="*/ 96938 h 457522"/>
              <a:gd name="connsiteX11" fmla="*/ 284849 w 1666689"/>
              <a:gd name="connsiteY11" fmla="*/ 119977 h 457522"/>
              <a:gd name="connsiteX12" fmla="*/ 307888 w 1666689"/>
              <a:gd name="connsiteY12" fmla="*/ 143017 h 457522"/>
              <a:gd name="connsiteX13" fmla="*/ 330928 w 1666689"/>
              <a:gd name="connsiteY13" fmla="*/ 119977 h 457522"/>
              <a:gd name="connsiteX14" fmla="*/ 307888 w 1666689"/>
              <a:gd name="connsiteY14" fmla="*/ 96938 h 457522"/>
              <a:gd name="connsiteX15" fmla="*/ 395798 w 1666689"/>
              <a:gd name="connsiteY15" fmla="*/ 324555 h 457522"/>
              <a:gd name="connsiteX16" fmla="*/ 372758 w 1666689"/>
              <a:gd name="connsiteY16" fmla="*/ 347594 h 457522"/>
              <a:gd name="connsiteX17" fmla="*/ 395798 w 1666689"/>
              <a:gd name="connsiteY17" fmla="*/ 370634 h 457522"/>
              <a:gd name="connsiteX18" fmla="*/ 418837 w 1666689"/>
              <a:gd name="connsiteY18" fmla="*/ 347594 h 457522"/>
              <a:gd name="connsiteX19" fmla="*/ 395798 w 1666689"/>
              <a:gd name="connsiteY19" fmla="*/ 324555 h 457522"/>
              <a:gd name="connsiteX20" fmla="*/ 307888 w 1666689"/>
              <a:gd name="connsiteY20" fmla="*/ 172755 h 457522"/>
              <a:gd name="connsiteX21" fmla="*/ 284849 w 1666689"/>
              <a:gd name="connsiteY21" fmla="*/ 195795 h 457522"/>
              <a:gd name="connsiteX22" fmla="*/ 307888 w 1666689"/>
              <a:gd name="connsiteY22" fmla="*/ 218834 h 457522"/>
              <a:gd name="connsiteX23" fmla="*/ 330928 w 1666689"/>
              <a:gd name="connsiteY23" fmla="*/ 195795 h 457522"/>
              <a:gd name="connsiteX24" fmla="*/ 307888 w 1666689"/>
              <a:gd name="connsiteY24" fmla="*/ 172755 h 457522"/>
              <a:gd name="connsiteX25" fmla="*/ 307888 w 1666689"/>
              <a:gd name="connsiteY25" fmla="*/ 324555 h 457522"/>
              <a:gd name="connsiteX26" fmla="*/ 284849 w 1666689"/>
              <a:gd name="connsiteY26" fmla="*/ 347594 h 457522"/>
              <a:gd name="connsiteX27" fmla="*/ 307888 w 1666689"/>
              <a:gd name="connsiteY27" fmla="*/ 370634 h 457522"/>
              <a:gd name="connsiteX28" fmla="*/ 330928 w 1666689"/>
              <a:gd name="connsiteY28" fmla="*/ 347594 h 457522"/>
              <a:gd name="connsiteX29" fmla="*/ 307888 w 1666689"/>
              <a:gd name="connsiteY29" fmla="*/ 324555 h 457522"/>
              <a:gd name="connsiteX30" fmla="*/ 307888 w 1666689"/>
              <a:gd name="connsiteY30" fmla="*/ 400373 h 457522"/>
              <a:gd name="connsiteX31" fmla="*/ 284849 w 1666689"/>
              <a:gd name="connsiteY31" fmla="*/ 423412 h 457522"/>
              <a:gd name="connsiteX32" fmla="*/ 307888 w 1666689"/>
              <a:gd name="connsiteY32" fmla="*/ 446452 h 457522"/>
              <a:gd name="connsiteX33" fmla="*/ 330928 w 1666689"/>
              <a:gd name="connsiteY33" fmla="*/ 423412 h 457522"/>
              <a:gd name="connsiteX34" fmla="*/ 307888 w 1666689"/>
              <a:gd name="connsiteY34" fmla="*/ 400373 h 457522"/>
              <a:gd name="connsiteX35" fmla="*/ 307888 w 1666689"/>
              <a:gd name="connsiteY35" fmla="*/ 248737 h 457522"/>
              <a:gd name="connsiteX36" fmla="*/ 284849 w 1666689"/>
              <a:gd name="connsiteY36" fmla="*/ 271776 h 457522"/>
              <a:gd name="connsiteX37" fmla="*/ 307888 w 1666689"/>
              <a:gd name="connsiteY37" fmla="*/ 294816 h 457522"/>
              <a:gd name="connsiteX38" fmla="*/ 330928 w 1666689"/>
              <a:gd name="connsiteY38" fmla="*/ 271776 h 457522"/>
              <a:gd name="connsiteX39" fmla="*/ 307888 w 1666689"/>
              <a:gd name="connsiteY39" fmla="*/ 248737 h 457522"/>
              <a:gd name="connsiteX40" fmla="*/ 395798 w 1666689"/>
              <a:gd name="connsiteY40" fmla="*/ 172755 h 457522"/>
              <a:gd name="connsiteX41" fmla="*/ 372758 w 1666689"/>
              <a:gd name="connsiteY41" fmla="*/ 195795 h 457522"/>
              <a:gd name="connsiteX42" fmla="*/ 395798 w 1666689"/>
              <a:gd name="connsiteY42" fmla="*/ 218834 h 457522"/>
              <a:gd name="connsiteX43" fmla="*/ 418837 w 1666689"/>
              <a:gd name="connsiteY43" fmla="*/ 195795 h 457522"/>
              <a:gd name="connsiteX44" fmla="*/ 395798 w 1666689"/>
              <a:gd name="connsiteY44" fmla="*/ 172755 h 457522"/>
              <a:gd name="connsiteX45" fmla="*/ 483871 w 1666689"/>
              <a:gd name="connsiteY45" fmla="*/ 324555 h 457522"/>
              <a:gd name="connsiteX46" fmla="*/ 460831 w 1666689"/>
              <a:gd name="connsiteY46" fmla="*/ 347594 h 457522"/>
              <a:gd name="connsiteX47" fmla="*/ 483871 w 1666689"/>
              <a:gd name="connsiteY47" fmla="*/ 370634 h 457522"/>
              <a:gd name="connsiteX48" fmla="*/ 506910 w 1666689"/>
              <a:gd name="connsiteY48" fmla="*/ 347594 h 457522"/>
              <a:gd name="connsiteX49" fmla="*/ 483871 w 1666689"/>
              <a:gd name="connsiteY49" fmla="*/ 324555 h 457522"/>
              <a:gd name="connsiteX50" fmla="*/ 483871 w 1666689"/>
              <a:gd name="connsiteY50" fmla="*/ 172755 h 457522"/>
              <a:gd name="connsiteX51" fmla="*/ 460831 w 1666689"/>
              <a:gd name="connsiteY51" fmla="*/ 195795 h 457522"/>
              <a:gd name="connsiteX52" fmla="*/ 483871 w 1666689"/>
              <a:gd name="connsiteY52" fmla="*/ 218834 h 457522"/>
              <a:gd name="connsiteX53" fmla="*/ 506910 w 1666689"/>
              <a:gd name="connsiteY53" fmla="*/ 195795 h 457522"/>
              <a:gd name="connsiteX54" fmla="*/ 483871 w 1666689"/>
              <a:gd name="connsiteY54" fmla="*/ 172755 h 457522"/>
              <a:gd name="connsiteX55" fmla="*/ 483871 w 1666689"/>
              <a:gd name="connsiteY55" fmla="*/ 248737 h 457522"/>
              <a:gd name="connsiteX56" fmla="*/ 460831 w 1666689"/>
              <a:gd name="connsiteY56" fmla="*/ 271776 h 457522"/>
              <a:gd name="connsiteX57" fmla="*/ 483871 w 1666689"/>
              <a:gd name="connsiteY57" fmla="*/ 294816 h 457522"/>
              <a:gd name="connsiteX58" fmla="*/ 506910 w 1666689"/>
              <a:gd name="connsiteY58" fmla="*/ 271776 h 457522"/>
              <a:gd name="connsiteX59" fmla="*/ 483871 w 1666689"/>
              <a:gd name="connsiteY59" fmla="*/ 248737 h 457522"/>
              <a:gd name="connsiteX60" fmla="*/ 483871 w 1666689"/>
              <a:gd name="connsiteY60" fmla="*/ 96938 h 457522"/>
              <a:gd name="connsiteX61" fmla="*/ 460831 w 1666689"/>
              <a:gd name="connsiteY61" fmla="*/ 119977 h 457522"/>
              <a:gd name="connsiteX62" fmla="*/ 483871 w 1666689"/>
              <a:gd name="connsiteY62" fmla="*/ 143017 h 457522"/>
              <a:gd name="connsiteX63" fmla="*/ 506910 w 1666689"/>
              <a:gd name="connsiteY63" fmla="*/ 119977 h 457522"/>
              <a:gd name="connsiteX64" fmla="*/ 483871 w 1666689"/>
              <a:gd name="connsiteY64" fmla="*/ 96938 h 457522"/>
              <a:gd name="connsiteX65" fmla="*/ 483871 w 1666689"/>
              <a:gd name="connsiteY65" fmla="*/ 400373 h 457522"/>
              <a:gd name="connsiteX66" fmla="*/ 460831 w 1666689"/>
              <a:gd name="connsiteY66" fmla="*/ 423412 h 457522"/>
              <a:gd name="connsiteX67" fmla="*/ 483871 w 1666689"/>
              <a:gd name="connsiteY67" fmla="*/ 446452 h 457522"/>
              <a:gd name="connsiteX68" fmla="*/ 506910 w 1666689"/>
              <a:gd name="connsiteY68" fmla="*/ 423412 h 457522"/>
              <a:gd name="connsiteX69" fmla="*/ 483871 w 1666689"/>
              <a:gd name="connsiteY69" fmla="*/ 400373 h 457522"/>
              <a:gd name="connsiteX70" fmla="*/ 395798 w 1666689"/>
              <a:gd name="connsiteY70" fmla="*/ 96938 h 457522"/>
              <a:gd name="connsiteX71" fmla="*/ 372758 w 1666689"/>
              <a:gd name="connsiteY71" fmla="*/ 119977 h 457522"/>
              <a:gd name="connsiteX72" fmla="*/ 395798 w 1666689"/>
              <a:gd name="connsiteY72" fmla="*/ 143017 h 457522"/>
              <a:gd name="connsiteX73" fmla="*/ 418837 w 1666689"/>
              <a:gd name="connsiteY73" fmla="*/ 119977 h 457522"/>
              <a:gd name="connsiteX74" fmla="*/ 395798 w 1666689"/>
              <a:gd name="connsiteY74" fmla="*/ 96938 h 457522"/>
              <a:gd name="connsiteX75" fmla="*/ 395798 w 1666689"/>
              <a:gd name="connsiteY75" fmla="*/ 21120 h 457522"/>
              <a:gd name="connsiteX76" fmla="*/ 372758 w 1666689"/>
              <a:gd name="connsiteY76" fmla="*/ 44159 h 457522"/>
              <a:gd name="connsiteX77" fmla="*/ 395798 w 1666689"/>
              <a:gd name="connsiteY77" fmla="*/ 67199 h 457522"/>
              <a:gd name="connsiteX78" fmla="*/ 418837 w 1666689"/>
              <a:gd name="connsiteY78" fmla="*/ 44159 h 457522"/>
              <a:gd name="connsiteX79" fmla="*/ 395798 w 1666689"/>
              <a:gd name="connsiteY79" fmla="*/ 21120 h 457522"/>
              <a:gd name="connsiteX80" fmla="*/ 219978 w 1666689"/>
              <a:gd name="connsiteY80" fmla="*/ 21120 h 457522"/>
              <a:gd name="connsiteX81" fmla="*/ 196939 w 1666689"/>
              <a:gd name="connsiteY81" fmla="*/ 44159 h 457522"/>
              <a:gd name="connsiteX82" fmla="*/ 219978 w 1666689"/>
              <a:gd name="connsiteY82" fmla="*/ 67199 h 457522"/>
              <a:gd name="connsiteX83" fmla="*/ 243018 w 1666689"/>
              <a:gd name="connsiteY83" fmla="*/ 44159 h 457522"/>
              <a:gd name="connsiteX84" fmla="*/ 219978 w 1666689"/>
              <a:gd name="connsiteY84" fmla="*/ 21120 h 457522"/>
              <a:gd name="connsiteX85" fmla="*/ 395798 w 1666689"/>
              <a:gd name="connsiteY85" fmla="*/ 248737 h 457522"/>
              <a:gd name="connsiteX86" fmla="*/ 372758 w 1666689"/>
              <a:gd name="connsiteY86" fmla="*/ 271776 h 457522"/>
              <a:gd name="connsiteX87" fmla="*/ 395798 w 1666689"/>
              <a:gd name="connsiteY87" fmla="*/ 294816 h 457522"/>
              <a:gd name="connsiteX88" fmla="*/ 418837 w 1666689"/>
              <a:gd name="connsiteY88" fmla="*/ 271776 h 457522"/>
              <a:gd name="connsiteX89" fmla="*/ 395798 w 1666689"/>
              <a:gd name="connsiteY89" fmla="*/ 248737 h 457522"/>
              <a:gd name="connsiteX90" fmla="*/ 43996 w 1666689"/>
              <a:gd name="connsiteY90" fmla="*/ 21120 h 457522"/>
              <a:gd name="connsiteX91" fmla="*/ 20956 w 1666689"/>
              <a:gd name="connsiteY91" fmla="*/ 44159 h 457522"/>
              <a:gd name="connsiteX92" fmla="*/ 43996 w 1666689"/>
              <a:gd name="connsiteY92" fmla="*/ 67199 h 457522"/>
              <a:gd name="connsiteX93" fmla="*/ 67035 w 1666689"/>
              <a:gd name="connsiteY93" fmla="*/ 44159 h 457522"/>
              <a:gd name="connsiteX94" fmla="*/ 43996 w 1666689"/>
              <a:gd name="connsiteY94" fmla="*/ 21120 h 457522"/>
              <a:gd name="connsiteX95" fmla="*/ 131905 w 1666689"/>
              <a:gd name="connsiteY95" fmla="*/ 324555 h 457522"/>
              <a:gd name="connsiteX96" fmla="*/ 108866 w 1666689"/>
              <a:gd name="connsiteY96" fmla="*/ 347594 h 457522"/>
              <a:gd name="connsiteX97" fmla="*/ 131905 w 1666689"/>
              <a:gd name="connsiteY97" fmla="*/ 370634 h 457522"/>
              <a:gd name="connsiteX98" fmla="*/ 154945 w 1666689"/>
              <a:gd name="connsiteY98" fmla="*/ 347594 h 457522"/>
              <a:gd name="connsiteX99" fmla="*/ 131905 w 1666689"/>
              <a:gd name="connsiteY99" fmla="*/ 324555 h 457522"/>
              <a:gd name="connsiteX100" fmla="*/ 131905 w 1666689"/>
              <a:gd name="connsiteY100" fmla="*/ 400373 h 457522"/>
              <a:gd name="connsiteX101" fmla="*/ 108866 w 1666689"/>
              <a:gd name="connsiteY101" fmla="*/ 423412 h 457522"/>
              <a:gd name="connsiteX102" fmla="*/ 131905 w 1666689"/>
              <a:gd name="connsiteY102" fmla="*/ 446452 h 457522"/>
              <a:gd name="connsiteX103" fmla="*/ 154945 w 1666689"/>
              <a:gd name="connsiteY103" fmla="*/ 423412 h 457522"/>
              <a:gd name="connsiteX104" fmla="*/ 131905 w 1666689"/>
              <a:gd name="connsiteY104" fmla="*/ 400373 h 457522"/>
              <a:gd name="connsiteX105" fmla="*/ 43996 w 1666689"/>
              <a:gd name="connsiteY105" fmla="*/ 172755 h 457522"/>
              <a:gd name="connsiteX106" fmla="*/ 20956 w 1666689"/>
              <a:gd name="connsiteY106" fmla="*/ 195795 h 457522"/>
              <a:gd name="connsiteX107" fmla="*/ 43996 w 1666689"/>
              <a:gd name="connsiteY107" fmla="*/ 218834 h 457522"/>
              <a:gd name="connsiteX108" fmla="*/ 67035 w 1666689"/>
              <a:gd name="connsiteY108" fmla="*/ 195795 h 457522"/>
              <a:gd name="connsiteX109" fmla="*/ 43996 w 1666689"/>
              <a:gd name="connsiteY109" fmla="*/ 172755 h 457522"/>
              <a:gd name="connsiteX110" fmla="*/ 43996 w 1666689"/>
              <a:gd name="connsiteY110" fmla="*/ 96938 h 457522"/>
              <a:gd name="connsiteX111" fmla="*/ 20956 w 1666689"/>
              <a:gd name="connsiteY111" fmla="*/ 119977 h 457522"/>
              <a:gd name="connsiteX112" fmla="*/ 43996 w 1666689"/>
              <a:gd name="connsiteY112" fmla="*/ 143017 h 457522"/>
              <a:gd name="connsiteX113" fmla="*/ 67035 w 1666689"/>
              <a:gd name="connsiteY113" fmla="*/ 119977 h 457522"/>
              <a:gd name="connsiteX114" fmla="*/ 43996 w 1666689"/>
              <a:gd name="connsiteY114" fmla="*/ 96938 h 457522"/>
              <a:gd name="connsiteX115" fmla="*/ 219978 w 1666689"/>
              <a:gd name="connsiteY115" fmla="*/ 96938 h 457522"/>
              <a:gd name="connsiteX116" fmla="*/ 196939 w 1666689"/>
              <a:gd name="connsiteY116" fmla="*/ 119977 h 457522"/>
              <a:gd name="connsiteX117" fmla="*/ 219978 w 1666689"/>
              <a:gd name="connsiteY117" fmla="*/ 143017 h 457522"/>
              <a:gd name="connsiteX118" fmla="*/ 243018 w 1666689"/>
              <a:gd name="connsiteY118" fmla="*/ 119977 h 457522"/>
              <a:gd name="connsiteX119" fmla="*/ 219978 w 1666689"/>
              <a:gd name="connsiteY119" fmla="*/ 96938 h 457522"/>
              <a:gd name="connsiteX120" fmla="*/ 43996 w 1666689"/>
              <a:gd name="connsiteY120" fmla="*/ 324555 h 457522"/>
              <a:gd name="connsiteX121" fmla="*/ 20956 w 1666689"/>
              <a:gd name="connsiteY121" fmla="*/ 347431 h 457522"/>
              <a:gd name="connsiteX122" fmla="*/ 43996 w 1666689"/>
              <a:gd name="connsiteY122" fmla="*/ 370470 h 457522"/>
              <a:gd name="connsiteX123" fmla="*/ 67035 w 1666689"/>
              <a:gd name="connsiteY123" fmla="*/ 347431 h 457522"/>
              <a:gd name="connsiteX124" fmla="*/ 43996 w 1666689"/>
              <a:gd name="connsiteY124" fmla="*/ 324555 h 457522"/>
              <a:gd name="connsiteX125" fmla="*/ 43996 w 1666689"/>
              <a:gd name="connsiteY125" fmla="*/ 248737 h 457522"/>
              <a:gd name="connsiteX126" fmla="*/ 20956 w 1666689"/>
              <a:gd name="connsiteY126" fmla="*/ 271613 h 457522"/>
              <a:gd name="connsiteX127" fmla="*/ 43996 w 1666689"/>
              <a:gd name="connsiteY127" fmla="*/ 294652 h 457522"/>
              <a:gd name="connsiteX128" fmla="*/ 67035 w 1666689"/>
              <a:gd name="connsiteY128" fmla="*/ 271613 h 457522"/>
              <a:gd name="connsiteX129" fmla="*/ 43996 w 1666689"/>
              <a:gd name="connsiteY129" fmla="*/ 248737 h 457522"/>
              <a:gd name="connsiteX130" fmla="*/ 43996 w 1666689"/>
              <a:gd name="connsiteY130" fmla="*/ 400373 h 457522"/>
              <a:gd name="connsiteX131" fmla="*/ 20956 w 1666689"/>
              <a:gd name="connsiteY131" fmla="*/ 423412 h 457522"/>
              <a:gd name="connsiteX132" fmla="*/ 43996 w 1666689"/>
              <a:gd name="connsiteY132" fmla="*/ 446452 h 457522"/>
              <a:gd name="connsiteX133" fmla="*/ 67035 w 1666689"/>
              <a:gd name="connsiteY133" fmla="*/ 423412 h 457522"/>
              <a:gd name="connsiteX134" fmla="*/ 43996 w 1666689"/>
              <a:gd name="connsiteY134" fmla="*/ 400373 h 457522"/>
              <a:gd name="connsiteX135" fmla="*/ 219978 w 1666689"/>
              <a:gd name="connsiteY135" fmla="*/ 324555 h 457522"/>
              <a:gd name="connsiteX136" fmla="*/ 196939 w 1666689"/>
              <a:gd name="connsiteY136" fmla="*/ 347594 h 457522"/>
              <a:gd name="connsiteX137" fmla="*/ 219978 w 1666689"/>
              <a:gd name="connsiteY137" fmla="*/ 370634 h 457522"/>
              <a:gd name="connsiteX138" fmla="*/ 243018 w 1666689"/>
              <a:gd name="connsiteY138" fmla="*/ 347594 h 457522"/>
              <a:gd name="connsiteX139" fmla="*/ 219978 w 1666689"/>
              <a:gd name="connsiteY139" fmla="*/ 324555 h 457522"/>
              <a:gd name="connsiteX140" fmla="*/ 131905 w 1666689"/>
              <a:gd name="connsiteY140" fmla="*/ 248737 h 457522"/>
              <a:gd name="connsiteX141" fmla="*/ 108866 w 1666689"/>
              <a:gd name="connsiteY141" fmla="*/ 271776 h 457522"/>
              <a:gd name="connsiteX142" fmla="*/ 131905 w 1666689"/>
              <a:gd name="connsiteY142" fmla="*/ 294816 h 457522"/>
              <a:gd name="connsiteX143" fmla="*/ 154945 w 1666689"/>
              <a:gd name="connsiteY143" fmla="*/ 271776 h 457522"/>
              <a:gd name="connsiteX144" fmla="*/ 131905 w 1666689"/>
              <a:gd name="connsiteY144" fmla="*/ 248737 h 457522"/>
              <a:gd name="connsiteX145" fmla="*/ 219978 w 1666689"/>
              <a:gd name="connsiteY145" fmla="*/ 400373 h 457522"/>
              <a:gd name="connsiteX146" fmla="*/ 196939 w 1666689"/>
              <a:gd name="connsiteY146" fmla="*/ 423412 h 457522"/>
              <a:gd name="connsiteX147" fmla="*/ 219978 w 1666689"/>
              <a:gd name="connsiteY147" fmla="*/ 446452 h 457522"/>
              <a:gd name="connsiteX148" fmla="*/ 243018 w 1666689"/>
              <a:gd name="connsiteY148" fmla="*/ 423412 h 457522"/>
              <a:gd name="connsiteX149" fmla="*/ 219978 w 1666689"/>
              <a:gd name="connsiteY149" fmla="*/ 400373 h 457522"/>
              <a:gd name="connsiteX150" fmla="*/ 219978 w 1666689"/>
              <a:gd name="connsiteY150" fmla="*/ 172755 h 457522"/>
              <a:gd name="connsiteX151" fmla="*/ 196939 w 1666689"/>
              <a:gd name="connsiteY151" fmla="*/ 195795 h 457522"/>
              <a:gd name="connsiteX152" fmla="*/ 219978 w 1666689"/>
              <a:gd name="connsiteY152" fmla="*/ 218834 h 457522"/>
              <a:gd name="connsiteX153" fmla="*/ 243018 w 1666689"/>
              <a:gd name="connsiteY153" fmla="*/ 195795 h 457522"/>
              <a:gd name="connsiteX154" fmla="*/ 219978 w 1666689"/>
              <a:gd name="connsiteY154" fmla="*/ 172755 h 457522"/>
              <a:gd name="connsiteX155" fmla="*/ 219978 w 1666689"/>
              <a:gd name="connsiteY155" fmla="*/ 248737 h 457522"/>
              <a:gd name="connsiteX156" fmla="*/ 196939 w 1666689"/>
              <a:gd name="connsiteY156" fmla="*/ 271776 h 457522"/>
              <a:gd name="connsiteX157" fmla="*/ 219978 w 1666689"/>
              <a:gd name="connsiteY157" fmla="*/ 294816 h 457522"/>
              <a:gd name="connsiteX158" fmla="*/ 243018 w 1666689"/>
              <a:gd name="connsiteY158" fmla="*/ 271776 h 457522"/>
              <a:gd name="connsiteX159" fmla="*/ 219978 w 1666689"/>
              <a:gd name="connsiteY159" fmla="*/ 248737 h 457522"/>
              <a:gd name="connsiteX160" fmla="*/ 131905 w 1666689"/>
              <a:gd name="connsiteY160" fmla="*/ 172755 h 457522"/>
              <a:gd name="connsiteX161" fmla="*/ 108866 w 1666689"/>
              <a:gd name="connsiteY161" fmla="*/ 195795 h 457522"/>
              <a:gd name="connsiteX162" fmla="*/ 131905 w 1666689"/>
              <a:gd name="connsiteY162" fmla="*/ 218834 h 457522"/>
              <a:gd name="connsiteX163" fmla="*/ 154945 w 1666689"/>
              <a:gd name="connsiteY163" fmla="*/ 195795 h 457522"/>
              <a:gd name="connsiteX164" fmla="*/ 131905 w 1666689"/>
              <a:gd name="connsiteY164" fmla="*/ 172755 h 457522"/>
              <a:gd name="connsiteX165" fmla="*/ 131905 w 1666689"/>
              <a:gd name="connsiteY165" fmla="*/ 96938 h 457522"/>
              <a:gd name="connsiteX166" fmla="*/ 108866 w 1666689"/>
              <a:gd name="connsiteY166" fmla="*/ 119977 h 457522"/>
              <a:gd name="connsiteX167" fmla="*/ 131905 w 1666689"/>
              <a:gd name="connsiteY167" fmla="*/ 143017 h 457522"/>
              <a:gd name="connsiteX168" fmla="*/ 154945 w 1666689"/>
              <a:gd name="connsiteY168" fmla="*/ 119977 h 457522"/>
              <a:gd name="connsiteX169" fmla="*/ 131905 w 1666689"/>
              <a:gd name="connsiteY169" fmla="*/ 96938 h 457522"/>
              <a:gd name="connsiteX170" fmla="*/ 131905 w 1666689"/>
              <a:gd name="connsiteY170" fmla="*/ 21120 h 457522"/>
              <a:gd name="connsiteX171" fmla="*/ 108866 w 1666689"/>
              <a:gd name="connsiteY171" fmla="*/ 44159 h 457522"/>
              <a:gd name="connsiteX172" fmla="*/ 131905 w 1666689"/>
              <a:gd name="connsiteY172" fmla="*/ 67199 h 457522"/>
              <a:gd name="connsiteX173" fmla="*/ 154945 w 1666689"/>
              <a:gd name="connsiteY173" fmla="*/ 44159 h 457522"/>
              <a:gd name="connsiteX174" fmla="*/ 131905 w 1666689"/>
              <a:gd name="connsiteY174" fmla="*/ 21120 h 457522"/>
              <a:gd name="connsiteX175" fmla="*/ 483871 w 1666689"/>
              <a:gd name="connsiteY175" fmla="*/ 21120 h 457522"/>
              <a:gd name="connsiteX176" fmla="*/ 460831 w 1666689"/>
              <a:gd name="connsiteY176" fmla="*/ 44159 h 457522"/>
              <a:gd name="connsiteX177" fmla="*/ 483871 w 1666689"/>
              <a:gd name="connsiteY177" fmla="*/ 67199 h 457522"/>
              <a:gd name="connsiteX178" fmla="*/ 506910 w 1666689"/>
              <a:gd name="connsiteY178" fmla="*/ 44159 h 457522"/>
              <a:gd name="connsiteX179" fmla="*/ 483871 w 1666689"/>
              <a:gd name="connsiteY179" fmla="*/ 21120 h 457522"/>
              <a:gd name="connsiteX180" fmla="*/ 835836 w 1666689"/>
              <a:gd name="connsiteY180" fmla="*/ 21120 h 457522"/>
              <a:gd name="connsiteX181" fmla="*/ 812797 w 1666689"/>
              <a:gd name="connsiteY181" fmla="*/ 44159 h 457522"/>
              <a:gd name="connsiteX182" fmla="*/ 835836 w 1666689"/>
              <a:gd name="connsiteY182" fmla="*/ 67199 h 457522"/>
              <a:gd name="connsiteX183" fmla="*/ 858876 w 1666689"/>
              <a:gd name="connsiteY183" fmla="*/ 44159 h 457522"/>
              <a:gd name="connsiteX184" fmla="*/ 835836 w 1666689"/>
              <a:gd name="connsiteY184" fmla="*/ 21120 h 457522"/>
              <a:gd name="connsiteX185" fmla="*/ 747763 w 1666689"/>
              <a:gd name="connsiteY185" fmla="*/ 172755 h 457522"/>
              <a:gd name="connsiteX186" fmla="*/ 724724 w 1666689"/>
              <a:gd name="connsiteY186" fmla="*/ 195795 h 457522"/>
              <a:gd name="connsiteX187" fmla="*/ 747763 w 1666689"/>
              <a:gd name="connsiteY187" fmla="*/ 218834 h 457522"/>
              <a:gd name="connsiteX188" fmla="*/ 770803 w 1666689"/>
              <a:gd name="connsiteY188" fmla="*/ 195795 h 457522"/>
              <a:gd name="connsiteX189" fmla="*/ 747763 w 1666689"/>
              <a:gd name="connsiteY189" fmla="*/ 172755 h 457522"/>
              <a:gd name="connsiteX190" fmla="*/ 747763 w 1666689"/>
              <a:gd name="connsiteY190" fmla="*/ 96938 h 457522"/>
              <a:gd name="connsiteX191" fmla="*/ 724724 w 1666689"/>
              <a:gd name="connsiteY191" fmla="*/ 119977 h 457522"/>
              <a:gd name="connsiteX192" fmla="*/ 747763 w 1666689"/>
              <a:gd name="connsiteY192" fmla="*/ 143017 h 457522"/>
              <a:gd name="connsiteX193" fmla="*/ 770803 w 1666689"/>
              <a:gd name="connsiteY193" fmla="*/ 119977 h 457522"/>
              <a:gd name="connsiteX194" fmla="*/ 747763 w 1666689"/>
              <a:gd name="connsiteY194" fmla="*/ 96938 h 457522"/>
              <a:gd name="connsiteX195" fmla="*/ 835836 w 1666689"/>
              <a:gd name="connsiteY195" fmla="*/ 324555 h 457522"/>
              <a:gd name="connsiteX196" fmla="*/ 812797 w 1666689"/>
              <a:gd name="connsiteY196" fmla="*/ 347594 h 457522"/>
              <a:gd name="connsiteX197" fmla="*/ 835836 w 1666689"/>
              <a:gd name="connsiteY197" fmla="*/ 370634 h 457522"/>
              <a:gd name="connsiteX198" fmla="*/ 858876 w 1666689"/>
              <a:gd name="connsiteY198" fmla="*/ 347594 h 457522"/>
              <a:gd name="connsiteX199" fmla="*/ 835836 w 1666689"/>
              <a:gd name="connsiteY199" fmla="*/ 324555 h 457522"/>
              <a:gd name="connsiteX200" fmla="*/ 835836 w 1666689"/>
              <a:gd name="connsiteY200" fmla="*/ 400373 h 457522"/>
              <a:gd name="connsiteX201" fmla="*/ 812797 w 1666689"/>
              <a:gd name="connsiteY201" fmla="*/ 423412 h 457522"/>
              <a:gd name="connsiteX202" fmla="*/ 835836 w 1666689"/>
              <a:gd name="connsiteY202" fmla="*/ 446452 h 457522"/>
              <a:gd name="connsiteX203" fmla="*/ 858876 w 1666689"/>
              <a:gd name="connsiteY203" fmla="*/ 423412 h 457522"/>
              <a:gd name="connsiteX204" fmla="*/ 835836 w 1666689"/>
              <a:gd name="connsiteY204" fmla="*/ 400373 h 457522"/>
              <a:gd name="connsiteX205" fmla="*/ 835836 w 1666689"/>
              <a:gd name="connsiteY205" fmla="*/ 96938 h 457522"/>
              <a:gd name="connsiteX206" fmla="*/ 812797 w 1666689"/>
              <a:gd name="connsiteY206" fmla="*/ 119977 h 457522"/>
              <a:gd name="connsiteX207" fmla="*/ 835836 w 1666689"/>
              <a:gd name="connsiteY207" fmla="*/ 143017 h 457522"/>
              <a:gd name="connsiteX208" fmla="*/ 858876 w 1666689"/>
              <a:gd name="connsiteY208" fmla="*/ 119977 h 457522"/>
              <a:gd name="connsiteX209" fmla="*/ 835836 w 1666689"/>
              <a:gd name="connsiteY209" fmla="*/ 96938 h 457522"/>
              <a:gd name="connsiteX210" fmla="*/ 835836 w 1666689"/>
              <a:gd name="connsiteY210" fmla="*/ 172755 h 457522"/>
              <a:gd name="connsiteX211" fmla="*/ 812797 w 1666689"/>
              <a:gd name="connsiteY211" fmla="*/ 195795 h 457522"/>
              <a:gd name="connsiteX212" fmla="*/ 835836 w 1666689"/>
              <a:gd name="connsiteY212" fmla="*/ 218834 h 457522"/>
              <a:gd name="connsiteX213" fmla="*/ 858876 w 1666689"/>
              <a:gd name="connsiteY213" fmla="*/ 195795 h 457522"/>
              <a:gd name="connsiteX214" fmla="*/ 835836 w 1666689"/>
              <a:gd name="connsiteY214" fmla="*/ 172755 h 457522"/>
              <a:gd name="connsiteX215" fmla="*/ 835836 w 1666689"/>
              <a:gd name="connsiteY215" fmla="*/ 248737 h 457522"/>
              <a:gd name="connsiteX216" fmla="*/ 812797 w 1666689"/>
              <a:gd name="connsiteY216" fmla="*/ 271776 h 457522"/>
              <a:gd name="connsiteX217" fmla="*/ 835836 w 1666689"/>
              <a:gd name="connsiteY217" fmla="*/ 294816 h 457522"/>
              <a:gd name="connsiteX218" fmla="*/ 858876 w 1666689"/>
              <a:gd name="connsiteY218" fmla="*/ 271776 h 457522"/>
              <a:gd name="connsiteX219" fmla="*/ 835836 w 1666689"/>
              <a:gd name="connsiteY219" fmla="*/ 248737 h 457522"/>
              <a:gd name="connsiteX220" fmla="*/ 747763 w 1666689"/>
              <a:gd name="connsiteY220" fmla="*/ 21120 h 457522"/>
              <a:gd name="connsiteX221" fmla="*/ 724724 w 1666689"/>
              <a:gd name="connsiteY221" fmla="*/ 44159 h 457522"/>
              <a:gd name="connsiteX222" fmla="*/ 747763 w 1666689"/>
              <a:gd name="connsiteY222" fmla="*/ 67199 h 457522"/>
              <a:gd name="connsiteX223" fmla="*/ 770803 w 1666689"/>
              <a:gd name="connsiteY223" fmla="*/ 44159 h 457522"/>
              <a:gd name="connsiteX224" fmla="*/ 747763 w 1666689"/>
              <a:gd name="connsiteY224" fmla="*/ 21120 h 457522"/>
              <a:gd name="connsiteX225" fmla="*/ 659854 w 1666689"/>
              <a:gd name="connsiteY225" fmla="*/ 172755 h 457522"/>
              <a:gd name="connsiteX226" fmla="*/ 636814 w 1666689"/>
              <a:gd name="connsiteY226" fmla="*/ 195795 h 457522"/>
              <a:gd name="connsiteX227" fmla="*/ 659854 w 1666689"/>
              <a:gd name="connsiteY227" fmla="*/ 218834 h 457522"/>
              <a:gd name="connsiteX228" fmla="*/ 682893 w 1666689"/>
              <a:gd name="connsiteY228" fmla="*/ 195795 h 457522"/>
              <a:gd name="connsiteX229" fmla="*/ 659854 w 1666689"/>
              <a:gd name="connsiteY229" fmla="*/ 172755 h 457522"/>
              <a:gd name="connsiteX230" fmla="*/ 659854 w 1666689"/>
              <a:gd name="connsiteY230" fmla="*/ 324555 h 457522"/>
              <a:gd name="connsiteX231" fmla="*/ 636814 w 1666689"/>
              <a:gd name="connsiteY231" fmla="*/ 347594 h 457522"/>
              <a:gd name="connsiteX232" fmla="*/ 659854 w 1666689"/>
              <a:gd name="connsiteY232" fmla="*/ 370634 h 457522"/>
              <a:gd name="connsiteX233" fmla="*/ 682893 w 1666689"/>
              <a:gd name="connsiteY233" fmla="*/ 347594 h 457522"/>
              <a:gd name="connsiteX234" fmla="*/ 659854 w 1666689"/>
              <a:gd name="connsiteY234" fmla="*/ 324555 h 457522"/>
              <a:gd name="connsiteX235" fmla="*/ 659854 w 1666689"/>
              <a:gd name="connsiteY235" fmla="*/ 400373 h 457522"/>
              <a:gd name="connsiteX236" fmla="*/ 636814 w 1666689"/>
              <a:gd name="connsiteY236" fmla="*/ 423412 h 457522"/>
              <a:gd name="connsiteX237" fmla="*/ 659854 w 1666689"/>
              <a:gd name="connsiteY237" fmla="*/ 446452 h 457522"/>
              <a:gd name="connsiteX238" fmla="*/ 682893 w 1666689"/>
              <a:gd name="connsiteY238" fmla="*/ 423412 h 457522"/>
              <a:gd name="connsiteX239" fmla="*/ 659854 w 1666689"/>
              <a:gd name="connsiteY239" fmla="*/ 400373 h 457522"/>
              <a:gd name="connsiteX240" fmla="*/ 659854 w 1666689"/>
              <a:gd name="connsiteY240" fmla="*/ 96938 h 457522"/>
              <a:gd name="connsiteX241" fmla="*/ 636814 w 1666689"/>
              <a:gd name="connsiteY241" fmla="*/ 119977 h 457522"/>
              <a:gd name="connsiteX242" fmla="*/ 659854 w 1666689"/>
              <a:gd name="connsiteY242" fmla="*/ 143017 h 457522"/>
              <a:gd name="connsiteX243" fmla="*/ 682893 w 1666689"/>
              <a:gd name="connsiteY243" fmla="*/ 119977 h 457522"/>
              <a:gd name="connsiteX244" fmla="*/ 659854 w 1666689"/>
              <a:gd name="connsiteY244" fmla="*/ 96938 h 457522"/>
              <a:gd name="connsiteX245" fmla="*/ 747763 w 1666689"/>
              <a:gd name="connsiteY245" fmla="*/ 324555 h 457522"/>
              <a:gd name="connsiteX246" fmla="*/ 724724 w 1666689"/>
              <a:gd name="connsiteY246" fmla="*/ 347594 h 457522"/>
              <a:gd name="connsiteX247" fmla="*/ 747763 w 1666689"/>
              <a:gd name="connsiteY247" fmla="*/ 370634 h 457522"/>
              <a:gd name="connsiteX248" fmla="*/ 770803 w 1666689"/>
              <a:gd name="connsiteY248" fmla="*/ 347594 h 457522"/>
              <a:gd name="connsiteX249" fmla="*/ 747763 w 1666689"/>
              <a:gd name="connsiteY249" fmla="*/ 324555 h 457522"/>
              <a:gd name="connsiteX250" fmla="*/ 747763 w 1666689"/>
              <a:gd name="connsiteY250" fmla="*/ 248737 h 457522"/>
              <a:gd name="connsiteX251" fmla="*/ 724724 w 1666689"/>
              <a:gd name="connsiteY251" fmla="*/ 271776 h 457522"/>
              <a:gd name="connsiteX252" fmla="*/ 747763 w 1666689"/>
              <a:gd name="connsiteY252" fmla="*/ 294816 h 457522"/>
              <a:gd name="connsiteX253" fmla="*/ 770803 w 1666689"/>
              <a:gd name="connsiteY253" fmla="*/ 271776 h 457522"/>
              <a:gd name="connsiteX254" fmla="*/ 747763 w 1666689"/>
              <a:gd name="connsiteY254" fmla="*/ 248737 h 457522"/>
              <a:gd name="connsiteX255" fmla="*/ 747763 w 1666689"/>
              <a:gd name="connsiteY255" fmla="*/ 400373 h 457522"/>
              <a:gd name="connsiteX256" fmla="*/ 724724 w 1666689"/>
              <a:gd name="connsiteY256" fmla="*/ 423412 h 457522"/>
              <a:gd name="connsiteX257" fmla="*/ 747763 w 1666689"/>
              <a:gd name="connsiteY257" fmla="*/ 446452 h 457522"/>
              <a:gd name="connsiteX258" fmla="*/ 770803 w 1666689"/>
              <a:gd name="connsiteY258" fmla="*/ 423412 h 457522"/>
              <a:gd name="connsiteX259" fmla="*/ 747763 w 1666689"/>
              <a:gd name="connsiteY259" fmla="*/ 400373 h 457522"/>
              <a:gd name="connsiteX260" fmla="*/ 659854 w 1666689"/>
              <a:gd name="connsiteY260" fmla="*/ 21120 h 457522"/>
              <a:gd name="connsiteX261" fmla="*/ 636814 w 1666689"/>
              <a:gd name="connsiteY261" fmla="*/ 44159 h 457522"/>
              <a:gd name="connsiteX262" fmla="*/ 659854 w 1666689"/>
              <a:gd name="connsiteY262" fmla="*/ 67199 h 457522"/>
              <a:gd name="connsiteX263" fmla="*/ 682893 w 1666689"/>
              <a:gd name="connsiteY263" fmla="*/ 44159 h 457522"/>
              <a:gd name="connsiteX264" fmla="*/ 659854 w 1666689"/>
              <a:gd name="connsiteY264" fmla="*/ 21120 h 457522"/>
              <a:gd name="connsiteX265" fmla="*/ 659854 w 1666689"/>
              <a:gd name="connsiteY265" fmla="*/ 248737 h 457522"/>
              <a:gd name="connsiteX266" fmla="*/ 636814 w 1666689"/>
              <a:gd name="connsiteY266" fmla="*/ 271776 h 457522"/>
              <a:gd name="connsiteX267" fmla="*/ 659854 w 1666689"/>
              <a:gd name="connsiteY267" fmla="*/ 294816 h 457522"/>
              <a:gd name="connsiteX268" fmla="*/ 682893 w 1666689"/>
              <a:gd name="connsiteY268" fmla="*/ 271776 h 457522"/>
              <a:gd name="connsiteX269" fmla="*/ 659854 w 1666689"/>
              <a:gd name="connsiteY269" fmla="*/ 248737 h 457522"/>
              <a:gd name="connsiteX270" fmla="*/ 1011819 w 1666689"/>
              <a:gd name="connsiteY270" fmla="*/ 248737 h 457522"/>
              <a:gd name="connsiteX271" fmla="*/ 988780 w 1666689"/>
              <a:gd name="connsiteY271" fmla="*/ 271776 h 457522"/>
              <a:gd name="connsiteX272" fmla="*/ 1011819 w 1666689"/>
              <a:gd name="connsiteY272" fmla="*/ 294816 h 457522"/>
              <a:gd name="connsiteX273" fmla="*/ 1034859 w 1666689"/>
              <a:gd name="connsiteY273" fmla="*/ 271776 h 457522"/>
              <a:gd name="connsiteX274" fmla="*/ 1011819 w 1666689"/>
              <a:gd name="connsiteY274" fmla="*/ 248737 h 457522"/>
              <a:gd name="connsiteX275" fmla="*/ 1011819 w 1666689"/>
              <a:gd name="connsiteY275" fmla="*/ 400373 h 457522"/>
              <a:gd name="connsiteX276" fmla="*/ 988780 w 1666689"/>
              <a:gd name="connsiteY276" fmla="*/ 423412 h 457522"/>
              <a:gd name="connsiteX277" fmla="*/ 1011819 w 1666689"/>
              <a:gd name="connsiteY277" fmla="*/ 446452 h 457522"/>
              <a:gd name="connsiteX278" fmla="*/ 1034859 w 1666689"/>
              <a:gd name="connsiteY278" fmla="*/ 423412 h 457522"/>
              <a:gd name="connsiteX279" fmla="*/ 1011819 w 1666689"/>
              <a:gd name="connsiteY279" fmla="*/ 400373 h 457522"/>
              <a:gd name="connsiteX280" fmla="*/ 923746 w 1666689"/>
              <a:gd name="connsiteY280" fmla="*/ 400373 h 457522"/>
              <a:gd name="connsiteX281" fmla="*/ 900707 w 1666689"/>
              <a:gd name="connsiteY281" fmla="*/ 423412 h 457522"/>
              <a:gd name="connsiteX282" fmla="*/ 923746 w 1666689"/>
              <a:gd name="connsiteY282" fmla="*/ 446452 h 457522"/>
              <a:gd name="connsiteX283" fmla="*/ 946786 w 1666689"/>
              <a:gd name="connsiteY283" fmla="*/ 423412 h 457522"/>
              <a:gd name="connsiteX284" fmla="*/ 923746 w 1666689"/>
              <a:gd name="connsiteY284" fmla="*/ 400373 h 457522"/>
              <a:gd name="connsiteX285" fmla="*/ 1011819 w 1666689"/>
              <a:gd name="connsiteY285" fmla="*/ 324555 h 457522"/>
              <a:gd name="connsiteX286" fmla="*/ 988780 w 1666689"/>
              <a:gd name="connsiteY286" fmla="*/ 347594 h 457522"/>
              <a:gd name="connsiteX287" fmla="*/ 1011819 w 1666689"/>
              <a:gd name="connsiteY287" fmla="*/ 370634 h 457522"/>
              <a:gd name="connsiteX288" fmla="*/ 1034859 w 1666689"/>
              <a:gd name="connsiteY288" fmla="*/ 347594 h 457522"/>
              <a:gd name="connsiteX289" fmla="*/ 1011819 w 1666689"/>
              <a:gd name="connsiteY289" fmla="*/ 324555 h 457522"/>
              <a:gd name="connsiteX290" fmla="*/ 1011819 w 1666689"/>
              <a:gd name="connsiteY290" fmla="*/ 21120 h 457522"/>
              <a:gd name="connsiteX291" fmla="*/ 988780 w 1666689"/>
              <a:gd name="connsiteY291" fmla="*/ 44159 h 457522"/>
              <a:gd name="connsiteX292" fmla="*/ 1011819 w 1666689"/>
              <a:gd name="connsiteY292" fmla="*/ 67199 h 457522"/>
              <a:gd name="connsiteX293" fmla="*/ 1034859 w 1666689"/>
              <a:gd name="connsiteY293" fmla="*/ 44159 h 457522"/>
              <a:gd name="connsiteX294" fmla="*/ 1011819 w 1666689"/>
              <a:gd name="connsiteY294" fmla="*/ 21120 h 457522"/>
              <a:gd name="connsiteX295" fmla="*/ 1011819 w 1666689"/>
              <a:gd name="connsiteY295" fmla="*/ 96938 h 457522"/>
              <a:gd name="connsiteX296" fmla="*/ 988780 w 1666689"/>
              <a:gd name="connsiteY296" fmla="*/ 119977 h 457522"/>
              <a:gd name="connsiteX297" fmla="*/ 1011819 w 1666689"/>
              <a:gd name="connsiteY297" fmla="*/ 143017 h 457522"/>
              <a:gd name="connsiteX298" fmla="*/ 1034859 w 1666689"/>
              <a:gd name="connsiteY298" fmla="*/ 119977 h 457522"/>
              <a:gd name="connsiteX299" fmla="*/ 1011819 w 1666689"/>
              <a:gd name="connsiteY299" fmla="*/ 96938 h 457522"/>
              <a:gd name="connsiteX300" fmla="*/ 1011819 w 1666689"/>
              <a:gd name="connsiteY300" fmla="*/ 172755 h 457522"/>
              <a:gd name="connsiteX301" fmla="*/ 988780 w 1666689"/>
              <a:gd name="connsiteY301" fmla="*/ 195795 h 457522"/>
              <a:gd name="connsiteX302" fmla="*/ 1011819 w 1666689"/>
              <a:gd name="connsiteY302" fmla="*/ 218834 h 457522"/>
              <a:gd name="connsiteX303" fmla="*/ 1034859 w 1666689"/>
              <a:gd name="connsiteY303" fmla="*/ 195795 h 457522"/>
              <a:gd name="connsiteX304" fmla="*/ 1011819 w 1666689"/>
              <a:gd name="connsiteY304" fmla="*/ 172755 h 457522"/>
              <a:gd name="connsiteX305" fmla="*/ 923746 w 1666689"/>
              <a:gd name="connsiteY305" fmla="*/ 248737 h 457522"/>
              <a:gd name="connsiteX306" fmla="*/ 900707 w 1666689"/>
              <a:gd name="connsiteY306" fmla="*/ 271776 h 457522"/>
              <a:gd name="connsiteX307" fmla="*/ 923746 w 1666689"/>
              <a:gd name="connsiteY307" fmla="*/ 294816 h 457522"/>
              <a:gd name="connsiteX308" fmla="*/ 946786 w 1666689"/>
              <a:gd name="connsiteY308" fmla="*/ 271776 h 457522"/>
              <a:gd name="connsiteX309" fmla="*/ 923746 w 1666689"/>
              <a:gd name="connsiteY309" fmla="*/ 248737 h 457522"/>
              <a:gd name="connsiteX310" fmla="*/ 923746 w 1666689"/>
              <a:gd name="connsiteY310" fmla="*/ 324555 h 457522"/>
              <a:gd name="connsiteX311" fmla="*/ 900707 w 1666689"/>
              <a:gd name="connsiteY311" fmla="*/ 347594 h 457522"/>
              <a:gd name="connsiteX312" fmla="*/ 923746 w 1666689"/>
              <a:gd name="connsiteY312" fmla="*/ 370634 h 457522"/>
              <a:gd name="connsiteX313" fmla="*/ 946786 w 1666689"/>
              <a:gd name="connsiteY313" fmla="*/ 347594 h 457522"/>
              <a:gd name="connsiteX314" fmla="*/ 923746 w 1666689"/>
              <a:gd name="connsiteY314" fmla="*/ 324555 h 457522"/>
              <a:gd name="connsiteX315" fmla="*/ 923746 w 1666689"/>
              <a:gd name="connsiteY315" fmla="*/ 96938 h 457522"/>
              <a:gd name="connsiteX316" fmla="*/ 900707 w 1666689"/>
              <a:gd name="connsiteY316" fmla="*/ 119977 h 457522"/>
              <a:gd name="connsiteX317" fmla="*/ 923746 w 1666689"/>
              <a:gd name="connsiteY317" fmla="*/ 143017 h 457522"/>
              <a:gd name="connsiteX318" fmla="*/ 946786 w 1666689"/>
              <a:gd name="connsiteY318" fmla="*/ 119977 h 457522"/>
              <a:gd name="connsiteX319" fmla="*/ 923746 w 1666689"/>
              <a:gd name="connsiteY319" fmla="*/ 96938 h 457522"/>
              <a:gd name="connsiteX320" fmla="*/ 923746 w 1666689"/>
              <a:gd name="connsiteY320" fmla="*/ 21120 h 457522"/>
              <a:gd name="connsiteX321" fmla="*/ 900707 w 1666689"/>
              <a:gd name="connsiteY321" fmla="*/ 44159 h 457522"/>
              <a:gd name="connsiteX322" fmla="*/ 923746 w 1666689"/>
              <a:gd name="connsiteY322" fmla="*/ 67199 h 457522"/>
              <a:gd name="connsiteX323" fmla="*/ 946786 w 1666689"/>
              <a:gd name="connsiteY323" fmla="*/ 44159 h 457522"/>
              <a:gd name="connsiteX324" fmla="*/ 923746 w 1666689"/>
              <a:gd name="connsiteY324" fmla="*/ 21120 h 457522"/>
              <a:gd name="connsiteX325" fmla="*/ 923746 w 1666689"/>
              <a:gd name="connsiteY325" fmla="*/ 172755 h 457522"/>
              <a:gd name="connsiteX326" fmla="*/ 900707 w 1666689"/>
              <a:gd name="connsiteY326" fmla="*/ 195795 h 457522"/>
              <a:gd name="connsiteX327" fmla="*/ 923746 w 1666689"/>
              <a:gd name="connsiteY327" fmla="*/ 218834 h 457522"/>
              <a:gd name="connsiteX328" fmla="*/ 946786 w 1666689"/>
              <a:gd name="connsiteY328" fmla="*/ 195795 h 457522"/>
              <a:gd name="connsiteX329" fmla="*/ 923746 w 1666689"/>
              <a:gd name="connsiteY329" fmla="*/ 172755 h 457522"/>
              <a:gd name="connsiteX330" fmla="*/ 571781 w 1666689"/>
              <a:gd name="connsiteY330" fmla="*/ 248737 h 457522"/>
              <a:gd name="connsiteX331" fmla="*/ 548741 w 1666689"/>
              <a:gd name="connsiteY331" fmla="*/ 271776 h 457522"/>
              <a:gd name="connsiteX332" fmla="*/ 571781 w 1666689"/>
              <a:gd name="connsiteY332" fmla="*/ 294816 h 457522"/>
              <a:gd name="connsiteX333" fmla="*/ 594820 w 1666689"/>
              <a:gd name="connsiteY333" fmla="*/ 271776 h 457522"/>
              <a:gd name="connsiteX334" fmla="*/ 571781 w 1666689"/>
              <a:gd name="connsiteY334" fmla="*/ 248737 h 457522"/>
              <a:gd name="connsiteX335" fmla="*/ 571781 w 1666689"/>
              <a:gd name="connsiteY335" fmla="*/ 21120 h 457522"/>
              <a:gd name="connsiteX336" fmla="*/ 548741 w 1666689"/>
              <a:gd name="connsiteY336" fmla="*/ 44159 h 457522"/>
              <a:gd name="connsiteX337" fmla="*/ 571781 w 1666689"/>
              <a:gd name="connsiteY337" fmla="*/ 67199 h 457522"/>
              <a:gd name="connsiteX338" fmla="*/ 594820 w 1666689"/>
              <a:gd name="connsiteY338" fmla="*/ 44159 h 457522"/>
              <a:gd name="connsiteX339" fmla="*/ 571781 w 1666689"/>
              <a:gd name="connsiteY339" fmla="*/ 21120 h 457522"/>
              <a:gd name="connsiteX340" fmla="*/ 571781 w 1666689"/>
              <a:gd name="connsiteY340" fmla="*/ 96938 h 457522"/>
              <a:gd name="connsiteX341" fmla="*/ 548741 w 1666689"/>
              <a:gd name="connsiteY341" fmla="*/ 119977 h 457522"/>
              <a:gd name="connsiteX342" fmla="*/ 571781 w 1666689"/>
              <a:gd name="connsiteY342" fmla="*/ 143017 h 457522"/>
              <a:gd name="connsiteX343" fmla="*/ 594820 w 1666689"/>
              <a:gd name="connsiteY343" fmla="*/ 119977 h 457522"/>
              <a:gd name="connsiteX344" fmla="*/ 571781 w 1666689"/>
              <a:gd name="connsiteY344" fmla="*/ 96938 h 457522"/>
              <a:gd name="connsiteX345" fmla="*/ 571781 w 1666689"/>
              <a:gd name="connsiteY345" fmla="*/ 324555 h 457522"/>
              <a:gd name="connsiteX346" fmla="*/ 548741 w 1666689"/>
              <a:gd name="connsiteY346" fmla="*/ 347594 h 457522"/>
              <a:gd name="connsiteX347" fmla="*/ 571781 w 1666689"/>
              <a:gd name="connsiteY347" fmla="*/ 370634 h 457522"/>
              <a:gd name="connsiteX348" fmla="*/ 594820 w 1666689"/>
              <a:gd name="connsiteY348" fmla="*/ 347594 h 457522"/>
              <a:gd name="connsiteX349" fmla="*/ 571781 w 1666689"/>
              <a:gd name="connsiteY349" fmla="*/ 324555 h 457522"/>
              <a:gd name="connsiteX350" fmla="*/ 571781 w 1666689"/>
              <a:gd name="connsiteY350" fmla="*/ 400373 h 457522"/>
              <a:gd name="connsiteX351" fmla="*/ 548741 w 1666689"/>
              <a:gd name="connsiteY351" fmla="*/ 423412 h 457522"/>
              <a:gd name="connsiteX352" fmla="*/ 571781 w 1666689"/>
              <a:gd name="connsiteY352" fmla="*/ 446452 h 457522"/>
              <a:gd name="connsiteX353" fmla="*/ 594820 w 1666689"/>
              <a:gd name="connsiteY353" fmla="*/ 423412 h 457522"/>
              <a:gd name="connsiteX354" fmla="*/ 571781 w 1666689"/>
              <a:gd name="connsiteY354" fmla="*/ 400373 h 457522"/>
              <a:gd name="connsiteX355" fmla="*/ 571781 w 1666689"/>
              <a:gd name="connsiteY355" fmla="*/ 172755 h 457522"/>
              <a:gd name="connsiteX356" fmla="*/ 548741 w 1666689"/>
              <a:gd name="connsiteY356" fmla="*/ 195795 h 457522"/>
              <a:gd name="connsiteX357" fmla="*/ 571781 w 1666689"/>
              <a:gd name="connsiteY357" fmla="*/ 218834 h 457522"/>
              <a:gd name="connsiteX358" fmla="*/ 594820 w 1666689"/>
              <a:gd name="connsiteY358" fmla="*/ 195795 h 457522"/>
              <a:gd name="connsiteX359" fmla="*/ 571781 w 1666689"/>
              <a:gd name="connsiteY359" fmla="*/ 172755 h 457522"/>
              <a:gd name="connsiteX360" fmla="*/ 1451694 w 1666689"/>
              <a:gd name="connsiteY360" fmla="*/ 400373 h 457522"/>
              <a:gd name="connsiteX361" fmla="*/ 1428655 w 1666689"/>
              <a:gd name="connsiteY361" fmla="*/ 423412 h 457522"/>
              <a:gd name="connsiteX362" fmla="*/ 1451694 w 1666689"/>
              <a:gd name="connsiteY362" fmla="*/ 446452 h 457522"/>
              <a:gd name="connsiteX363" fmla="*/ 1474734 w 1666689"/>
              <a:gd name="connsiteY363" fmla="*/ 423412 h 457522"/>
              <a:gd name="connsiteX364" fmla="*/ 1451694 w 1666689"/>
              <a:gd name="connsiteY364" fmla="*/ 400373 h 457522"/>
              <a:gd name="connsiteX365" fmla="*/ 1451694 w 1666689"/>
              <a:gd name="connsiteY365" fmla="*/ 324555 h 457522"/>
              <a:gd name="connsiteX366" fmla="*/ 1428655 w 1666689"/>
              <a:gd name="connsiteY366" fmla="*/ 347594 h 457522"/>
              <a:gd name="connsiteX367" fmla="*/ 1451694 w 1666689"/>
              <a:gd name="connsiteY367" fmla="*/ 370634 h 457522"/>
              <a:gd name="connsiteX368" fmla="*/ 1474734 w 1666689"/>
              <a:gd name="connsiteY368" fmla="*/ 347594 h 457522"/>
              <a:gd name="connsiteX369" fmla="*/ 1451694 w 1666689"/>
              <a:gd name="connsiteY369" fmla="*/ 324555 h 457522"/>
              <a:gd name="connsiteX370" fmla="*/ 1451694 w 1666689"/>
              <a:gd name="connsiteY370" fmla="*/ 248737 h 457522"/>
              <a:gd name="connsiteX371" fmla="*/ 1428655 w 1666689"/>
              <a:gd name="connsiteY371" fmla="*/ 271776 h 457522"/>
              <a:gd name="connsiteX372" fmla="*/ 1451694 w 1666689"/>
              <a:gd name="connsiteY372" fmla="*/ 294816 h 457522"/>
              <a:gd name="connsiteX373" fmla="*/ 1474734 w 1666689"/>
              <a:gd name="connsiteY373" fmla="*/ 271776 h 457522"/>
              <a:gd name="connsiteX374" fmla="*/ 1451694 w 1666689"/>
              <a:gd name="connsiteY374" fmla="*/ 248737 h 457522"/>
              <a:gd name="connsiteX375" fmla="*/ 1363621 w 1666689"/>
              <a:gd name="connsiteY375" fmla="*/ 21120 h 457522"/>
              <a:gd name="connsiteX376" fmla="*/ 1340582 w 1666689"/>
              <a:gd name="connsiteY376" fmla="*/ 44159 h 457522"/>
              <a:gd name="connsiteX377" fmla="*/ 1363621 w 1666689"/>
              <a:gd name="connsiteY377" fmla="*/ 67199 h 457522"/>
              <a:gd name="connsiteX378" fmla="*/ 1386661 w 1666689"/>
              <a:gd name="connsiteY378" fmla="*/ 44159 h 457522"/>
              <a:gd name="connsiteX379" fmla="*/ 1363621 w 1666689"/>
              <a:gd name="connsiteY379" fmla="*/ 21120 h 457522"/>
              <a:gd name="connsiteX380" fmla="*/ 1363621 w 1666689"/>
              <a:gd name="connsiteY380" fmla="*/ 96938 h 457522"/>
              <a:gd name="connsiteX381" fmla="*/ 1340582 w 1666689"/>
              <a:gd name="connsiteY381" fmla="*/ 119977 h 457522"/>
              <a:gd name="connsiteX382" fmla="*/ 1363621 w 1666689"/>
              <a:gd name="connsiteY382" fmla="*/ 143017 h 457522"/>
              <a:gd name="connsiteX383" fmla="*/ 1386661 w 1666689"/>
              <a:gd name="connsiteY383" fmla="*/ 119977 h 457522"/>
              <a:gd name="connsiteX384" fmla="*/ 1363621 w 1666689"/>
              <a:gd name="connsiteY384" fmla="*/ 96938 h 457522"/>
              <a:gd name="connsiteX385" fmla="*/ 1451694 w 1666689"/>
              <a:gd name="connsiteY385" fmla="*/ 172755 h 457522"/>
              <a:gd name="connsiteX386" fmla="*/ 1428655 w 1666689"/>
              <a:gd name="connsiteY386" fmla="*/ 195795 h 457522"/>
              <a:gd name="connsiteX387" fmla="*/ 1451694 w 1666689"/>
              <a:gd name="connsiteY387" fmla="*/ 218834 h 457522"/>
              <a:gd name="connsiteX388" fmla="*/ 1474734 w 1666689"/>
              <a:gd name="connsiteY388" fmla="*/ 195795 h 457522"/>
              <a:gd name="connsiteX389" fmla="*/ 1451694 w 1666689"/>
              <a:gd name="connsiteY389" fmla="*/ 172755 h 457522"/>
              <a:gd name="connsiteX390" fmla="*/ 1363621 w 1666689"/>
              <a:gd name="connsiteY390" fmla="*/ 172755 h 457522"/>
              <a:gd name="connsiteX391" fmla="*/ 1340582 w 1666689"/>
              <a:gd name="connsiteY391" fmla="*/ 195795 h 457522"/>
              <a:gd name="connsiteX392" fmla="*/ 1363621 w 1666689"/>
              <a:gd name="connsiteY392" fmla="*/ 218834 h 457522"/>
              <a:gd name="connsiteX393" fmla="*/ 1386661 w 1666689"/>
              <a:gd name="connsiteY393" fmla="*/ 195795 h 457522"/>
              <a:gd name="connsiteX394" fmla="*/ 1363621 w 1666689"/>
              <a:gd name="connsiteY394" fmla="*/ 172755 h 457522"/>
              <a:gd name="connsiteX395" fmla="*/ 1363621 w 1666689"/>
              <a:gd name="connsiteY395" fmla="*/ 324555 h 457522"/>
              <a:gd name="connsiteX396" fmla="*/ 1340582 w 1666689"/>
              <a:gd name="connsiteY396" fmla="*/ 347594 h 457522"/>
              <a:gd name="connsiteX397" fmla="*/ 1363621 w 1666689"/>
              <a:gd name="connsiteY397" fmla="*/ 370634 h 457522"/>
              <a:gd name="connsiteX398" fmla="*/ 1386661 w 1666689"/>
              <a:gd name="connsiteY398" fmla="*/ 347594 h 457522"/>
              <a:gd name="connsiteX399" fmla="*/ 1363621 w 1666689"/>
              <a:gd name="connsiteY399" fmla="*/ 324555 h 457522"/>
              <a:gd name="connsiteX400" fmla="*/ 1363621 w 1666689"/>
              <a:gd name="connsiteY400" fmla="*/ 248737 h 457522"/>
              <a:gd name="connsiteX401" fmla="*/ 1340582 w 1666689"/>
              <a:gd name="connsiteY401" fmla="*/ 271776 h 457522"/>
              <a:gd name="connsiteX402" fmla="*/ 1363621 w 1666689"/>
              <a:gd name="connsiteY402" fmla="*/ 294816 h 457522"/>
              <a:gd name="connsiteX403" fmla="*/ 1386661 w 1666689"/>
              <a:gd name="connsiteY403" fmla="*/ 271776 h 457522"/>
              <a:gd name="connsiteX404" fmla="*/ 1363621 w 1666689"/>
              <a:gd name="connsiteY404" fmla="*/ 248737 h 457522"/>
              <a:gd name="connsiteX405" fmla="*/ 1539604 w 1666689"/>
              <a:gd name="connsiteY405" fmla="*/ 172755 h 457522"/>
              <a:gd name="connsiteX406" fmla="*/ 1516565 w 1666689"/>
              <a:gd name="connsiteY406" fmla="*/ 195795 h 457522"/>
              <a:gd name="connsiteX407" fmla="*/ 1539604 w 1666689"/>
              <a:gd name="connsiteY407" fmla="*/ 218834 h 457522"/>
              <a:gd name="connsiteX408" fmla="*/ 1562644 w 1666689"/>
              <a:gd name="connsiteY408" fmla="*/ 195795 h 457522"/>
              <a:gd name="connsiteX409" fmla="*/ 1539604 w 1666689"/>
              <a:gd name="connsiteY409" fmla="*/ 172755 h 457522"/>
              <a:gd name="connsiteX410" fmla="*/ 1451694 w 1666689"/>
              <a:gd name="connsiteY410" fmla="*/ 96938 h 457522"/>
              <a:gd name="connsiteX411" fmla="*/ 1428655 w 1666689"/>
              <a:gd name="connsiteY411" fmla="*/ 119977 h 457522"/>
              <a:gd name="connsiteX412" fmla="*/ 1451694 w 1666689"/>
              <a:gd name="connsiteY412" fmla="*/ 143017 h 457522"/>
              <a:gd name="connsiteX413" fmla="*/ 1474734 w 1666689"/>
              <a:gd name="connsiteY413" fmla="*/ 119977 h 457522"/>
              <a:gd name="connsiteX414" fmla="*/ 1451694 w 1666689"/>
              <a:gd name="connsiteY414" fmla="*/ 96938 h 457522"/>
              <a:gd name="connsiteX415" fmla="*/ 1539604 w 1666689"/>
              <a:gd name="connsiteY415" fmla="*/ 248737 h 457522"/>
              <a:gd name="connsiteX416" fmla="*/ 1516565 w 1666689"/>
              <a:gd name="connsiteY416" fmla="*/ 271776 h 457522"/>
              <a:gd name="connsiteX417" fmla="*/ 1539604 w 1666689"/>
              <a:gd name="connsiteY417" fmla="*/ 294816 h 457522"/>
              <a:gd name="connsiteX418" fmla="*/ 1562644 w 1666689"/>
              <a:gd name="connsiteY418" fmla="*/ 271776 h 457522"/>
              <a:gd name="connsiteX419" fmla="*/ 1539604 w 1666689"/>
              <a:gd name="connsiteY419" fmla="*/ 248737 h 457522"/>
              <a:gd name="connsiteX420" fmla="*/ 1363621 w 1666689"/>
              <a:gd name="connsiteY420" fmla="*/ 400373 h 457522"/>
              <a:gd name="connsiteX421" fmla="*/ 1340582 w 1666689"/>
              <a:gd name="connsiteY421" fmla="*/ 423412 h 457522"/>
              <a:gd name="connsiteX422" fmla="*/ 1363621 w 1666689"/>
              <a:gd name="connsiteY422" fmla="*/ 446452 h 457522"/>
              <a:gd name="connsiteX423" fmla="*/ 1386661 w 1666689"/>
              <a:gd name="connsiteY423" fmla="*/ 423412 h 457522"/>
              <a:gd name="connsiteX424" fmla="*/ 1363621 w 1666689"/>
              <a:gd name="connsiteY424" fmla="*/ 400373 h 457522"/>
              <a:gd name="connsiteX425" fmla="*/ 1539604 w 1666689"/>
              <a:gd name="connsiteY425" fmla="*/ 21120 h 457522"/>
              <a:gd name="connsiteX426" fmla="*/ 1516565 w 1666689"/>
              <a:gd name="connsiteY426" fmla="*/ 44159 h 457522"/>
              <a:gd name="connsiteX427" fmla="*/ 1539604 w 1666689"/>
              <a:gd name="connsiteY427" fmla="*/ 67199 h 457522"/>
              <a:gd name="connsiteX428" fmla="*/ 1562644 w 1666689"/>
              <a:gd name="connsiteY428" fmla="*/ 44159 h 457522"/>
              <a:gd name="connsiteX429" fmla="*/ 1539604 w 1666689"/>
              <a:gd name="connsiteY429" fmla="*/ 21120 h 457522"/>
              <a:gd name="connsiteX430" fmla="*/ 1627677 w 1666689"/>
              <a:gd name="connsiteY430" fmla="*/ 400373 h 457522"/>
              <a:gd name="connsiteX431" fmla="*/ 1604638 w 1666689"/>
              <a:gd name="connsiteY431" fmla="*/ 423412 h 457522"/>
              <a:gd name="connsiteX432" fmla="*/ 1627677 w 1666689"/>
              <a:gd name="connsiteY432" fmla="*/ 446452 h 457522"/>
              <a:gd name="connsiteX433" fmla="*/ 1650717 w 1666689"/>
              <a:gd name="connsiteY433" fmla="*/ 423412 h 457522"/>
              <a:gd name="connsiteX434" fmla="*/ 1627677 w 1666689"/>
              <a:gd name="connsiteY434" fmla="*/ 400373 h 457522"/>
              <a:gd name="connsiteX435" fmla="*/ 1451694 w 1666689"/>
              <a:gd name="connsiteY435" fmla="*/ 21120 h 457522"/>
              <a:gd name="connsiteX436" fmla="*/ 1428655 w 1666689"/>
              <a:gd name="connsiteY436" fmla="*/ 44159 h 457522"/>
              <a:gd name="connsiteX437" fmla="*/ 1451694 w 1666689"/>
              <a:gd name="connsiteY437" fmla="*/ 67199 h 457522"/>
              <a:gd name="connsiteX438" fmla="*/ 1474734 w 1666689"/>
              <a:gd name="connsiteY438" fmla="*/ 44159 h 457522"/>
              <a:gd name="connsiteX439" fmla="*/ 1451694 w 1666689"/>
              <a:gd name="connsiteY439" fmla="*/ 21120 h 457522"/>
              <a:gd name="connsiteX440" fmla="*/ 1539604 w 1666689"/>
              <a:gd name="connsiteY440" fmla="*/ 400373 h 457522"/>
              <a:gd name="connsiteX441" fmla="*/ 1516565 w 1666689"/>
              <a:gd name="connsiteY441" fmla="*/ 423412 h 457522"/>
              <a:gd name="connsiteX442" fmla="*/ 1539604 w 1666689"/>
              <a:gd name="connsiteY442" fmla="*/ 446452 h 457522"/>
              <a:gd name="connsiteX443" fmla="*/ 1562644 w 1666689"/>
              <a:gd name="connsiteY443" fmla="*/ 423412 h 457522"/>
              <a:gd name="connsiteX444" fmla="*/ 1539604 w 1666689"/>
              <a:gd name="connsiteY444" fmla="*/ 400373 h 457522"/>
              <a:gd name="connsiteX445" fmla="*/ 1539604 w 1666689"/>
              <a:gd name="connsiteY445" fmla="*/ 324555 h 457522"/>
              <a:gd name="connsiteX446" fmla="*/ 1516565 w 1666689"/>
              <a:gd name="connsiteY446" fmla="*/ 347594 h 457522"/>
              <a:gd name="connsiteX447" fmla="*/ 1539604 w 1666689"/>
              <a:gd name="connsiteY447" fmla="*/ 370634 h 457522"/>
              <a:gd name="connsiteX448" fmla="*/ 1562644 w 1666689"/>
              <a:gd name="connsiteY448" fmla="*/ 347594 h 457522"/>
              <a:gd name="connsiteX449" fmla="*/ 1539604 w 1666689"/>
              <a:gd name="connsiteY449" fmla="*/ 324555 h 457522"/>
              <a:gd name="connsiteX450" fmla="*/ 1539604 w 1666689"/>
              <a:gd name="connsiteY450" fmla="*/ 96938 h 457522"/>
              <a:gd name="connsiteX451" fmla="*/ 1516565 w 1666689"/>
              <a:gd name="connsiteY451" fmla="*/ 119977 h 457522"/>
              <a:gd name="connsiteX452" fmla="*/ 1539604 w 1666689"/>
              <a:gd name="connsiteY452" fmla="*/ 143017 h 457522"/>
              <a:gd name="connsiteX453" fmla="*/ 1562644 w 1666689"/>
              <a:gd name="connsiteY453" fmla="*/ 119977 h 457522"/>
              <a:gd name="connsiteX454" fmla="*/ 1539604 w 1666689"/>
              <a:gd name="connsiteY454" fmla="*/ 96938 h 457522"/>
              <a:gd name="connsiteX455" fmla="*/ 1627677 w 1666689"/>
              <a:gd name="connsiteY455" fmla="*/ 324555 h 457522"/>
              <a:gd name="connsiteX456" fmla="*/ 1604638 w 1666689"/>
              <a:gd name="connsiteY456" fmla="*/ 347594 h 457522"/>
              <a:gd name="connsiteX457" fmla="*/ 1627677 w 1666689"/>
              <a:gd name="connsiteY457" fmla="*/ 370634 h 457522"/>
              <a:gd name="connsiteX458" fmla="*/ 1650717 w 1666689"/>
              <a:gd name="connsiteY458" fmla="*/ 347594 h 457522"/>
              <a:gd name="connsiteX459" fmla="*/ 1627677 w 1666689"/>
              <a:gd name="connsiteY459" fmla="*/ 324555 h 457522"/>
              <a:gd name="connsiteX460" fmla="*/ 1275712 w 1666689"/>
              <a:gd name="connsiteY460" fmla="*/ 21120 h 457522"/>
              <a:gd name="connsiteX461" fmla="*/ 1252672 w 1666689"/>
              <a:gd name="connsiteY461" fmla="*/ 44159 h 457522"/>
              <a:gd name="connsiteX462" fmla="*/ 1275712 w 1666689"/>
              <a:gd name="connsiteY462" fmla="*/ 67199 h 457522"/>
              <a:gd name="connsiteX463" fmla="*/ 1298751 w 1666689"/>
              <a:gd name="connsiteY463" fmla="*/ 44159 h 457522"/>
              <a:gd name="connsiteX464" fmla="*/ 1275712 w 1666689"/>
              <a:gd name="connsiteY464" fmla="*/ 21120 h 457522"/>
              <a:gd name="connsiteX465" fmla="*/ 1187802 w 1666689"/>
              <a:gd name="connsiteY465" fmla="*/ 400373 h 457522"/>
              <a:gd name="connsiteX466" fmla="*/ 1164763 w 1666689"/>
              <a:gd name="connsiteY466" fmla="*/ 423412 h 457522"/>
              <a:gd name="connsiteX467" fmla="*/ 1187802 w 1666689"/>
              <a:gd name="connsiteY467" fmla="*/ 446452 h 457522"/>
              <a:gd name="connsiteX468" fmla="*/ 1210842 w 1666689"/>
              <a:gd name="connsiteY468" fmla="*/ 423412 h 457522"/>
              <a:gd name="connsiteX469" fmla="*/ 1187802 w 1666689"/>
              <a:gd name="connsiteY469" fmla="*/ 400373 h 457522"/>
              <a:gd name="connsiteX470" fmla="*/ 1187802 w 1666689"/>
              <a:gd name="connsiteY470" fmla="*/ 324555 h 457522"/>
              <a:gd name="connsiteX471" fmla="*/ 1164763 w 1666689"/>
              <a:gd name="connsiteY471" fmla="*/ 347594 h 457522"/>
              <a:gd name="connsiteX472" fmla="*/ 1187802 w 1666689"/>
              <a:gd name="connsiteY472" fmla="*/ 370634 h 457522"/>
              <a:gd name="connsiteX473" fmla="*/ 1210842 w 1666689"/>
              <a:gd name="connsiteY473" fmla="*/ 347594 h 457522"/>
              <a:gd name="connsiteX474" fmla="*/ 1187802 w 1666689"/>
              <a:gd name="connsiteY474" fmla="*/ 324555 h 457522"/>
              <a:gd name="connsiteX475" fmla="*/ 1187802 w 1666689"/>
              <a:gd name="connsiteY475" fmla="*/ 248737 h 457522"/>
              <a:gd name="connsiteX476" fmla="*/ 1164763 w 1666689"/>
              <a:gd name="connsiteY476" fmla="*/ 271776 h 457522"/>
              <a:gd name="connsiteX477" fmla="*/ 1187802 w 1666689"/>
              <a:gd name="connsiteY477" fmla="*/ 294816 h 457522"/>
              <a:gd name="connsiteX478" fmla="*/ 1210842 w 1666689"/>
              <a:gd name="connsiteY478" fmla="*/ 271776 h 457522"/>
              <a:gd name="connsiteX479" fmla="*/ 1187802 w 1666689"/>
              <a:gd name="connsiteY479" fmla="*/ 248737 h 457522"/>
              <a:gd name="connsiteX480" fmla="*/ 1627677 w 1666689"/>
              <a:gd name="connsiteY480" fmla="*/ 172755 h 457522"/>
              <a:gd name="connsiteX481" fmla="*/ 1604638 w 1666689"/>
              <a:gd name="connsiteY481" fmla="*/ 195795 h 457522"/>
              <a:gd name="connsiteX482" fmla="*/ 1627677 w 1666689"/>
              <a:gd name="connsiteY482" fmla="*/ 218834 h 457522"/>
              <a:gd name="connsiteX483" fmla="*/ 1650717 w 1666689"/>
              <a:gd name="connsiteY483" fmla="*/ 195795 h 457522"/>
              <a:gd name="connsiteX484" fmla="*/ 1627677 w 1666689"/>
              <a:gd name="connsiteY484" fmla="*/ 172755 h 457522"/>
              <a:gd name="connsiteX485" fmla="*/ 1627677 w 1666689"/>
              <a:gd name="connsiteY485" fmla="*/ 67035 h 457522"/>
              <a:gd name="connsiteX486" fmla="*/ 1650717 w 1666689"/>
              <a:gd name="connsiteY486" fmla="*/ 43996 h 457522"/>
              <a:gd name="connsiteX487" fmla="*/ 1627677 w 1666689"/>
              <a:gd name="connsiteY487" fmla="*/ 20956 h 457522"/>
              <a:gd name="connsiteX488" fmla="*/ 1604638 w 1666689"/>
              <a:gd name="connsiteY488" fmla="*/ 43996 h 457522"/>
              <a:gd name="connsiteX489" fmla="*/ 1627677 w 1666689"/>
              <a:gd name="connsiteY489" fmla="*/ 67035 h 457522"/>
              <a:gd name="connsiteX490" fmla="*/ 1627677 w 1666689"/>
              <a:gd name="connsiteY490" fmla="*/ 96938 h 457522"/>
              <a:gd name="connsiteX491" fmla="*/ 1604638 w 1666689"/>
              <a:gd name="connsiteY491" fmla="*/ 119977 h 457522"/>
              <a:gd name="connsiteX492" fmla="*/ 1627677 w 1666689"/>
              <a:gd name="connsiteY492" fmla="*/ 143017 h 457522"/>
              <a:gd name="connsiteX493" fmla="*/ 1650717 w 1666689"/>
              <a:gd name="connsiteY493" fmla="*/ 119977 h 457522"/>
              <a:gd name="connsiteX494" fmla="*/ 1627677 w 1666689"/>
              <a:gd name="connsiteY494" fmla="*/ 96938 h 457522"/>
              <a:gd name="connsiteX495" fmla="*/ 1627677 w 1666689"/>
              <a:gd name="connsiteY495" fmla="*/ 248737 h 457522"/>
              <a:gd name="connsiteX496" fmla="*/ 1604638 w 1666689"/>
              <a:gd name="connsiteY496" fmla="*/ 271776 h 457522"/>
              <a:gd name="connsiteX497" fmla="*/ 1627677 w 1666689"/>
              <a:gd name="connsiteY497" fmla="*/ 294816 h 457522"/>
              <a:gd name="connsiteX498" fmla="*/ 1650717 w 1666689"/>
              <a:gd name="connsiteY498" fmla="*/ 271776 h 457522"/>
              <a:gd name="connsiteX499" fmla="*/ 1627677 w 1666689"/>
              <a:gd name="connsiteY499" fmla="*/ 248737 h 457522"/>
              <a:gd name="connsiteX500" fmla="*/ 1275712 w 1666689"/>
              <a:gd name="connsiteY500" fmla="*/ 248737 h 457522"/>
              <a:gd name="connsiteX501" fmla="*/ 1252672 w 1666689"/>
              <a:gd name="connsiteY501" fmla="*/ 271776 h 457522"/>
              <a:gd name="connsiteX502" fmla="*/ 1275712 w 1666689"/>
              <a:gd name="connsiteY502" fmla="*/ 294816 h 457522"/>
              <a:gd name="connsiteX503" fmla="*/ 1298751 w 1666689"/>
              <a:gd name="connsiteY503" fmla="*/ 271776 h 457522"/>
              <a:gd name="connsiteX504" fmla="*/ 1275712 w 1666689"/>
              <a:gd name="connsiteY504" fmla="*/ 248737 h 457522"/>
              <a:gd name="connsiteX505" fmla="*/ 1275712 w 1666689"/>
              <a:gd name="connsiteY505" fmla="*/ 172755 h 457522"/>
              <a:gd name="connsiteX506" fmla="*/ 1252672 w 1666689"/>
              <a:gd name="connsiteY506" fmla="*/ 195795 h 457522"/>
              <a:gd name="connsiteX507" fmla="*/ 1275712 w 1666689"/>
              <a:gd name="connsiteY507" fmla="*/ 218834 h 457522"/>
              <a:gd name="connsiteX508" fmla="*/ 1298751 w 1666689"/>
              <a:gd name="connsiteY508" fmla="*/ 195795 h 457522"/>
              <a:gd name="connsiteX509" fmla="*/ 1275712 w 1666689"/>
              <a:gd name="connsiteY509" fmla="*/ 172755 h 457522"/>
              <a:gd name="connsiteX510" fmla="*/ 1275712 w 1666689"/>
              <a:gd name="connsiteY510" fmla="*/ 324555 h 457522"/>
              <a:gd name="connsiteX511" fmla="*/ 1252672 w 1666689"/>
              <a:gd name="connsiteY511" fmla="*/ 347594 h 457522"/>
              <a:gd name="connsiteX512" fmla="*/ 1275712 w 1666689"/>
              <a:gd name="connsiteY512" fmla="*/ 370634 h 457522"/>
              <a:gd name="connsiteX513" fmla="*/ 1298751 w 1666689"/>
              <a:gd name="connsiteY513" fmla="*/ 347594 h 457522"/>
              <a:gd name="connsiteX514" fmla="*/ 1275712 w 1666689"/>
              <a:gd name="connsiteY514" fmla="*/ 324555 h 457522"/>
              <a:gd name="connsiteX515" fmla="*/ 1275712 w 1666689"/>
              <a:gd name="connsiteY515" fmla="*/ 96938 h 457522"/>
              <a:gd name="connsiteX516" fmla="*/ 1252672 w 1666689"/>
              <a:gd name="connsiteY516" fmla="*/ 119977 h 457522"/>
              <a:gd name="connsiteX517" fmla="*/ 1275712 w 1666689"/>
              <a:gd name="connsiteY517" fmla="*/ 143017 h 457522"/>
              <a:gd name="connsiteX518" fmla="*/ 1298751 w 1666689"/>
              <a:gd name="connsiteY518" fmla="*/ 119977 h 457522"/>
              <a:gd name="connsiteX519" fmla="*/ 1275712 w 1666689"/>
              <a:gd name="connsiteY519" fmla="*/ 96938 h 457522"/>
              <a:gd name="connsiteX520" fmla="*/ 1275712 w 1666689"/>
              <a:gd name="connsiteY520" fmla="*/ 400373 h 457522"/>
              <a:gd name="connsiteX521" fmla="*/ 1252672 w 1666689"/>
              <a:gd name="connsiteY521" fmla="*/ 423412 h 457522"/>
              <a:gd name="connsiteX522" fmla="*/ 1275712 w 1666689"/>
              <a:gd name="connsiteY522" fmla="*/ 446452 h 457522"/>
              <a:gd name="connsiteX523" fmla="*/ 1298751 w 1666689"/>
              <a:gd name="connsiteY523" fmla="*/ 423412 h 457522"/>
              <a:gd name="connsiteX524" fmla="*/ 1275712 w 1666689"/>
              <a:gd name="connsiteY524" fmla="*/ 400373 h 457522"/>
              <a:gd name="connsiteX525" fmla="*/ 1187802 w 1666689"/>
              <a:gd name="connsiteY525" fmla="*/ 96938 h 457522"/>
              <a:gd name="connsiteX526" fmla="*/ 1164763 w 1666689"/>
              <a:gd name="connsiteY526" fmla="*/ 119977 h 457522"/>
              <a:gd name="connsiteX527" fmla="*/ 1187802 w 1666689"/>
              <a:gd name="connsiteY527" fmla="*/ 143017 h 457522"/>
              <a:gd name="connsiteX528" fmla="*/ 1210842 w 1666689"/>
              <a:gd name="connsiteY528" fmla="*/ 119977 h 457522"/>
              <a:gd name="connsiteX529" fmla="*/ 1187802 w 1666689"/>
              <a:gd name="connsiteY529" fmla="*/ 96938 h 457522"/>
              <a:gd name="connsiteX530" fmla="*/ 1187802 w 1666689"/>
              <a:gd name="connsiteY530" fmla="*/ 172755 h 457522"/>
              <a:gd name="connsiteX531" fmla="*/ 1164763 w 1666689"/>
              <a:gd name="connsiteY531" fmla="*/ 195795 h 457522"/>
              <a:gd name="connsiteX532" fmla="*/ 1187802 w 1666689"/>
              <a:gd name="connsiteY532" fmla="*/ 218834 h 457522"/>
              <a:gd name="connsiteX533" fmla="*/ 1210842 w 1666689"/>
              <a:gd name="connsiteY533" fmla="*/ 195795 h 457522"/>
              <a:gd name="connsiteX534" fmla="*/ 1187802 w 1666689"/>
              <a:gd name="connsiteY534" fmla="*/ 172755 h 457522"/>
              <a:gd name="connsiteX535" fmla="*/ 1187802 w 1666689"/>
              <a:gd name="connsiteY535" fmla="*/ 21120 h 457522"/>
              <a:gd name="connsiteX536" fmla="*/ 1164763 w 1666689"/>
              <a:gd name="connsiteY536" fmla="*/ 44159 h 457522"/>
              <a:gd name="connsiteX537" fmla="*/ 1187802 w 1666689"/>
              <a:gd name="connsiteY537" fmla="*/ 67199 h 457522"/>
              <a:gd name="connsiteX538" fmla="*/ 1210842 w 1666689"/>
              <a:gd name="connsiteY538" fmla="*/ 44159 h 457522"/>
              <a:gd name="connsiteX539" fmla="*/ 1187802 w 1666689"/>
              <a:gd name="connsiteY539" fmla="*/ 21120 h 457522"/>
              <a:gd name="connsiteX540" fmla="*/ 1099729 w 1666689"/>
              <a:gd name="connsiteY540" fmla="*/ 96938 h 457522"/>
              <a:gd name="connsiteX541" fmla="*/ 1076689 w 1666689"/>
              <a:gd name="connsiteY541" fmla="*/ 119977 h 457522"/>
              <a:gd name="connsiteX542" fmla="*/ 1099729 w 1666689"/>
              <a:gd name="connsiteY542" fmla="*/ 143017 h 457522"/>
              <a:gd name="connsiteX543" fmla="*/ 1122769 w 1666689"/>
              <a:gd name="connsiteY543" fmla="*/ 119977 h 457522"/>
              <a:gd name="connsiteX544" fmla="*/ 1099729 w 1666689"/>
              <a:gd name="connsiteY544" fmla="*/ 96938 h 457522"/>
              <a:gd name="connsiteX545" fmla="*/ 1099729 w 1666689"/>
              <a:gd name="connsiteY545" fmla="*/ 21120 h 457522"/>
              <a:gd name="connsiteX546" fmla="*/ 1076689 w 1666689"/>
              <a:gd name="connsiteY546" fmla="*/ 44159 h 457522"/>
              <a:gd name="connsiteX547" fmla="*/ 1099729 w 1666689"/>
              <a:gd name="connsiteY547" fmla="*/ 67199 h 457522"/>
              <a:gd name="connsiteX548" fmla="*/ 1122769 w 1666689"/>
              <a:gd name="connsiteY548" fmla="*/ 44159 h 457522"/>
              <a:gd name="connsiteX549" fmla="*/ 1099729 w 1666689"/>
              <a:gd name="connsiteY549" fmla="*/ 21120 h 457522"/>
              <a:gd name="connsiteX550" fmla="*/ 1099729 w 1666689"/>
              <a:gd name="connsiteY550" fmla="*/ 400373 h 457522"/>
              <a:gd name="connsiteX551" fmla="*/ 1076689 w 1666689"/>
              <a:gd name="connsiteY551" fmla="*/ 423412 h 457522"/>
              <a:gd name="connsiteX552" fmla="*/ 1099729 w 1666689"/>
              <a:gd name="connsiteY552" fmla="*/ 446452 h 457522"/>
              <a:gd name="connsiteX553" fmla="*/ 1122769 w 1666689"/>
              <a:gd name="connsiteY553" fmla="*/ 423412 h 457522"/>
              <a:gd name="connsiteX554" fmla="*/ 1099729 w 1666689"/>
              <a:gd name="connsiteY554" fmla="*/ 400373 h 457522"/>
              <a:gd name="connsiteX555" fmla="*/ 1099729 w 1666689"/>
              <a:gd name="connsiteY555" fmla="*/ 324555 h 457522"/>
              <a:gd name="connsiteX556" fmla="*/ 1076689 w 1666689"/>
              <a:gd name="connsiteY556" fmla="*/ 347594 h 457522"/>
              <a:gd name="connsiteX557" fmla="*/ 1099729 w 1666689"/>
              <a:gd name="connsiteY557" fmla="*/ 370634 h 457522"/>
              <a:gd name="connsiteX558" fmla="*/ 1122769 w 1666689"/>
              <a:gd name="connsiteY558" fmla="*/ 347594 h 457522"/>
              <a:gd name="connsiteX559" fmla="*/ 1099729 w 1666689"/>
              <a:gd name="connsiteY559" fmla="*/ 324555 h 457522"/>
              <a:gd name="connsiteX560" fmla="*/ 1099729 w 1666689"/>
              <a:gd name="connsiteY560" fmla="*/ 248737 h 457522"/>
              <a:gd name="connsiteX561" fmla="*/ 1076689 w 1666689"/>
              <a:gd name="connsiteY561" fmla="*/ 271776 h 457522"/>
              <a:gd name="connsiteX562" fmla="*/ 1099729 w 1666689"/>
              <a:gd name="connsiteY562" fmla="*/ 294816 h 457522"/>
              <a:gd name="connsiteX563" fmla="*/ 1122769 w 1666689"/>
              <a:gd name="connsiteY563" fmla="*/ 271776 h 457522"/>
              <a:gd name="connsiteX564" fmla="*/ 1099729 w 1666689"/>
              <a:gd name="connsiteY564" fmla="*/ 248737 h 457522"/>
              <a:gd name="connsiteX565" fmla="*/ 1099729 w 1666689"/>
              <a:gd name="connsiteY565" fmla="*/ 172755 h 457522"/>
              <a:gd name="connsiteX566" fmla="*/ 1076689 w 1666689"/>
              <a:gd name="connsiteY566" fmla="*/ 195795 h 457522"/>
              <a:gd name="connsiteX567" fmla="*/ 1099729 w 1666689"/>
              <a:gd name="connsiteY567" fmla="*/ 218834 h 457522"/>
              <a:gd name="connsiteX568" fmla="*/ 1122769 w 1666689"/>
              <a:gd name="connsiteY568" fmla="*/ 195795 h 457522"/>
              <a:gd name="connsiteX569" fmla="*/ 1099729 w 1666689"/>
              <a:gd name="connsiteY569" fmla="*/ 172755 h 45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Lst>
            <a:rect l="l" t="t" r="r" b="b"/>
            <a:pathLst>
              <a:path w="1666689" h="457522">
                <a:moveTo>
                  <a:pt x="330928" y="44159"/>
                </a:moveTo>
                <a:cubicBezTo>
                  <a:pt x="330928" y="56904"/>
                  <a:pt x="320633" y="67199"/>
                  <a:pt x="307888" y="67199"/>
                </a:cubicBezTo>
                <a:cubicBezTo>
                  <a:pt x="295143" y="67199"/>
                  <a:pt x="284849" y="56904"/>
                  <a:pt x="284849" y="44159"/>
                </a:cubicBezTo>
                <a:cubicBezTo>
                  <a:pt x="284849" y="31414"/>
                  <a:pt x="295143" y="21120"/>
                  <a:pt x="307888" y="21120"/>
                </a:cubicBezTo>
                <a:cubicBezTo>
                  <a:pt x="320633" y="21120"/>
                  <a:pt x="330928" y="31414"/>
                  <a:pt x="330928" y="44159"/>
                </a:cubicBezTo>
                <a:close/>
                <a:moveTo>
                  <a:pt x="395798" y="400373"/>
                </a:moveTo>
                <a:cubicBezTo>
                  <a:pt x="383053" y="400373"/>
                  <a:pt x="372758" y="410667"/>
                  <a:pt x="372758" y="423412"/>
                </a:cubicBezTo>
                <a:cubicBezTo>
                  <a:pt x="372758" y="436158"/>
                  <a:pt x="383053" y="446452"/>
                  <a:pt x="395798" y="446452"/>
                </a:cubicBezTo>
                <a:cubicBezTo>
                  <a:pt x="408543" y="446452"/>
                  <a:pt x="418837" y="436158"/>
                  <a:pt x="418837" y="423412"/>
                </a:cubicBezTo>
                <a:cubicBezTo>
                  <a:pt x="418837" y="410667"/>
                  <a:pt x="408543" y="400373"/>
                  <a:pt x="395798" y="400373"/>
                </a:cubicBezTo>
                <a:close/>
                <a:moveTo>
                  <a:pt x="307888" y="96938"/>
                </a:moveTo>
                <a:cubicBezTo>
                  <a:pt x="295143" y="96938"/>
                  <a:pt x="284849" y="107232"/>
                  <a:pt x="284849" y="119977"/>
                </a:cubicBezTo>
                <a:cubicBezTo>
                  <a:pt x="284849" y="132722"/>
                  <a:pt x="295143" y="143017"/>
                  <a:pt x="307888" y="143017"/>
                </a:cubicBezTo>
                <a:cubicBezTo>
                  <a:pt x="320633" y="143017"/>
                  <a:pt x="330928" y="132722"/>
                  <a:pt x="330928" y="119977"/>
                </a:cubicBezTo>
                <a:cubicBezTo>
                  <a:pt x="330928" y="107232"/>
                  <a:pt x="320633" y="96938"/>
                  <a:pt x="307888" y="96938"/>
                </a:cubicBezTo>
                <a:close/>
                <a:moveTo>
                  <a:pt x="395798" y="324555"/>
                </a:moveTo>
                <a:cubicBezTo>
                  <a:pt x="383053" y="324555"/>
                  <a:pt x="372758" y="334849"/>
                  <a:pt x="372758" y="347594"/>
                </a:cubicBezTo>
                <a:cubicBezTo>
                  <a:pt x="372758" y="360340"/>
                  <a:pt x="383053" y="370634"/>
                  <a:pt x="395798" y="370634"/>
                </a:cubicBezTo>
                <a:cubicBezTo>
                  <a:pt x="408543" y="370634"/>
                  <a:pt x="418837" y="360340"/>
                  <a:pt x="418837" y="347594"/>
                </a:cubicBezTo>
                <a:cubicBezTo>
                  <a:pt x="418837" y="334849"/>
                  <a:pt x="408543" y="324555"/>
                  <a:pt x="395798" y="324555"/>
                </a:cubicBezTo>
                <a:close/>
                <a:moveTo>
                  <a:pt x="307888" y="172755"/>
                </a:moveTo>
                <a:cubicBezTo>
                  <a:pt x="295143" y="172755"/>
                  <a:pt x="284849" y="183050"/>
                  <a:pt x="284849" y="195795"/>
                </a:cubicBezTo>
                <a:cubicBezTo>
                  <a:pt x="284849" y="208540"/>
                  <a:pt x="295143" y="218834"/>
                  <a:pt x="307888" y="218834"/>
                </a:cubicBezTo>
                <a:cubicBezTo>
                  <a:pt x="320633" y="218834"/>
                  <a:pt x="330928" y="208540"/>
                  <a:pt x="330928" y="195795"/>
                </a:cubicBezTo>
                <a:cubicBezTo>
                  <a:pt x="330928" y="183050"/>
                  <a:pt x="320633" y="172755"/>
                  <a:pt x="307888" y="172755"/>
                </a:cubicBezTo>
                <a:close/>
                <a:moveTo>
                  <a:pt x="307888" y="324555"/>
                </a:moveTo>
                <a:cubicBezTo>
                  <a:pt x="295143" y="324555"/>
                  <a:pt x="284849" y="334849"/>
                  <a:pt x="284849" y="347594"/>
                </a:cubicBezTo>
                <a:cubicBezTo>
                  <a:pt x="284849" y="360340"/>
                  <a:pt x="295143" y="370634"/>
                  <a:pt x="307888" y="370634"/>
                </a:cubicBezTo>
                <a:cubicBezTo>
                  <a:pt x="320633" y="370634"/>
                  <a:pt x="330928" y="360340"/>
                  <a:pt x="330928" y="347594"/>
                </a:cubicBezTo>
                <a:cubicBezTo>
                  <a:pt x="330928" y="334849"/>
                  <a:pt x="320633" y="324555"/>
                  <a:pt x="307888" y="324555"/>
                </a:cubicBezTo>
                <a:close/>
                <a:moveTo>
                  <a:pt x="307888" y="400373"/>
                </a:moveTo>
                <a:cubicBezTo>
                  <a:pt x="295143" y="400373"/>
                  <a:pt x="284849" y="410667"/>
                  <a:pt x="284849" y="423412"/>
                </a:cubicBezTo>
                <a:cubicBezTo>
                  <a:pt x="284849" y="436158"/>
                  <a:pt x="295143" y="446452"/>
                  <a:pt x="307888" y="446452"/>
                </a:cubicBezTo>
                <a:cubicBezTo>
                  <a:pt x="320633" y="446452"/>
                  <a:pt x="330928" y="436158"/>
                  <a:pt x="330928" y="423412"/>
                </a:cubicBezTo>
                <a:cubicBezTo>
                  <a:pt x="330928" y="410667"/>
                  <a:pt x="320633" y="400373"/>
                  <a:pt x="307888" y="400373"/>
                </a:cubicBezTo>
                <a:close/>
                <a:moveTo>
                  <a:pt x="307888" y="248737"/>
                </a:moveTo>
                <a:cubicBezTo>
                  <a:pt x="295143" y="248737"/>
                  <a:pt x="284849" y="259031"/>
                  <a:pt x="284849" y="271776"/>
                </a:cubicBezTo>
                <a:cubicBezTo>
                  <a:pt x="284849" y="284522"/>
                  <a:pt x="295143" y="294816"/>
                  <a:pt x="307888" y="294816"/>
                </a:cubicBezTo>
                <a:cubicBezTo>
                  <a:pt x="320633" y="294816"/>
                  <a:pt x="330928" y="284522"/>
                  <a:pt x="330928" y="271776"/>
                </a:cubicBezTo>
                <a:cubicBezTo>
                  <a:pt x="330928" y="259031"/>
                  <a:pt x="320633" y="248737"/>
                  <a:pt x="307888" y="248737"/>
                </a:cubicBezTo>
                <a:close/>
                <a:moveTo>
                  <a:pt x="395798" y="172755"/>
                </a:moveTo>
                <a:cubicBezTo>
                  <a:pt x="383053" y="172755"/>
                  <a:pt x="372758" y="183050"/>
                  <a:pt x="372758" y="195795"/>
                </a:cubicBezTo>
                <a:cubicBezTo>
                  <a:pt x="372758" y="208540"/>
                  <a:pt x="383053" y="218834"/>
                  <a:pt x="395798" y="218834"/>
                </a:cubicBezTo>
                <a:cubicBezTo>
                  <a:pt x="408543" y="218834"/>
                  <a:pt x="418837" y="208540"/>
                  <a:pt x="418837" y="195795"/>
                </a:cubicBezTo>
                <a:cubicBezTo>
                  <a:pt x="418837" y="183050"/>
                  <a:pt x="408543" y="172755"/>
                  <a:pt x="395798" y="172755"/>
                </a:cubicBezTo>
                <a:close/>
                <a:moveTo>
                  <a:pt x="483871" y="324555"/>
                </a:moveTo>
                <a:cubicBezTo>
                  <a:pt x="471126" y="324555"/>
                  <a:pt x="460831" y="334849"/>
                  <a:pt x="460831" y="347594"/>
                </a:cubicBezTo>
                <a:cubicBezTo>
                  <a:pt x="460831" y="360340"/>
                  <a:pt x="471126" y="370634"/>
                  <a:pt x="483871" y="370634"/>
                </a:cubicBezTo>
                <a:cubicBezTo>
                  <a:pt x="496616" y="370634"/>
                  <a:pt x="506910" y="360340"/>
                  <a:pt x="506910" y="347594"/>
                </a:cubicBezTo>
                <a:cubicBezTo>
                  <a:pt x="506910" y="334849"/>
                  <a:pt x="496616" y="324555"/>
                  <a:pt x="483871" y="324555"/>
                </a:cubicBezTo>
                <a:close/>
                <a:moveTo>
                  <a:pt x="483871" y="172755"/>
                </a:moveTo>
                <a:cubicBezTo>
                  <a:pt x="471126" y="172755"/>
                  <a:pt x="460831" y="183050"/>
                  <a:pt x="460831" y="195795"/>
                </a:cubicBezTo>
                <a:cubicBezTo>
                  <a:pt x="460831" y="208540"/>
                  <a:pt x="471126" y="218834"/>
                  <a:pt x="483871" y="218834"/>
                </a:cubicBezTo>
                <a:cubicBezTo>
                  <a:pt x="496616" y="218834"/>
                  <a:pt x="506910" y="208540"/>
                  <a:pt x="506910" y="195795"/>
                </a:cubicBezTo>
                <a:cubicBezTo>
                  <a:pt x="506910" y="183050"/>
                  <a:pt x="496616" y="172755"/>
                  <a:pt x="483871" y="172755"/>
                </a:cubicBezTo>
                <a:close/>
                <a:moveTo>
                  <a:pt x="483871" y="248737"/>
                </a:moveTo>
                <a:cubicBezTo>
                  <a:pt x="471126" y="248737"/>
                  <a:pt x="460831" y="259031"/>
                  <a:pt x="460831" y="271776"/>
                </a:cubicBezTo>
                <a:cubicBezTo>
                  <a:pt x="460831" y="284522"/>
                  <a:pt x="471126" y="294816"/>
                  <a:pt x="483871" y="294816"/>
                </a:cubicBezTo>
                <a:cubicBezTo>
                  <a:pt x="496616" y="294816"/>
                  <a:pt x="506910" y="284522"/>
                  <a:pt x="506910" y="271776"/>
                </a:cubicBezTo>
                <a:cubicBezTo>
                  <a:pt x="506910" y="259031"/>
                  <a:pt x="496616" y="248737"/>
                  <a:pt x="483871" y="248737"/>
                </a:cubicBezTo>
                <a:close/>
                <a:moveTo>
                  <a:pt x="483871" y="96938"/>
                </a:moveTo>
                <a:cubicBezTo>
                  <a:pt x="471126" y="96938"/>
                  <a:pt x="460831" y="107232"/>
                  <a:pt x="460831" y="119977"/>
                </a:cubicBezTo>
                <a:cubicBezTo>
                  <a:pt x="460831" y="132722"/>
                  <a:pt x="471126" y="143017"/>
                  <a:pt x="483871" y="143017"/>
                </a:cubicBezTo>
                <a:cubicBezTo>
                  <a:pt x="496616" y="143017"/>
                  <a:pt x="506910" y="132722"/>
                  <a:pt x="506910" y="119977"/>
                </a:cubicBezTo>
                <a:cubicBezTo>
                  <a:pt x="506910" y="107232"/>
                  <a:pt x="496616" y="96938"/>
                  <a:pt x="483871" y="96938"/>
                </a:cubicBezTo>
                <a:close/>
                <a:moveTo>
                  <a:pt x="483871" y="400373"/>
                </a:moveTo>
                <a:cubicBezTo>
                  <a:pt x="471126" y="400373"/>
                  <a:pt x="460831" y="410667"/>
                  <a:pt x="460831" y="423412"/>
                </a:cubicBezTo>
                <a:cubicBezTo>
                  <a:pt x="460831" y="436158"/>
                  <a:pt x="471126" y="446452"/>
                  <a:pt x="483871" y="446452"/>
                </a:cubicBezTo>
                <a:cubicBezTo>
                  <a:pt x="496616" y="446452"/>
                  <a:pt x="506910" y="436158"/>
                  <a:pt x="506910" y="423412"/>
                </a:cubicBezTo>
                <a:cubicBezTo>
                  <a:pt x="506910" y="410667"/>
                  <a:pt x="496616" y="400373"/>
                  <a:pt x="483871" y="400373"/>
                </a:cubicBezTo>
                <a:close/>
                <a:moveTo>
                  <a:pt x="395798" y="96938"/>
                </a:moveTo>
                <a:cubicBezTo>
                  <a:pt x="383053" y="96938"/>
                  <a:pt x="372758" y="107232"/>
                  <a:pt x="372758" y="119977"/>
                </a:cubicBezTo>
                <a:cubicBezTo>
                  <a:pt x="372758" y="132722"/>
                  <a:pt x="383053" y="143017"/>
                  <a:pt x="395798" y="143017"/>
                </a:cubicBezTo>
                <a:cubicBezTo>
                  <a:pt x="408543" y="143017"/>
                  <a:pt x="418837" y="132722"/>
                  <a:pt x="418837" y="119977"/>
                </a:cubicBezTo>
                <a:cubicBezTo>
                  <a:pt x="418837" y="107232"/>
                  <a:pt x="408543" y="96938"/>
                  <a:pt x="395798" y="96938"/>
                </a:cubicBezTo>
                <a:close/>
                <a:moveTo>
                  <a:pt x="395798" y="21120"/>
                </a:moveTo>
                <a:cubicBezTo>
                  <a:pt x="383053" y="21120"/>
                  <a:pt x="372758" y="31414"/>
                  <a:pt x="372758" y="44159"/>
                </a:cubicBezTo>
                <a:cubicBezTo>
                  <a:pt x="372758" y="56904"/>
                  <a:pt x="383053" y="67199"/>
                  <a:pt x="395798" y="67199"/>
                </a:cubicBezTo>
                <a:cubicBezTo>
                  <a:pt x="408543" y="67199"/>
                  <a:pt x="418837" y="56904"/>
                  <a:pt x="418837" y="44159"/>
                </a:cubicBezTo>
                <a:cubicBezTo>
                  <a:pt x="418837" y="31414"/>
                  <a:pt x="408543" y="21120"/>
                  <a:pt x="395798" y="21120"/>
                </a:cubicBezTo>
                <a:close/>
                <a:moveTo>
                  <a:pt x="219978" y="21120"/>
                </a:moveTo>
                <a:cubicBezTo>
                  <a:pt x="207233" y="21120"/>
                  <a:pt x="196939" y="31414"/>
                  <a:pt x="196939" y="44159"/>
                </a:cubicBezTo>
                <a:cubicBezTo>
                  <a:pt x="196939" y="56904"/>
                  <a:pt x="207233" y="67199"/>
                  <a:pt x="219978" y="67199"/>
                </a:cubicBezTo>
                <a:cubicBezTo>
                  <a:pt x="232724" y="67199"/>
                  <a:pt x="243018" y="56904"/>
                  <a:pt x="243018" y="44159"/>
                </a:cubicBezTo>
                <a:cubicBezTo>
                  <a:pt x="242855" y="31414"/>
                  <a:pt x="232560" y="21120"/>
                  <a:pt x="219978" y="21120"/>
                </a:cubicBezTo>
                <a:close/>
                <a:moveTo>
                  <a:pt x="395798" y="248737"/>
                </a:moveTo>
                <a:cubicBezTo>
                  <a:pt x="383053" y="248737"/>
                  <a:pt x="372758" y="259031"/>
                  <a:pt x="372758" y="271776"/>
                </a:cubicBezTo>
                <a:cubicBezTo>
                  <a:pt x="372758" y="284522"/>
                  <a:pt x="383053" y="294816"/>
                  <a:pt x="395798" y="294816"/>
                </a:cubicBezTo>
                <a:cubicBezTo>
                  <a:pt x="408543" y="294816"/>
                  <a:pt x="418837" y="284522"/>
                  <a:pt x="418837" y="271776"/>
                </a:cubicBezTo>
                <a:cubicBezTo>
                  <a:pt x="418837" y="259031"/>
                  <a:pt x="408543" y="248737"/>
                  <a:pt x="395798" y="248737"/>
                </a:cubicBezTo>
                <a:close/>
                <a:moveTo>
                  <a:pt x="43996" y="21120"/>
                </a:moveTo>
                <a:cubicBezTo>
                  <a:pt x="31250" y="21120"/>
                  <a:pt x="20956" y="31414"/>
                  <a:pt x="20956" y="44159"/>
                </a:cubicBezTo>
                <a:cubicBezTo>
                  <a:pt x="20956" y="56904"/>
                  <a:pt x="31250" y="67199"/>
                  <a:pt x="43996" y="67199"/>
                </a:cubicBezTo>
                <a:cubicBezTo>
                  <a:pt x="56741" y="67199"/>
                  <a:pt x="67035" y="56904"/>
                  <a:pt x="67035" y="44159"/>
                </a:cubicBezTo>
                <a:cubicBezTo>
                  <a:pt x="66872" y="31414"/>
                  <a:pt x="56578" y="21120"/>
                  <a:pt x="43996" y="21120"/>
                </a:cubicBezTo>
                <a:close/>
                <a:moveTo>
                  <a:pt x="131905" y="324555"/>
                </a:moveTo>
                <a:cubicBezTo>
                  <a:pt x="119160" y="324555"/>
                  <a:pt x="108866" y="334849"/>
                  <a:pt x="108866" y="347594"/>
                </a:cubicBezTo>
                <a:cubicBezTo>
                  <a:pt x="108866" y="360340"/>
                  <a:pt x="119160" y="370634"/>
                  <a:pt x="131905" y="370634"/>
                </a:cubicBezTo>
                <a:cubicBezTo>
                  <a:pt x="144651" y="370634"/>
                  <a:pt x="154945" y="360340"/>
                  <a:pt x="154945" y="347594"/>
                </a:cubicBezTo>
                <a:cubicBezTo>
                  <a:pt x="154945" y="334849"/>
                  <a:pt x="144651" y="324555"/>
                  <a:pt x="131905" y="324555"/>
                </a:cubicBezTo>
                <a:close/>
                <a:moveTo>
                  <a:pt x="131905" y="400373"/>
                </a:moveTo>
                <a:cubicBezTo>
                  <a:pt x="119160" y="400373"/>
                  <a:pt x="108866" y="410667"/>
                  <a:pt x="108866" y="423412"/>
                </a:cubicBezTo>
                <a:cubicBezTo>
                  <a:pt x="108866" y="436158"/>
                  <a:pt x="119160" y="446452"/>
                  <a:pt x="131905" y="446452"/>
                </a:cubicBezTo>
                <a:cubicBezTo>
                  <a:pt x="144651" y="446452"/>
                  <a:pt x="154945" y="436158"/>
                  <a:pt x="154945" y="423412"/>
                </a:cubicBezTo>
                <a:cubicBezTo>
                  <a:pt x="154945" y="410667"/>
                  <a:pt x="144651" y="400373"/>
                  <a:pt x="131905" y="400373"/>
                </a:cubicBezTo>
                <a:close/>
                <a:moveTo>
                  <a:pt x="43996" y="172755"/>
                </a:moveTo>
                <a:cubicBezTo>
                  <a:pt x="31250" y="172755"/>
                  <a:pt x="20956" y="183050"/>
                  <a:pt x="20956" y="195795"/>
                </a:cubicBezTo>
                <a:cubicBezTo>
                  <a:pt x="20956" y="208540"/>
                  <a:pt x="31250" y="218834"/>
                  <a:pt x="43996" y="218834"/>
                </a:cubicBezTo>
                <a:cubicBezTo>
                  <a:pt x="56741" y="218834"/>
                  <a:pt x="67035" y="208540"/>
                  <a:pt x="67035" y="195795"/>
                </a:cubicBezTo>
                <a:cubicBezTo>
                  <a:pt x="67035" y="183050"/>
                  <a:pt x="56578" y="172755"/>
                  <a:pt x="43996" y="172755"/>
                </a:cubicBezTo>
                <a:close/>
                <a:moveTo>
                  <a:pt x="43996" y="96938"/>
                </a:moveTo>
                <a:cubicBezTo>
                  <a:pt x="31250" y="96938"/>
                  <a:pt x="20956" y="107232"/>
                  <a:pt x="20956" y="119977"/>
                </a:cubicBezTo>
                <a:cubicBezTo>
                  <a:pt x="20956" y="132722"/>
                  <a:pt x="31250" y="143017"/>
                  <a:pt x="43996" y="143017"/>
                </a:cubicBezTo>
                <a:cubicBezTo>
                  <a:pt x="56741" y="143017"/>
                  <a:pt x="67035" y="132722"/>
                  <a:pt x="67035" y="119977"/>
                </a:cubicBezTo>
                <a:cubicBezTo>
                  <a:pt x="66872" y="107232"/>
                  <a:pt x="56578" y="96938"/>
                  <a:pt x="43996" y="96938"/>
                </a:cubicBezTo>
                <a:close/>
                <a:moveTo>
                  <a:pt x="219978" y="96938"/>
                </a:moveTo>
                <a:cubicBezTo>
                  <a:pt x="207233" y="96938"/>
                  <a:pt x="196939" y="107232"/>
                  <a:pt x="196939" y="119977"/>
                </a:cubicBezTo>
                <a:cubicBezTo>
                  <a:pt x="196939" y="132722"/>
                  <a:pt x="207233" y="143017"/>
                  <a:pt x="219978" y="143017"/>
                </a:cubicBezTo>
                <a:cubicBezTo>
                  <a:pt x="232724" y="143017"/>
                  <a:pt x="243018" y="132722"/>
                  <a:pt x="243018" y="119977"/>
                </a:cubicBezTo>
                <a:cubicBezTo>
                  <a:pt x="242855" y="107232"/>
                  <a:pt x="232560" y="96938"/>
                  <a:pt x="219978" y="96938"/>
                </a:cubicBezTo>
                <a:close/>
                <a:moveTo>
                  <a:pt x="43996" y="324555"/>
                </a:moveTo>
                <a:cubicBezTo>
                  <a:pt x="31250" y="324555"/>
                  <a:pt x="20956" y="334849"/>
                  <a:pt x="20956" y="347431"/>
                </a:cubicBezTo>
                <a:cubicBezTo>
                  <a:pt x="20956" y="360176"/>
                  <a:pt x="31250" y="370470"/>
                  <a:pt x="43996" y="370470"/>
                </a:cubicBezTo>
                <a:cubicBezTo>
                  <a:pt x="56741" y="370470"/>
                  <a:pt x="67035" y="360176"/>
                  <a:pt x="67035" y="347431"/>
                </a:cubicBezTo>
                <a:cubicBezTo>
                  <a:pt x="66872" y="334849"/>
                  <a:pt x="56578" y="324555"/>
                  <a:pt x="43996" y="324555"/>
                </a:cubicBezTo>
                <a:close/>
                <a:moveTo>
                  <a:pt x="43996" y="248737"/>
                </a:moveTo>
                <a:cubicBezTo>
                  <a:pt x="31250" y="248737"/>
                  <a:pt x="20956" y="259031"/>
                  <a:pt x="20956" y="271613"/>
                </a:cubicBezTo>
                <a:cubicBezTo>
                  <a:pt x="20956" y="284358"/>
                  <a:pt x="31250" y="294652"/>
                  <a:pt x="43996" y="294652"/>
                </a:cubicBezTo>
                <a:cubicBezTo>
                  <a:pt x="56741" y="294652"/>
                  <a:pt x="67035" y="284358"/>
                  <a:pt x="67035" y="271613"/>
                </a:cubicBezTo>
                <a:cubicBezTo>
                  <a:pt x="66872" y="259031"/>
                  <a:pt x="56578" y="248737"/>
                  <a:pt x="43996" y="248737"/>
                </a:cubicBezTo>
                <a:close/>
                <a:moveTo>
                  <a:pt x="43996" y="400373"/>
                </a:moveTo>
                <a:cubicBezTo>
                  <a:pt x="31250" y="400373"/>
                  <a:pt x="20956" y="410667"/>
                  <a:pt x="20956" y="423412"/>
                </a:cubicBezTo>
                <a:cubicBezTo>
                  <a:pt x="20956" y="436158"/>
                  <a:pt x="31250" y="446452"/>
                  <a:pt x="43996" y="446452"/>
                </a:cubicBezTo>
                <a:cubicBezTo>
                  <a:pt x="56741" y="446452"/>
                  <a:pt x="67035" y="436158"/>
                  <a:pt x="67035" y="423412"/>
                </a:cubicBezTo>
                <a:cubicBezTo>
                  <a:pt x="67035" y="410667"/>
                  <a:pt x="56578" y="400373"/>
                  <a:pt x="43996" y="400373"/>
                </a:cubicBezTo>
                <a:close/>
                <a:moveTo>
                  <a:pt x="219978" y="324555"/>
                </a:moveTo>
                <a:cubicBezTo>
                  <a:pt x="207233" y="324555"/>
                  <a:pt x="196939" y="334849"/>
                  <a:pt x="196939" y="347594"/>
                </a:cubicBezTo>
                <a:cubicBezTo>
                  <a:pt x="196939" y="360340"/>
                  <a:pt x="207233" y="370634"/>
                  <a:pt x="219978" y="370634"/>
                </a:cubicBezTo>
                <a:cubicBezTo>
                  <a:pt x="232724" y="370634"/>
                  <a:pt x="243018" y="360340"/>
                  <a:pt x="243018" y="347594"/>
                </a:cubicBezTo>
                <a:cubicBezTo>
                  <a:pt x="242855" y="334849"/>
                  <a:pt x="232560" y="324555"/>
                  <a:pt x="219978" y="324555"/>
                </a:cubicBezTo>
                <a:close/>
                <a:moveTo>
                  <a:pt x="131905" y="248737"/>
                </a:moveTo>
                <a:cubicBezTo>
                  <a:pt x="119160" y="248737"/>
                  <a:pt x="108866" y="259031"/>
                  <a:pt x="108866" y="271776"/>
                </a:cubicBezTo>
                <a:cubicBezTo>
                  <a:pt x="108866" y="284522"/>
                  <a:pt x="119160" y="294816"/>
                  <a:pt x="131905" y="294816"/>
                </a:cubicBezTo>
                <a:cubicBezTo>
                  <a:pt x="144651" y="294816"/>
                  <a:pt x="154945" y="284522"/>
                  <a:pt x="154945" y="271776"/>
                </a:cubicBezTo>
                <a:cubicBezTo>
                  <a:pt x="154945" y="259031"/>
                  <a:pt x="144651" y="248737"/>
                  <a:pt x="131905" y="248737"/>
                </a:cubicBezTo>
                <a:close/>
                <a:moveTo>
                  <a:pt x="219978" y="400373"/>
                </a:moveTo>
                <a:cubicBezTo>
                  <a:pt x="207233" y="400373"/>
                  <a:pt x="196939" y="410667"/>
                  <a:pt x="196939" y="423412"/>
                </a:cubicBezTo>
                <a:cubicBezTo>
                  <a:pt x="196939" y="436158"/>
                  <a:pt x="207233" y="446452"/>
                  <a:pt x="219978" y="446452"/>
                </a:cubicBezTo>
                <a:cubicBezTo>
                  <a:pt x="232724" y="446452"/>
                  <a:pt x="243018" y="436158"/>
                  <a:pt x="243018" y="423412"/>
                </a:cubicBezTo>
                <a:cubicBezTo>
                  <a:pt x="243018" y="410667"/>
                  <a:pt x="232560" y="400373"/>
                  <a:pt x="219978" y="400373"/>
                </a:cubicBezTo>
                <a:close/>
                <a:moveTo>
                  <a:pt x="219978" y="172755"/>
                </a:moveTo>
                <a:cubicBezTo>
                  <a:pt x="207233" y="172755"/>
                  <a:pt x="196939" y="183050"/>
                  <a:pt x="196939" y="195795"/>
                </a:cubicBezTo>
                <a:cubicBezTo>
                  <a:pt x="196939" y="208540"/>
                  <a:pt x="207233" y="218834"/>
                  <a:pt x="219978" y="218834"/>
                </a:cubicBezTo>
                <a:cubicBezTo>
                  <a:pt x="232724" y="218834"/>
                  <a:pt x="243018" y="208540"/>
                  <a:pt x="243018" y="195795"/>
                </a:cubicBezTo>
                <a:cubicBezTo>
                  <a:pt x="243018" y="183050"/>
                  <a:pt x="232560" y="172755"/>
                  <a:pt x="219978" y="172755"/>
                </a:cubicBezTo>
                <a:close/>
                <a:moveTo>
                  <a:pt x="219978" y="248737"/>
                </a:moveTo>
                <a:cubicBezTo>
                  <a:pt x="207233" y="248737"/>
                  <a:pt x="196939" y="259031"/>
                  <a:pt x="196939" y="271776"/>
                </a:cubicBezTo>
                <a:cubicBezTo>
                  <a:pt x="196939" y="284522"/>
                  <a:pt x="207233" y="294816"/>
                  <a:pt x="219978" y="294816"/>
                </a:cubicBezTo>
                <a:cubicBezTo>
                  <a:pt x="232724" y="294816"/>
                  <a:pt x="243018" y="284522"/>
                  <a:pt x="243018" y="271776"/>
                </a:cubicBezTo>
                <a:cubicBezTo>
                  <a:pt x="242855" y="259031"/>
                  <a:pt x="232560" y="248737"/>
                  <a:pt x="219978" y="248737"/>
                </a:cubicBezTo>
                <a:close/>
                <a:moveTo>
                  <a:pt x="131905" y="172755"/>
                </a:moveTo>
                <a:cubicBezTo>
                  <a:pt x="119160" y="172755"/>
                  <a:pt x="108866" y="183050"/>
                  <a:pt x="108866" y="195795"/>
                </a:cubicBezTo>
                <a:cubicBezTo>
                  <a:pt x="108866" y="208540"/>
                  <a:pt x="119160" y="218834"/>
                  <a:pt x="131905" y="218834"/>
                </a:cubicBezTo>
                <a:cubicBezTo>
                  <a:pt x="144651" y="218834"/>
                  <a:pt x="154945" y="208540"/>
                  <a:pt x="154945" y="195795"/>
                </a:cubicBezTo>
                <a:cubicBezTo>
                  <a:pt x="154945" y="183050"/>
                  <a:pt x="144651" y="172755"/>
                  <a:pt x="131905" y="172755"/>
                </a:cubicBezTo>
                <a:close/>
                <a:moveTo>
                  <a:pt x="131905" y="96938"/>
                </a:moveTo>
                <a:cubicBezTo>
                  <a:pt x="119160" y="96938"/>
                  <a:pt x="108866" y="107232"/>
                  <a:pt x="108866" y="119977"/>
                </a:cubicBezTo>
                <a:cubicBezTo>
                  <a:pt x="108866" y="132722"/>
                  <a:pt x="119160" y="143017"/>
                  <a:pt x="131905" y="143017"/>
                </a:cubicBezTo>
                <a:cubicBezTo>
                  <a:pt x="144651" y="143017"/>
                  <a:pt x="154945" y="132722"/>
                  <a:pt x="154945" y="119977"/>
                </a:cubicBezTo>
                <a:cubicBezTo>
                  <a:pt x="154945" y="107232"/>
                  <a:pt x="144651" y="96938"/>
                  <a:pt x="131905" y="96938"/>
                </a:cubicBezTo>
                <a:close/>
                <a:moveTo>
                  <a:pt x="131905" y="21120"/>
                </a:moveTo>
                <a:cubicBezTo>
                  <a:pt x="119160" y="21120"/>
                  <a:pt x="108866" y="31414"/>
                  <a:pt x="108866" y="44159"/>
                </a:cubicBezTo>
                <a:cubicBezTo>
                  <a:pt x="108866" y="56904"/>
                  <a:pt x="119160" y="67199"/>
                  <a:pt x="131905" y="67199"/>
                </a:cubicBezTo>
                <a:cubicBezTo>
                  <a:pt x="144651" y="67199"/>
                  <a:pt x="154945" y="56904"/>
                  <a:pt x="154945" y="44159"/>
                </a:cubicBezTo>
                <a:cubicBezTo>
                  <a:pt x="154945" y="31414"/>
                  <a:pt x="144651" y="21120"/>
                  <a:pt x="131905" y="21120"/>
                </a:cubicBezTo>
                <a:close/>
                <a:moveTo>
                  <a:pt x="483871" y="21120"/>
                </a:moveTo>
                <a:cubicBezTo>
                  <a:pt x="471126" y="21120"/>
                  <a:pt x="460831" y="31414"/>
                  <a:pt x="460831" y="44159"/>
                </a:cubicBezTo>
                <a:cubicBezTo>
                  <a:pt x="460831" y="56904"/>
                  <a:pt x="471126" y="67199"/>
                  <a:pt x="483871" y="67199"/>
                </a:cubicBezTo>
                <a:cubicBezTo>
                  <a:pt x="496616" y="67199"/>
                  <a:pt x="506910" y="56904"/>
                  <a:pt x="506910" y="44159"/>
                </a:cubicBezTo>
                <a:cubicBezTo>
                  <a:pt x="506910" y="31414"/>
                  <a:pt x="496616" y="21120"/>
                  <a:pt x="483871" y="21120"/>
                </a:cubicBezTo>
                <a:close/>
                <a:moveTo>
                  <a:pt x="835836" y="21120"/>
                </a:moveTo>
                <a:cubicBezTo>
                  <a:pt x="823091" y="21120"/>
                  <a:pt x="812797" y="31414"/>
                  <a:pt x="812797" y="44159"/>
                </a:cubicBezTo>
                <a:cubicBezTo>
                  <a:pt x="812797" y="56904"/>
                  <a:pt x="823091" y="67199"/>
                  <a:pt x="835836" y="67199"/>
                </a:cubicBezTo>
                <a:cubicBezTo>
                  <a:pt x="848582" y="67199"/>
                  <a:pt x="858876" y="56904"/>
                  <a:pt x="858876" y="44159"/>
                </a:cubicBezTo>
                <a:cubicBezTo>
                  <a:pt x="858713" y="31414"/>
                  <a:pt x="848418" y="21120"/>
                  <a:pt x="835836" y="21120"/>
                </a:cubicBezTo>
                <a:close/>
                <a:moveTo>
                  <a:pt x="747763" y="172755"/>
                </a:moveTo>
                <a:cubicBezTo>
                  <a:pt x="735018" y="172755"/>
                  <a:pt x="724724" y="183050"/>
                  <a:pt x="724724" y="195795"/>
                </a:cubicBezTo>
                <a:cubicBezTo>
                  <a:pt x="724724" y="208540"/>
                  <a:pt x="735018" y="218834"/>
                  <a:pt x="747763" y="218834"/>
                </a:cubicBezTo>
                <a:cubicBezTo>
                  <a:pt x="760509" y="218834"/>
                  <a:pt x="770803" y="208540"/>
                  <a:pt x="770803" y="195795"/>
                </a:cubicBezTo>
                <a:cubicBezTo>
                  <a:pt x="770803" y="183050"/>
                  <a:pt x="760509" y="172755"/>
                  <a:pt x="747763" y="172755"/>
                </a:cubicBezTo>
                <a:close/>
                <a:moveTo>
                  <a:pt x="747763" y="96938"/>
                </a:moveTo>
                <a:cubicBezTo>
                  <a:pt x="735018" y="96938"/>
                  <a:pt x="724724" y="107232"/>
                  <a:pt x="724724" y="119977"/>
                </a:cubicBezTo>
                <a:cubicBezTo>
                  <a:pt x="724724" y="132722"/>
                  <a:pt x="735018" y="143017"/>
                  <a:pt x="747763" y="143017"/>
                </a:cubicBezTo>
                <a:cubicBezTo>
                  <a:pt x="760509" y="143017"/>
                  <a:pt x="770803" y="132722"/>
                  <a:pt x="770803" y="119977"/>
                </a:cubicBezTo>
                <a:cubicBezTo>
                  <a:pt x="770803" y="107232"/>
                  <a:pt x="760509" y="96938"/>
                  <a:pt x="747763" y="96938"/>
                </a:cubicBezTo>
                <a:close/>
                <a:moveTo>
                  <a:pt x="835836" y="324555"/>
                </a:moveTo>
                <a:cubicBezTo>
                  <a:pt x="823091" y="324555"/>
                  <a:pt x="812797" y="334849"/>
                  <a:pt x="812797" y="347594"/>
                </a:cubicBezTo>
                <a:cubicBezTo>
                  <a:pt x="812797" y="360340"/>
                  <a:pt x="823091" y="370634"/>
                  <a:pt x="835836" y="370634"/>
                </a:cubicBezTo>
                <a:cubicBezTo>
                  <a:pt x="848582" y="370634"/>
                  <a:pt x="858876" y="360340"/>
                  <a:pt x="858876" y="347594"/>
                </a:cubicBezTo>
                <a:cubicBezTo>
                  <a:pt x="858713" y="334849"/>
                  <a:pt x="848418" y="324555"/>
                  <a:pt x="835836" y="324555"/>
                </a:cubicBezTo>
                <a:close/>
                <a:moveTo>
                  <a:pt x="835836" y="400373"/>
                </a:moveTo>
                <a:cubicBezTo>
                  <a:pt x="823091" y="400373"/>
                  <a:pt x="812797" y="410667"/>
                  <a:pt x="812797" y="423412"/>
                </a:cubicBezTo>
                <a:cubicBezTo>
                  <a:pt x="812797" y="436158"/>
                  <a:pt x="823091" y="446452"/>
                  <a:pt x="835836" y="446452"/>
                </a:cubicBezTo>
                <a:cubicBezTo>
                  <a:pt x="848582" y="446452"/>
                  <a:pt x="858876" y="436158"/>
                  <a:pt x="858876" y="423412"/>
                </a:cubicBezTo>
                <a:cubicBezTo>
                  <a:pt x="858876" y="410667"/>
                  <a:pt x="848418" y="400373"/>
                  <a:pt x="835836" y="400373"/>
                </a:cubicBezTo>
                <a:close/>
                <a:moveTo>
                  <a:pt x="835836" y="96938"/>
                </a:moveTo>
                <a:cubicBezTo>
                  <a:pt x="823091" y="96938"/>
                  <a:pt x="812797" y="107232"/>
                  <a:pt x="812797" y="119977"/>
                </a:cubicBezTo>
                <a:cubicBezTo>
                  <a:pt x="812797" y="132722"/>
                  <a:pt x="823091" y="143017"/>
                  <a:pt x="835836" y="143017"/>
                </a:cubicBezTo>
                <a:cubicBezTo>
                  <a:pt x="848582" y="143017"/>
                  <a:pt x="858876" y="132722"/>
                  <a:pt x="858876" y="119977"/>
                </a:cubicBezTo>
                <a:cubicBezTo>
                  <a:pt x="858713" y="107232"/>
                  <a:pt x="848418" y="96938"/>
                  <a:pt x="835836" y="96938"/>
                </a:cubicBezTo>
                <a:close/>
                <a:moveTo>
                  <a:pt x="835836" y="172755"/>
                </a:moveTo>
                <a:cubicBezTo>
                  <a:pt x="823091" y="172755"/>
                  <a:pt x="812797" y="183050"/>
                  <a:pt x="812797" y="195795"/>
                </a:cubicBezTo>
                <a:cubicBezTo>
                  <a:pt x="812797" y="208540"/>
                  <a:pt x="823091" y="218834"/>
                  <a:pt x="835836" y="218834"/>
                </a:cubicBezTo>
                <a:cubicBezTo>
                  <a:pt x="848582" y="218834"/>
                  <a:pt x="858876" y="208540"/>
                  <a:pt x="858876" y="195795"/>
                </a:cubicBezTo>
                <a:cubicBezTo>
                  <a:pt x="858876" y="183050"/>
                  <a:pt x="848418" y="172755"/>
                  <a:pt x="835836" y="172755"/>
                </a:cubicBezTo>
                <a:close/>
                <a:moveTo>
                  <a:pt x="835836" y="248737"/>
                </a:moveTo>
                <a:cubicBezTo>
                  <a:pt x="823091" y="248737"/>
                  <a:pt x="812797" y="259031"/>
                  <a:pt x="812797" y="271776"/>
                </a:cubicBezTo>
                <a:cubicBezTo>
                  <a:pt x="812797" y="284522"/>
                  <a:pt x="823091" y="294816"/>
                  <a:pt x="835836" y="294816"/>
                </a:cubicBezTo>
                <a:cubicBezTo>
                  <a:pt x="848582" y="294816"/>
                  <a:pt x="858876" y="284522"/>
                  <a:pt x="858876" y="271776"/>
                </a:cubicBezTo>
                <a:cubicBezTo>
                  <a:pt x="858713" y="259031"/>
                  <a:pt x="848418" y="248737"/>
                  <a:pt x="835836" y="248737"/>
                </a:cubicBezTo>
                <a:close/>
                <a:moveTo>
                  <a:pt x="747763" y="21120"/>
                </a:moveTo>
                <a:cubicBezTo>
                  <a:pt x="735018" y="21120"/>
                  <a:pt x="724724" y="31414"/>
                  <a:pt x="724724" y="44159"/>
                </a:cubicBezTo>
                <a:cubicBezTo>
                  <a:pt x="724724" y="56904"/>
                  <a:pt x="735018" y="67199"/>
                  <a:pt x="747763" y="67199"/>
                </a:cubicBezTo>
                <a:cubicBezTo>
                  <a:pt x="760509" y="67199"/>
                  <a:pt x="770803" y="56904"/>
                  <a:pt x="770803" y="44159"/>
                </a:cubicBezTo>
                <a:cubicBezTo>
                  <a:pt x="770803" y="31414"/>
                  <a:pt x="760509" y="21120"/>
                  <a:pt x="747763" y="21120"/>
                </a:cubicBezTo>
                <a:close/>
                <a:moveTo>
                  <a:pt x="659854" y="172755"/>
                </a:moveTo>
                <a:cubicBezTo>
                  <a:pt x="647108" y="172755"/>
                  <a:pt x="636814" y="183050"/>
                  <a:pt x="636814" y="195795"/>
                </a:cubicBezTo>
                <a:cubicBezTo>
                  <a:pt x="636814" y="208540"/>
                  <a:pt x="647108" y="218834"/>
                  <a:pt x="659854" y="218834"/>
                </a:cubicBezTo>
                <a:cubicBezTo>
                  <a:pt x="672599" y="218834"/>
                  <a:pt x="682893" y="208540"/>
                  <a:pt x="682893" y="195795"/>
                </a:cubicBezTo>
                <a:cubicBezTo>
                  <a:pt x="682893" y="183050"/>
                  <a:pt x="672599" y="172755"/>
                  <a:pt x="659854" y="172755"/>
                </a:cubicBezTo>
                <a:close/>
                <a:moveTo>
                  <a:pt x="659854" y="324555"/>
                </a:moveTo>
                <a:cubicBezTo>
                  <a:pt x="647108" y="324555"/>
                  <a:pt x="636814" y="334849"/>
                  <a:pt x="636814" y="347594"/>
                </a:cubicBezTo>
                <a:cubicBezTo>
                  <a:pt x="636814" y="360340"/>
                  <a:pt x="647108" y="370634"/>
                  <a:pt x="659854" y="370634"/>
                </a:cubicBezTo>
                <a:cubicBezTo>
                  <a:pt x="672599" y="370634"/>
                  <a:pt x="682893" y="360340"/>
                  <a:pt x="682893" y="347594"/>
                </a:cubicBezTo>
                <a:cubicBezTo>
                  <a:pt x="682730" y="334849"/>
                  <a:pt x="672599" y="324555"/>
                  <a:pt x="659854" y="324555"/>
                </a:cubicBezTo>
                <a:close/>
                <a:moveTo>
                  <a:pt x="659854" y="400373"/>
                </a:moveTo>
                <a:cubicBezTo>
                  <a:pt x="647108" y="400373"/>
                  <a:pt x="636814" y="410667"/>
                  <a:pt x="636814" y="423412"/>
                </a:cubicBezTo>
                <a:cubicBezTo>
                  <a:pt x="636814" y="436158"/>
                  <a:pt x="647108" y="446452"/>
                  <a:pt x="659854" y="446452"/>
                </a:cubicBezTo>
                <a:cubicBezTo>
                  <a:pt x="672599" y="446452"/>
                  <a:pt x="682893" y="436158"/>
                  <a:pt x="682893" y="423412"/>
                </a:cubicBezTo>
                <a:cubicBezTo>
                  <a:pt x="682893" y="410667"/>
                  <a:pt x="672599" y="400373"/>
                  <a:pt x="659854" y="400373"/>
                </a:cubicBezTo>
                <a:close/>
                <a:moveTo>
                  <a:pt x="659854" y="96938"/>
                </a:moveTo>
                <a:cubicBezTo>
                  <a:pt x="647108" y="96938"/>
                  <a:pt x="636814" y="107232"/>
                  <a:pt x="636814" y="119977"/>
                </a:cubicBezTo>
                <a:cubicBezTo>
                  <a:pt x="636814" y="132722"/>
                  <a:pt x="647108" y="143017"/>
                  <a:pt x="659854" y="143017"/>
                </a:cubicBezTo>
                <a:cubicBezTo>
                  <a:pt x="672599" y="143017"/>
                  <a:pt x="682893" y="132722"/>
                  <a:pt x="682893" y="119977"/>
                </a:cubicBezTo>
                <a:cubicBezTo>
                  <a:pt x="682730" y="107232"/>
                  <a:pt x="672599" y="96938"/>
                  <a:pt x="659854" y="96938"/>
                </a:cubicBezTo>
                <a:close/>
                <a:moveTo>
                  <a:pt x="747763" y="324555"/>
                </a:moveTo>
                <a:cubicBezTo>
                  <a:pt x="735018" y="324555"/>
                  <a:pt x="724724" y="334849"/>
                  <a:pt x="724724" y="347594"/>
                </a:cubicBezTo>
                <a:cubicBezTo>
                  <a:pt x="724724" y="360340"/>
                  <a:pt x="735018" y="370634"/>
                  <a:pt x="747763" y="370634"/>
                </a:cubicBezTo>
                <a:cubicBezTo>
                  <a:pt x="760509" y="370634"/>
                  <a:pt x="770803" y="360340"/>
                  <a:pt x="770803" y="347594"/>
                </a:cubicBezTo>
                <a:cubicBezTo>
                  <a:pt x="770803" y="334849"/>
                  <a:pt x="760509" y="324555"/>
                  <a:pt x="747763" y="324555"/>
                </a:cubicBezTo>
                <a:close/>
                <a:moveTo>
                  <a:pt x="747763" y="248737"/>
                </a:moveTo>
                <a:cubicBezTo>
                  <a:pt x="735018" y="248737"/>
                  <a:pt x="724724" y="259031"/>
                  <a:pt x="724724" y="271776"/>
                </a:cubicBezTo>
                <a:cubicBezTo>
                  <a:pt x="724724" y="284522"/>
                  <a:pt x="735018" y="294816"/>
                  <a:pt x="747763" y="294816"/>
                </a:cubicBezTo>
                <a:cubicBezTo>
                  <a:pt x="760509" y="294816"/>
                  <a:pt x="770803" y="284522"/>
                  <a:pt x="770803" y="271776"/>
                </a:cubicBezTo>
                <a:cubicBezTo>
                  <a:pt x="770803" y="259031"/>
                  <a:pt x="760509" y="248737"/>
                  <a:pt x="747763" y="248737"/>
                </a:cubicBezTo>
                <a:close/>
                <a:moveTo>
                  <a:pt x="747763" y="400373"/>
                </a:moveTo>
                <a:cubicBezTo>
                  <a:pt x="735018" y="400373"/>
                  <a:pt x="724724" y="410667"/>
                  <a:pt x="724724" y="423412"/>
                </a:cubicBezTo>
                <a:cubicBezTo>
                  <a:pt x="724724" y="436158"/>
                  <a:pt x="735018" y="446452"/>
                  <a:pt x="747763" y="446452"/>
                </a:cubicBezTo>
                <a:cubicBezTo>
                  <a:pt x="760509" y="446452"/>
                  <a:pt x="770803" y="436158"/>
                  <a:pt x="770803" y="423412"/>
                </a:cubicBezTo>
                <a:cubicBezTo>
                  <a:pt x="770803" y="410667"/>
                  <a:pt x="760509" y="400373"/>
                  <a:pt x="747763" y="400373"/>
                </a:cubicBezTo>
                <a:close/>
                <a:moveTo>
                  <a:pt x="659854" y="21120"/>
                </a:moveTo>
                <a:cubicBezTo>
                  <a:pt x="647108" y="21120"/>
                  <a:pt x="636814" y="31414"/>
                  <a:pt x="636814" y="44159"/>
                </a:cubicBezTo>
                <a:cubicBezTo>
                  <a:pt x="636814" y="56904"/>
                  <a:pt x="647108" y="67199"/>
                  <a:pt x="659854" y="67199"/>
                </a:cubicBezTo>
                <a:cubicBezTo>
                  <a:pt x="672599" y="67199"/>
                  <a:pt x="682893" y="56904"/>
                  <a:pt x="682893" y="44159"/>
                </a:cubicBezTo>
                <a:cubicBezTo>
                  <a:pt x="682730" y="31414"/>
                  <a:pt x="672599" y="21120"/>
                  <a:pt x="659854" y="21120"/>
                </a:cubicBezTo>
                <a:close/>
                <a:moveTo>
                  <a:pt x="659854" y="248737"/>
                </a:moveTo>
                <a:cubicBezTo>
                  <a:pt x="647108" y="248737"/>
                  <a:pt x="636814" y="259031"/>
                  <a:pt x="636814" y="271776"/>
                </a:cubicBezTo>
                <a:cubicBezTo>
                  <a:pt x="636814" y="284522"/>
                  <a:pt x="647108" y="294816"/>
                  <a:pt x="659854" y="294816"/>
                </a:cubicBezTo>
                <a:cubicBezTo>
                  <a:pt x="672599" y="294816"/>
                  <a:pt x="682893" y="284522"/>
                  <a:pt x="682893" y="271776"/>
                </a:cubicBezTo>
                <a:cubicBezTo>
                  <a:pt x="682730" y="259031"/>
                  <a:pt x="672599" y="248737"/>
                  <a:pt x="659854" y="248737"/>
                </a:cubicBezTo>
                <a:close/>
                <a:moveTo>
                  <a:pt x="1011819" y="248737"/>
                </a:moveTo>
                <a:cubicBezTo>
                  <a:pt x="999074" y="248737"/>
                  <a:pt x="988780" y="259031"/>
                  <a:pt x="988780" y="271776"/>
                </a:cubicBezTo>
                <a:cubicBezTo>
                  <a:pt x="988780" y="284522"/>
                  <a:pt x="999074" y="294816"/>
                  <a:pt x="1011819" y="294816"/>
                </a:cubicBezTo>
                <a:cubicBezTo>
                  <a:pt x="1024564" y="294816"/>
                  <a:pt x="1034859" y="284522"/>
                  <a:pt x="1034859" y="271776"/>
                </a:cubicBezTo>
                <a:cubicBezTo>
                  <a:pt x="1034695" y="259031"/>
                  <a:pt x="1024401" y="248737"/>
                  <a:pt x="1011819" y="248737"/>
                </a:cubicBezTo>
                <a:close/>
                <a:moveTo>
                  <a:pt x="1011819" y="400373"/>
                </a:moveTo>
                <a:cubicBezTo>
                  <a:pt x="999074" y="400373"/>
                  <a:pt x="988780" y="410667"/>
                  <a:pt x="988780" y="423412"/>
                </a:cubicBezTo>
                <a:cubicBezTo>
                  <a:pt x="988780" y="436158"/>
                  <a:pt x="999074" y="446452"/>
                  <a:pt x="1011819" y="446452"/>
                </a:cubicBezTo>
                <a:cubicBezTo>
                  <a:pt x="1024564" y="446452"/>
                  <a:pt x="1034859" y="436158"/>
                  <a:pt x="1034859" y="423412"/>
                </a:cubicBezTo>
                <a:cubicBezTo>
                  <a:pt x="1034859" y="410667"/>
                  <a:pt x="1024401" y="400373"/>
                  <a:pt x="1011819" y="400373"/>
                </a:cubicBezTo>
                <a:close/>
                <a:moveTo>
                  <a:pt x="923746" y="400373"/>
                </a:moveTo>
                <a:cubicBezTo>
                  <a:pt x="911001" y="400373"/>
                  <a:pt x="900707" y="410667"/>
                  <a:pt x="900707" y="423412"/>
                </a:cubicBezTo>
                <a:cubicBezTo>
                  <a:pt x="900707" y="436158"/>
                  <a:pt x="911001" y="446452"/>
                  <a:pt x="923746" y="446452"/>
                </a:cubicBezTo>
                <a:cubicBezTo>
                  <a:pt x="936491" y="446452"/>
                  <a:pt x="946786" y="436158"/>
                  <a:pt x="946786" y="423412"/>
                </a:cubicBezTo>
                <a:cubicBezTo>
                  <a:pt x="946786" y="410667"/>
                  <a:pt x="936491" y="400373"/>
                  <a:pt x="923746" y="400373"/>
                </a:cubicBezTo>
                <a:close/>
                <a:moveTo>
                  <a:pt x="1011819" y="324555"/>
                </a:moveTo>
                <a:cubicBezTo>
                  <a:pt x="999074" y="324555"/>
                  <a:pt x="988780" y="334849"/>
                  <a:pt x="988780" y="347594"/>
                </a:cubicBezTo>
                <a:cubicBezTo>
                  <a:pt x="988780" y="360340"/>
                  <a:pt x="999074" y="370634"/>
                  <a:pt x="1011819" y="370634"/>
                </a:cubicBezTo>
                <a:cubicBezTo>
                  <a:pt x="1024564" y="370634"/>
                  <a:pt x="1034859" y="360340"/>
                  <a:pt x="1034859" y="347594"/>
                </a:cubicBezTo>
                <a:cubicBezTo>
                  <a:pt x="1034695" y="334849"/>
                  <a:pt x="1024401" y="324555"/>
                  <a:pt x="1011819" y="324555"/>
                </a:cubicBezTo>
                <a:close/>
                <a:moveTo>
                  <a:pt x="1011819" y="21120"/>
                </a:moveTo>
                <a:cubicBezTo>
                  <a:pt x="999074" y="21120"/>
                  <a:pt x="988780" y="31414"/>
                  <a:pt x="988780" y="44159"/>
                </a:cubicBezTo>
                <a:cubicBezTo>
                  <a:pt x="988780" y="56904"/>
                  <a:pt x="999074" y="67199"/>
                  <a:pt x="1011819" y="67199"/>
                </a:cubicBezTo>
                <a:cubicBezTo>
                  <a:pt x="1024564" y="67199"/>
                  <a:pt x="1034859" y="56904"/>
                  <a:pt x="1034859" y="44159"/>
                </a:cubicBezTo>
                <a:cubicBezTo>
                  <a:pt x="1034695" y="31414"/>
                  <a:pt x="1024401" y="21120"/>
                  <a:pt x="1011819" y="21120"/>
                </a:cubicBezTo>
                <a:close/>
                <a:moveTo>
                  <a:pt x="1011819" y="96938"/>
                </a:moveTo>
                <a:cubicBezTo>
                  <a:pt x="999074" y="96938"/>
                  <a:pt x="988780" y="107232"/>
                  <a:pt x="988780" y="119977"/>
                </a:cubicBezTo>
                <a:cubicBezTo>
                  <a:pt x="988780" y="132722"/>
                  <a:pt x="999074" y="143017"/>
                  <a:pt x="1011819" y="143017"/>
                </a:cubicBezTo>
                <a:cubicBezTo>
                  <a:pt x="1024564" y="143017"/>
                  <a:pt x="1034859" y="132722"/>
                  <a:pt x="1034859" y="119977"/>
                </a:cubicBezTo>
                <a:cubicBezTo>
                  <a:pt x="1034695" y="107232"/>
                  <a:pt x="1024401" y="96938"/>
                  <a:pt x="1011819" y="96938"/>
                </a:cubicBezTo>
                <a:close/>
                <a:moveTo>
                  <a:pt x="1011819" y="172755"/>
                </a:moveTo>
                <a:cubicBezTo>
                  <a:pt x="999074" y="172755"/>
                  <a:pt x="988780" y="183050"/>
                  <a:pt x="988780" y="195795"/>
                </a:cubicBezTo>
                <a:cubicBezTo>
                  <a:pt x="988780" y="208540"/>
                  <a:pt x="999074" y="218834"/>
                  <a:pt x="1011819" y="218834"/>
                </a:cubicBezTo>
                <a:cubicBezTo>
                  <a:pt x="1024564" y="218834"/>
                  <a:pt x="1034859" y="208540"/>
                  <a:pt x="1034859" y="195795"/>
                </a:cubicBezTo>
                <a:cubicBezTo>
                  <a:pt x="1034859" y="183050"/>
                  <a:pt x="1024401" y="172755"/>
                  <a:pt x="1011819" y="172755"/>
                </a:cubicBezTo>
                <a:close/>
                <a:moveTo>
                  <a:pt x="923746" y="248737"/>
                </a:moveTo>
                <a:cubicBezTo>
                  <a:pt x="911001" y="248737"/>
                  <a:pt x="900707" y="259031"/>
                  <a:pt x="900707" y="271776"/>
                </a:cubicBezTo>
                <a:cubicBezTo>
                  <a:pt x="900707" y="284522"/>
                  <a:pt x="911001" y="294816"/>
                  <a:pt x="923746" y="294816"/>
                </a:cubicBezTo>
                <a:cubicBezTo>
                  <a:pt x="936491" y="294816"/>
                  <a:pt x="946786" y="284522"/>
                  <a:pt x="946786" y="271776"/>
                </a:cubicBezTo>
                <a:cubicBezTo>
                  <a:pt x="946786" y="259031"/>
                  <a:pt x="936491" y="248737"/>
                  <a:pt x="923746" y="248737"/>
                </a:cubicBezTo>
                <a:close/>
                <a:moveTo>
                  <a:pt x="923746" y="324555"/>
                </a:moveTo>
                <a:cubicBezTo>
                  <a:pt x="911001" y="324555"/>
                  <a:pt x="900707" y="334849"/>
                  <a:pt x="900707" y="347594"/>
                </a:cubicBezTo>
                <a:cubicBezTo>
                  <a:pt x="900707" y="360340"/>
                  <a:pt x="911001" y="370634"/>
                  <a:pt x="923746" y="370634"/>
                </a:cubicBezTo>
                <a:cubicBezTo>
                  <a:pt x="936491" y="370634"/>
                  <a:pt x="946786" y="360340"/>
                  <a:pt x="946786" y="347594"/>
                </a:cubicBezTo>
                <a:cubicBezTo>
                  <a:pt x="946786" y="334849"/>
                  <a:pt x="936491" y="324555"/>
                  <a:pt x="923746" y="324555"/>
                </a:cubicBezTo>
                <a:close/>
                <a:moveTo>
                  <a:pt x="923746" y="96938"/>
                </a:moveTo>
                <a:cubicBezTo>
                  <a:pt x="911001" y="96938"/>
                  <a:pt x="900707" y="107232"/>
                  <a:pt x="900707" y="119977"/>
                </a:cubicBezTo>
                <a:cubicBezTo>
                  <a:pt x="900707" y="132722"/>
                  <a:pt x="911001" y="143017"/>
                  <a:pt x="923746" y="143017"/>
                </a:cubicBezTo>
                <a:cubicBezTo>
                  <a:pt x="936491" y="143017"/>
                  <a:pt x="946786" y="132722"/>
                  <a:pt x="946786" y="119977"/>
                </a:cubicBezTo>
                <a:cubicBezTo>
                  <a:pt x="946786" y="107232"/>
                  <a:pt x="936491" y="96938"/>
                  <a:pt x="923746" y="96938"/>
                </a:cubicBezTo>
                <a:close/>
                <a:moveTo>
                  <a:pt x="923746" y="21120"/>
                </a:moveTo>
                <a:cubicBezTo>
                  <a:pt x="911001" y="21120"/>
                  <a:pt x="900707" y="31414"/>
                  <a:pt x="900707" y="44159"/>
                </a:cubicBezTo>
                <a:cubicBezTo>
                  <a:pt x="900707" y="56904"/>
                  <a:pt x="911001" y="67199"/>
                  <a:pt x="923746" y="67199"/>
                </a:cubicBezTo>
                <a:cubicBezTo>
                  <a:pt x="936491" y="67199"/>
                  <a:pt x="946786" y="56904"/>
                  <a:pt x="946786" y="44159"/>
                </a:cubicBezTo>
                <a:cubicBezTo>
                  <a:pt x="946786" y="31414"/>
                  <a:pt x="936491" y="21120"/>
                  <a:pt x="923746" y="21120"/>
                </a:cubicBezTo>
                <a:close/>
                <a:moveTo>
                  <a:pt x="923746" y="172755"/>
                </a:moveTo>
                <a:cubicBezTo>
                  <a:pt x="911001" y="172755"/>
                  <a:pt x="900707" y="183050"/>
                  <a:pt x="900707" y="195795"/>
                </a:cubicBezTo>
                <a:cubicBezTo>
                  <a:pt x="900707" y="208540"/>
                  <a:pt x="911001" y="218834"/>
                  <a:pt x="923746" y="218834"/>
                </a:cubicBezTo>
                <a:cubicBezTo>
                  <a:pt x="936491" y="218834"/>
                  <a:pt x="946786" y="208540"/>
                  <a:pt x="946786" y="195795"/>
                </a:cubicBezTo>
                <a:cubicBezTo>
                  <a:pt x="946786" y="183050"/>
                  <a:pt x="936491" y="172755"/>
                  <a:pt x="923746" y="172755"/>
                </a:cubicBezTo>
                <a:close/>
                <a:moveTo>
                  <a:pt x="571781" y="248737"/>
                </a:moveTo>
                <a:cubicBezTo>
                  <a:pt x="559035" y="248737"/>
                  <a:pt x="548741" y="259031"/>
                  <a:pt x="548741" y="271776"/>
                </a:cubicBezTo>
                <a:cubicBezTo>
                  <a:pt x="548741" y="284522"/>
                  <a:pt x="559035" y="294816"/>
                  <a:pt x="571781" y="294816"/>
                </a:cubicBezTo>
                <a:cubicBezTo>
                  <a:pt x="584526" y="294816"/>
                  <a:pt x="594820" y="284522"/>
                  <a:pt x="594820" y="271776"/>
                </a:cubicBezTo>
                <a:cubicBezTo>
                  <a:pt x="594820" y="259031"/>
                  <a:pt x="584526" y="248737"/>
                  <a:pt x="571781" y="248737"/>
                </a:cubicBezTo>
                <a:close/>
                <a:moveTo>
                  <a:pt x="571781" y="21120"/>
                </a:moveTo>
                <a:cubicBezTo>
                  <a:pt x="559035" y="21120"/>
                  <a:pt x="548741" y="31414"/>
                  <a:pt x="548741" y="44159"/>
                </a:cubicBezTo>
                <a:cubicBezTo>
                  <a:pt x="548741" y="56904"/>
                  <a:pt x="559035" y="67199"/>
                  <a:pt x="571781" y="67199"/>
                </a:cubicBezTo>
                <a:cubicBezTo>
                  <a:pt x="584526" y="67199"/>
                  <a:pt x="594820" y="56904"/>
                  <a:pt x="594820" y="44159"/>
                </a:cubicBezTo>
                <a:cubicBezTo>
                  <a:pt x="594820" y="31414"/>
                  <a:pt x="584526" y="21120"/>
                  <a:pt x="571781" y="21120"/>
                </a:cubicBezTo>
                <a:close/>
                <a:moveTo>
                  <a:pt x="571781" y="96938"/>
                </a:moveTo>
                <a:cubicBezTo>
                  <a:pt x="559035" y="96938"/>
                  <a:pt x="548741" y="107232"/>
                  <a:pt x="548741" y="119977"/>
                </a:cubicBezTo>
                <a:cubicBezTo>
                  <a:pt x="548741" y="132722"/>
                  <a:pt x="559035" y="143017"/>
                  <a:pt x="571781" y="143017"/>
                </a:cubicBezTo>
                <a:cubicBezTo>
                  <a:pt x="584526" y="143017"/>
                  <a:pt x="594820" y="132722"/>
                  <a:pt x="594820" y="119977"/>
                </a:cubicBezTo>
                <a:cubicBezTo>
                  <a:pt x="594820" y="107232"/>
                  <a:pt x="584526" y="96938"/>
                  <a:pt x="571781" y="96938"/>
                </a:cubicBezTo>
                <a:close/>
                <a:moveTo>
                  <a:pt x="571781" y="324555"/>
                </a:moveTo>
                <a:cubicBezTo>
                  <a:pt x="559035" y="324555"/>
                  <a:pt x="548741" y="334849"/>
                  <a:pt x="548741" y="347594"/>
                </a:cubicBezTo>
                <a:cubicBezTo>
                  <a:pt x="548741" y="360340"/>
                  <a:pt x="559035" y="370634"/>
                  <a:pt x="571781" y="370634"/>
                </a:cubicBezTo>
                <a:cubicBezTo>
                  <a:pt x="584526" y="370634"/>
                  <a:pt x="594820" y="360340"/>
                  <a:pt x="594820" y="347594"/>
                </a:cubicBezTo>
                <a:cubicBezTo>
                  <a:pt x="594820" y="334849"/>
                  <a:pt x="584526" y="324555"/>
                  <a:pt x="571781" y="324555"/>
                </a:cubicBezTo>
                <a:close/>
                <a:moveTo>
                  <a:pt x="571781" y="400373"/>
                </a:moveTo>
                <a:cubicBezTo>
                  <a:pt x="559035" y="400373"/>
                  <a:pt x="548741" y="410667"/>
                  <a:pt x="548741" y="423412"/>
                </a:cubicBezTo>
                <a:cubicBezTo>
                  <a:pt x="548741" y="436158"/>
                  <a:pt x="559035" y="446452"/>
                  <a:pt x="571781" y="446452"/>
                </a:cubicBezTo>
                <a:cubicBezTo>
                  <a:pt x="584526" y="446452"/>
                  <a:pt x="594820" y="436158"/>
                  <a:pt x="594820" y="423412"/>
                </a:cubicBezTo>
                <a:cubicBezTo>
                  <a:pt x="594820" y="410667"/>
                  <a:pt x="584526" y="400373"/>
                  <a:pt x="571781" y="400373"/>
                </a:cubicBezTo>
                <a:close/>
                <a:moveTo>
                  <a:pt x="571781" y="172755"/>
                </a:moveTo>
                <a:cubicBezTo>
                  <a:pt x="559035" y="172755"/>
                  <a:pt x="548741" y="183050"/>
                  <a:pt x="548741" y="195795"/>
                </a:cubicBezTo>
                <a:cubicBezTo>
                  <a:pt x="548741" y="208540"/>
                  <a:pt x="559035" y="218834"/>
                  <a:pt x="571781" y="218834"/>
                </a:cubicBezTo>
                <a:cubicBezTo>
                  <a:pt x="584526" y="218834"/>
                  <a:pt x="594820" y="208540"/>
                  <a:pt x="594820" y="195795"/>
                </a:cubicBezTo>
                <a:cubicBezTo>
                  <a:pt x="594820" y="183050"/>
                  <a:pt x="584526" y="172755"/>
                  <a:pt x="571781" y="172755"/>
                </a:cubicBezTo>
                <a:close/>
                <a:moveTo>
                  <a:pt x="1451694" y="400373"/>
                </a:moveTo>
                <a:cubicBezTo>
                  <a:pt x="1438949" y="400373"/>
                  <a:pt x="1428655" y="410667"/>
                  <a:pt x="1428655" y="423412"/>
                </a:cubicBezTo>
                <a:cubicBezTo>
                  <a:pt x="1428655" y="436158"/>
                  <a:pt x="1438949" y="446452"/>
                  <a:pt x="1451694" y="446452"/>
                </a:cubicBezTo>
                <a:cubicBezTo>
                  <a:pt x="1464440" y="446452"/>
                  <a:pt x="1474734" y="436158"/>
                  <a:pt x="1474734" y="423412"/>
                </a:cubicBezTo>
                <a:cubicBezTo>
                  <a:pt x="1474734" y="410667"/>
                  <a:pt x="1464440" y="400373"/>
                  <a:pt x="1451694" y="400373"/>
                </a:cubicBezTo>
                <a:close/>
                <a:moveTo>
                  <a:pt x="1451694" y="324555"/>
                </a:moveTo>
                <a:cubicBezTo>
                  <a:pt x="1438949" y="324555"/>
                  <a:pt x="1428655" y="334849"/>
                  <a:pt x="1428655" y="347594"/>
                </a:cubicBezTo>
                <a:cubicBezTo>
                  <a:pt x="1428655" y="360340"/>
                  <a:pt x="1438949" y="370634"/>
                  <a:pt x="1451694" y="370634"/>
                </a:cubicBezTo>
                <a:cubicBezTo>
                  <a:pt x="1464440" y="370634"/>
                  <a:pt x="1474734" y="360340"/>
                  <a:pt x="1474734" y="347594"/>
                </a:cubicBezTo>
                <a:cubicBezTo>
                  <a:pt x="1474734" y="334849"/>
                  <a:pt x="1464440" y="324555"/>
                  <a:pt x="1451694" y="324555"/>
                </a:cubicBezTo>
                <a:close/>
                <a:moveTo>
                  <a:pt x="1451694" y="248737"/>
                </a:moveTo>
                <a:cubicBezTo>
                  <a:pt x="1438949" y="248737"/>
                  <a:pt x="1428655" y="259031"/>
                  <a:pt x="1428655" y="271776"/>
                </a:cubicBezTo>
                <a:cubicBezTo>
                  <a:pt x="1428655" y="284522"/>
                  <a:pt x="1438949" y="294816"/>
                  <a:pt x="1451694" y="294816"/>
                </a:cubicBezTo>
                <a:cubicBezTo>
                  <a:pt x="1464440" y="294816"/>
                  <a:pt x="1474734" y="284522"/>
                  <a:pt x="1474734" y="271776"/>
                </a:cubicBezTo>
                <a:cubicBezTo>
                  <a:pt x="1474734" y="259031"/>
                  <a:pt x="1464440" y="248737"/>
                  <a:pt x="1451694" y="248737"/>
                </a:cubicBezTo>
                <a:close/>
                <a:moveTo>
                  <a:pt x="1363621" y="21120"/>
                </a:moveTo>
                <a:cubicBezTo>
                  <a:pt x="1350876" y="21120"/>
                  <a:pt x="1340582" y="31414"/>
                  <a:pt x="1340582" y="44159"/>
                </a:cubicBezTo>
                <a:cubicBezTo>
                  <a:pt x="1340582" y="56904"/>
                  <a:pt x="1350876" y="67199"/>
                  <a:pt x="1363621" y="67199"/>
                </a:cubicBezTo>
                <a:cubicBezTo>
                  <a:pt x="1376367" y="67199"/>
                  <a:pt x="1386661" y="56904"/>
                  <a:pt x="1386661" y="44159"/>
                </a:cubicBezTo>
                <a:cubicBezTo>
                  <a:pt x="1386661" y="31414"/>
                  <a:pt x="1376367" y="21120"/>
                  <a:pt x="1363621" y="21120"/>
                </a:cubicBezTo>
                <a:close/>
                <a:moveTo>
                  <a:pt x="1363621" y="96938"/>
                </a:moveTo>
                <a:cubicBezTo>
                  <a:pt x="1350876" y="96938"/>
                  <a:pt x="1340582" y="107232"/>
                  <a:pt x="1340582" y="119977"/>
                </a:cubicBezTo>
                <a:cubicBezTo>
                  <a:pt x="1340582" y="132722"/>
                  <a:pt x="1350876" y="143017"/>
                  <a:pt x="1363621" y="143017"/>
                </a:cubicBezTo>
                <a:cubicBezTo>
                  <a:pt x="1376367" y="143017"/>
                  <a:pt x="1386661" y="132722"/>
                  <a:pt x="1386661" y="119977"/>
                </a:cubicBezTo>
                <a:cubicBezTo>
                  <a:pt x="1386661" y="107232"/>
                  <a:pt x="1376367" y="96938"/>
                  <a:pt x="1363621" y="96938"/>
                </a:cubicBezTo>
                <a:close/>
                <a:moveTo>
                  <a:pt x="1451694" y="172755"/>
                </a:moveTo>
                <a:cubicBezTo>
                  <a:pt x="1438949" y="172755"/>
                  <a:pt x="1428655" y="183050"/>
                  <a:pt x="1428655" y="195795"/>
                </a:cubicBezTo>
                <a:cubicBezTo>
                  <a:pt x="1428655" y="208540"/>
                  <a:pt x="1438949" y="218834"/>
                  <a:pt x="1451694" y="218834"/>
                </a:cubicBezTo>
                <a:cubicBezTo>
                  <a:pt x="1464440" y="218834"/>
                  <a:pt x="1474734" y="208540"/>
                  <a:pt x="1474734" y="195795"/>
                </a:cubicBezTo>
                <a:cubicBezTo>
                  <a:pt x="1474734" y="183050"/>
                  <a:pt x="1464440" y="172755"/>
                  <a:pt x="1451694" y="172755"/>
                </a:cubicBezTo>
                <a:close/>
                <a:moveTo>
                  <a:pt x="1363621" y="172755"/>
                </a:moveTo>
                <a:cubicBezTo>
                  <a:pt x="1350876" y="172755"/>
                  <a:pt x="1340582" y="183050"/>
                  <a:pt x="1340582" y="195795"/>
                </a:cubicBezTo>
                <a:cubicBezTo>
                  <a:pt x="1340582" y="208540"/>
                  <a:pt x="1350876" y="218834"/>
                  <a:pt x="1363621" y="218834"/>
                </a:cubicBezTo>
                <a:cubicBezTo>
                  <a:pt x="1376367" y="218834"/>
                  <a:pt x="1386661" y="208540"/>
                  <a:pt x="1386661" y="195795"/>
                </a:cubicBezTo>
                <a:cubicBezTo>
                  <a:pt x="1386661" y="183050"/>
                  <a:pt x="1376367" y="172755"/>
                  <a:pt x="1363621" y="172755"/>
                </a:cubicBezTo>
                <a:close/>
                <a:moveTo>
                  <a:pt x="1363621" y="324555"/>
                </a:moveTo>
                <a:cubicBezTo>
                  <a:pt x="1350876" y="324555"/>
                  <a:pt x="1340582" y="334849"/>
                  <a:pt x="1340582" y="347594"/>
                </a:cubicBezTo>
                <a:cubicBezTo>
                  <a:pt x="1340582" y="360340"/>
                  <a:pt x="1350876" y="370634"/>
                  <a:pt x="1363621" y="370634"/>
                </a:cubicBezTo>
                <a:cubicBezTo>
                  <a:pt x="1376367" y="370634"/>
                  <a:pt x="1386661" y="360340"/>
                  <a:pt x="1386661" y="347594"/>
                </a:cubicBezTo>
                <a:cubicBezTo>
                  <a:pt x="1386661" y="334849"/>
                  <a:pt x="1376367" y="324555"/>
                  <a:pt x="1363621" y="324555"/>
                </a:cubicBezTo>
                <a:close/>
                <a:moveTo>
                  <a:pt x="1363621" y="248737"/>
                </a:moveTo>
                <a:cubicBezTo>
                  <a:pt x="1350876" y="248737"/>
                  <a:pt x="1340582" y="259031"/>
                  <a:pt x="1340582" y="271776"/>
                </a:cubicBezTo>
                <a:cubicBezTo>
                  <a:pt x="1340582" y="284522"/>
                  <a:pt x="1350876" y="294816"/>
                  <a:pt x="1363621" y="294816"/>
                </a:cubicBezTo>
                <a:cubicBezTo>
                  <a:pt x="1376367" y="294816"/>
                  <a:pt x="1386661" y="284522"/>
                  <a:pt x="1386661" y="271776"/>
                </a:cubicBezTo>
                <a:cubicBezTo>
                  <a:pt x="1386661" y="259031"/>
                  <a:pt x="1376367" y="248737"/>
                  <a:pt x="1363621" y="248737"/>
                </a:cubicBezTo>
                <a:close/>
                <a:moveTo>
                  <a:pt x="1539604" y="172755"/>
                </a:moveTo>
                <a:cubicBezTo>
                  <a:pt x="1526859" y="172755"/>
                  <a:pt x="1516565" y="183050"/>
                  <a:pt x="1516565" y="195795"/>
                </a:cubicBezTo>
                <a:cubicBezTo>
                  <a:pt x="1516565" y="208540"/>
                  <a:pt x="1526859" y="218834"/>
                  <a:pt x="1539604" y="218834"/>
                </a:cubicBezTo>
                <a:cubicBezTo>
                  <a:pt x="1552349" y="218834"/>
                  <a:pt x="1562644" y="208540"/>
                  <a:pt x="1562644" y="195795"/>
                </a:cubicBezTo>
                <a:cubicBezTo>
                  <a:pt x="1562644" y="183050"/>
                  <a:pt x="1552349" y="172755"/>
                  <a:pt x="1539604" y="172755"/>
                </a:cubicBezTo>
                <a:close/>
                <a:moveTo>
                  <a:pt x="1451694" y="96938"/>
                </a:moveTo>
                <a:cubicBezTo>
                  <a:pt x="1438949" y="96938"/>
                  <a:pt x="1428655" y="107232"/>
                  <a:pt x="1428655" y="119977"/>
                </a:cubicBezTo>
                <a:cubicBezTo>
                  <a:pt x="1428655" y="132722"/>
                  <a:pt x="1438949" y="143017"/>
                  <a:pt x="1451694" y="143017"/>
                </a:cubicBezTo>
                <a:cubicBezTo>
                  <a:pt x="1464440" y="143017"/>
                  <a:pt x="1474734" y="132722"/>
                  <a:pt x="1474734" y="119977"/>
                </a:cubicBezTo>
                <a:cubicBezTo>
                  <a:pt x="1474734" y="107232"/>
                  <a:pt x="1464440" y="96938"/>
                  <a:pt x="1451694" y="96938"/>
                </a:cubicBezTo>
                <a:close/>
                <a:moveTo>
                  <a:pt x="1539604" y="248737"/>
                </a:moveTo>
                <a:cubicBezTo>
                  <a:pt x="1526859" y="248737"/>
                  <a:pt x="1516565" y="259031"/>
                  <a:pt x="1516565" y="271776"/>
                </a:cubicBezTo>
                <a:cubicBezTo>
                  <a:pt x="1516565" y="284522"/>
                  <a:pt x="1526859" y="294816"/>
                  <a:pt x="1539604" y="294816"/>
                </a:cubicBezTo>
                <a:cubicBezTo>
                  <a:pt x="1552349" y="294816"/>
                  <a:pt x="1562644" y="284522"/>
                  <a:pt x="1562644" y="271776"/>
                </a:cubicBezTo>
                <a:cubicBezTo>
                  <a:pt x="1562644" y="259031"/>
                  <a:pt x="1552349" y="248737"/>
                  <a:pt x="1539604" y="248737"/>
                </a:cubicBezTo>
                <a:close/>
                <a:moveTo>
                  <a:pt x="1363621" y="400373"/>
                </a:moveTo>
                <a:cubicBezTo>
                  <a:pt x="1350876" y="400373"/>
                  <a:pt x="1340582" y="410667"/>
                  <a:pt x="1340582" y="423412"/>
                </a:cubicBezTo>
                <a:cubicBezTo>
                  <a:pt x="1340582" y="436158"/>
                  <a:pt x="1350876" y="446452"/>
                  <a:pt x="1363621" y="446452"/>
                </a:cubicBezTo>
                <a:cubicBezTo>
                  <a:pt x="1376367" y="446452"/>
                  <a:pt x="1386661" y="436158"/>
                  <a:pt x="1386661" y="423412"/>
                </a:cubicBezTo>
                <a:cubicBezTo>
                  <a:pt x="1386661" y="410667"/>
                  <a:pt x="1376367" y="400373"/>
                  <a:pt x="1363621" y="400373"/>
                </a:cubicBezTo>
                <a:close/>
                <a:moveTo>
                  <a:pt x="1539604" y="21120"/>
                </a:moveTo>
                <a:cubicBezTo>
                  <a:pt x="1526859" y="21120"/>
                  <a:pt x="1516565" y="31414"/>
                  <a:pt x="1516565" y="44159"/>
                </a:cubicBezTo>
                <a:cubicBezTo>
                  <a:pt x="1516565" y="56904"/>
                  <a:pt x="1526859" y="67199"/>
                  <a:pt x="1539604" y="67199"/>
                </a:cubicBezTo>
                <a:cubicBezTo>
                  <a:pt x="1552349" y="67199"/>
                  <a:pt x="1562644" y="56904"/>
                  <a:pt x="1562644" y="44159"/>
                </a:cubicBezTo>
                <a:cubicBezTo>
                  <a:pt x="1562644" y="31414"/>
                  <a:pt x="1552349" y="21120"/>
                  <a:pt x="1539604" y="21120"/>
                </a:cubicBezTo>
                <a:close/>
                <a:moveTo>
                  <a:pt x="1627677" y="400373"/>
                </a:moveTo>
                <a:cubicBezTo>
                  <a:pt x="1614932" y="400373"/>
                  <a:pt x="1604638" y="410667"/>
                  <a:pt x="1604638" y="423412"/>
                </a:cubicBezTo>
                <a:cubicBezTo>
                  <a:pt x="1604638" y="436158"/>
                  <a:pt x="1614932" y="446452"/>
                  <a:pt x="1627677" y="446452"/>
                </a:cubicBezTo>
                <a:cubicBezTo>
                  <a:pt x="1640423" y="446452"/>
                  <a:pt x="1650717" y="436158"/>
                  <a:pt x="1650717" y="423412"/>
                </a:cubicBezTo>
                <a:cubicBezTo>
                  <a:pt x="1650717" y="410667"/>
                  <a:pt x="1640423" y="400373"/>
                  <a:pt x="1627677" y="400373"/>
                </a:cubicBezTo>
                <a:close/>
                <a:moveTo>
                  <a:pt x="1451694" y="21120"/>
                </a:moveTo>
                <a:cubicBezTo>
                  <a:pt x="1438949" y="21120"/>
                  <a:pt x="1428655" y="31414"/>
                  <a:pt x="1428655" y="44159"/>
                </a:cubicBezTo>
                <a:cubicBezTo>
                  <a:pt x="1428655" y="56904"/>
                  <a:pt x="1438949" y="67199"/>
                  <a:pt x="1451694" y="67199"/>
                </a:cubicBezTo>
                <a:cubicBezTo>
                  <a:pt x="1464440" y="67199"/>
                  <a:pt x="1474734" y="56904"/>
                  <a:pt x="1474734" y="44159"/>
                </a:cubicBezTo>
                <a:cubicBezTo>
                  <a:pt x="1474734" y="31414"/>
                  <a:pt x="1464440" y="21120"/>
                  <a:pt x="1451694" y="21120"/>
                </a:cubicBezTo>
                <a:close/>
                <a:moveTo>
                  <a:pt x="1539604" y="400373"/>
                </a:moveTo>
                <a:cubicBezTo>
                  <a:pt x="1526859" y="400373"/>
                  <a:pt x="1516565" y="410667"/>
                  <a:pt x="1516565" y="423412"/>
                </a:cubicBezTo>
                <a:cubicBezTo>
                  <a:pt x="1516565" y="436158"/>
                  <a:pt x="1526859" y="446452"/>
                  <a:pt x="1539604" y="446452"/>
                </a:cubicBezTo>
                <a:cubicBezTo>
                  <a:pt x="1552349" y="446452"/>
                  <a:pt x="1562644" y="436158"/>
                  <a:pt x="1562644" y="423412"/>
                </a:cubicBezTo>
                <a:cubicBezTo>
                  <a:pt x="1562644" y="410667"/>
                  <a:pt x="1552349" y="400373"/>
                  <a:pt x="1539604" y="400373"/>
                </a:cubicBezTo>
                <a:close/>
                <a:moveTo>
                  <a:pt x="1539604" y="324555"/>
                </a:moveTo>
                <a:cubicBezTo>
                  <a:pt x="1526859" y="324555"/>
                  <a:pt x="1516565" y="334849"/>
                  <a:pt x="1516565" y="347594"/>
                </a:cubicBezTo>
                <a:cubicBezTo>
                  <a:pt x="1516565" y="360340"/>
                  <a:pt x="1526859" y="370634"/>
                  <a:pt x="1539604" y="370634"/>
                </a:cubicBezTo>
                <a:cubicBezTo>
                  <a:pt x="1552349" y="370634"/>
                  <a:pt x="1562644" y="360340"/>
                  <a:pt x="1562644" y="347594"/>
                </a:cubicBezTo>
                <a:cubicBezTo>
                  <a:pt x="1562644" y="334849"/>
                  <a:pt x="1552349" y="324555"/>
                  <a:pt x="1539604" y="324555"/>
                </a:cubicBezTo>
                <a:close/>
                <a:moveTo>
                  <a:pt x="1539604" y="96938"/>
                </a:moveTo>
                <a:cubicBezTo>
                  <a:pt x="1526859" y="96938"/>
                  <a:pt x="1516565" y="107232"/>
                  <a:pt x="1516565" y="119977"/>
                </a:cubicBezTo>
                <a:cubicBezTo>
                  <a:pt x="1516565" y="132722"/>
                  <a:pt x="1526859" y="143017"/>
                  <a:pt x="1539604" y="143017"/>
                </a:cubicBezTo>
                <a:cubicBezTo>
                  <a:pt x="1552349" y="143017"/>
                  <a:pt x="1562644" y="132722"/>
                  <a:pt x="1562644" y="119977"/>
                </a:cubicBezTo>
                <a:cubicBezTo>
                  <a:pt x="1562644" y="107232"/>
                  <a:pt x="1552349" y="96938"/>
                  <a:pt x="1539604" y="96938"/>
                </a:cubicBezTo>
                <a:close/>
                <a:moveTo>
                  <a:pt x="1627677" y="324555"/>
                </a:moveTo>
                <a:cubicBezTo>
                  <a:pt x="1614932" y="324555"/>
                  <a:pt x="1604638" y="334849"/>
                  <a:pt x="1604638" y="347594"/>
                </a:cubicBezTo>
                <a:cubicBezTo>
                  <a:pt x="1604638" y="360340"/>
                  <a:pt x="1614932" y="370634"/>
                  <a:pt x="1627677" y="370634"/>
                </a:cubicBezTo>
                <a:cubicBezTo>
                  <a:pt x="1640423" y="370634"/>
                  <a:pt x="1650717" y="360340"/>
                  <a:pt x="1650717" y="347594"/>
                </a:cubicBezTo>
                <a:cubicBezTo>
                  <a:pt x="1650717" y="334849"/>
                  <a:pt x="1640423" y="324555"/>
                  <a:pt x="1627677" y="324555"/>
                </a:cubicBezTo>
                <a:close/>
                <a:moveTo>
                  <a:pt x="1275712" y="21120"/>
                </a:moveTo>
                <a:cubicBezTo>
                  <a:pt x="1262967" y="21120"/>
                  <a:pt x="1252672" y="31414"/>
                  <a:pt x="1252672" y="44159"/>
                </a:cubicBezTo>
                <a:cubicBezTo>
                  <a:pt x="1252672" y="56904"/>
                  <a:pt x="1262967" y="67199"/>
                  <a:pt x="1275712" y="67199"/>
                </a:cubicBezTo>
                <a:cubicBezTo>
                  <a:pt x="1288457" y="67199"/>
                  <a:pt x="1298751" y="56904"/>
                  <a:pt x="1298751" y="44159"/>
                </a:cubicBezTo>
                <a:cubicBezTo>
                  <a:pt x="1298751" y="31414"/>
                  <a:pt x="1288457" y="21120"/>
                  <a:pt x="1275712" y="21120"/>
                </a:cubicBezTo>
                <a:close/>
                <a:moveTo>
                  <a:pt x="1187802" y="400373"/>
                </a:moveTo>
                <a:cubicBezTo>
                  <a:pt x="1175057" y="400373"/>
                  <a:pt x="1164763" y="410667"/>
                  <a:pt x="1164763" y="423412"/>
                </a:cubicBezTo>
                <a:cubicBezTo>
                  <a:pt x="1164763" y="436158"/>
                  <a:pt x="1175057" y="446452"/>
                  <a:pt x="1187802" y="446452"/>
                </a:cubicBezTo>
                <a:cubicBezTo>
                  <a:pt x="1200547" y="446452"/>
                  <a:pt x="1210842" y="436158"/>
                  <a:pt x="1210842" y="423412"/>
                </a:cubicBezTo>
                <a:cubicBezTo>
                  <a:pt x="1210842" y="410667"/>
                  <a:pt x="1200384" y="400373"/>
                  <a:pt x="1187802" y="400373"/>
                </a:cubicBezTo>
                <a:close/>
                <a:moveTo>
                  <a:pt x="1187802" y="324555"/>
                </a:moveTo>
                <a:cubicBezTo>
                  <a:pt x="1175057" y="324555"/>
                  <a:pt x="1164763" y="334849"/>
                  <a:pt x="1164763" y="347594"/>
                </a:cubicBezTo>
                <a:cubicBezTo>
                  <a:pt x="1164763" y="360340"/>
                  <a:pt x="1175057" y="370634"/>
                  <a:pt x="1187802" y="370634"/>
                </a:cubicBezTo>
                <a:cubicBezTo>
                  <a:pt x="1200547" y="370634"/>
                  <a:pt x="1210842" y="360340"/>
                  <a:pt x="1210842" y="347594"/>
                </a:cubicBezTo>
                <a:cubicBezTo>
                  <a:pt x="1210678" y="334849"/>
                  <a:pt x="1200384" y="324555"/>
                  <a:pt x="1187802" y="324555"/>
                </a:cubicBezTo>
                <a:close/>
                <a:moveTo>
                  <a:pt x="1187802" y="248737"/>
                </a:moveTo>
                <a:cubicBezTo>
                  <a:pt x="1175057" y="248737"/>
                  <a:pt x="1164763" y="259031"/>
                  <a:pt x="1164763" y="271776"/>
                </a:cubicBezTo>
                <a:cubicBezTo>
                  <a:pt x="1164763" y="284522"/>
                  <a:pt x="1175057" y="294816"/>
                  <a:pt x="1187802" y="294816"/>
                </a:cubicBezTo>
                <a:cubicBezTo>
                  <a:pt x="1200547" y="294816"/>
                  <a:pt x="1210842" y="284522"/>
                  <a:pt x="1210842" y="271776"/>
                </a:cubicBezTo>
                <a:cubicBezTo>
                  <a:pt x="1210678" y="259031"/>
                  <a:pt x="1200384" y="248737"/>
                  <a:pt x="1187802" y="248737"/>
                </a:cubicBezTo>
                <a:close/>
                <a:moveTo>
                  <a:pt x="1627677" y="172755"/>
                </a:moveTo>
                <a:cubicBezTo>
                  <a:pt x="1614932" y="172755"/>
                  <a:pt x="1604638" y="183050"/>
                  <a:pt x="1604638" y="195795"/>
                </a:cubicBezTo>
                <a:cubicBezTo>
                  <a:pt x="1604638" y="208540"/>
                  <a:pt x="1614932" y="218834"/>
                  <a:pt x="1627677" y="218834"/>
                </a:cubicBezTo>
                <a:cubicBezTo>
                  <a:pt x="1640423" y="218834"/>
                  <a:pt x="1650717" y="208540"/>
                  <a:pt x="1650717" y="195795"/>
                </a:cubicBezTo>
                <a:cubicBezTo>
                  <a:pt x="1650717" y="183050"/>
                  <a:pt x="1640423" y="172755"/>
                  <a:pt x="1627677" y="172755"/>
                </a:cubicBezTo>
                <a:close/>
                <a:moveTo>
                  <a:pt x="1627677" y="67035"/>
                </a:moveTo>
                <a:cubicBezTo>
                  <a:pt x="1640423" y="67035"/>
                  <a:pt x="1650717" y="56741"/>
                  <a:pt x="1650717" y="43996"/>
                </a:cubicBezTo>
                <a:cubicBezTo>
                  <a:pt x="1650717" y="31250"/>
                  <a:pt x="1640423" y="20956"/>
                  <a:pt x="1627677" y="20956"/>
                </a:cubicBezTo>
                <a:cubicBezTo>
                  <a:pt x="1614932" y="20956"/>
                  <a:pt x="1604638" y="31250"/>
                  <a:pt x="1604638" y="43996"/>
                </a:cubicBezTo>
                <a:cubicBezTo>
                  <a:pt x="1604638" y="56741"/>
                  <a:pt x="1614932" y="67035"/>
                  <a:pt x="1627677" y="67035"/>
                </a:cubicBezTo>
                <a:close/>
                <a:moveTo>
                  <a:pt x="1627677" y="96938"/>
                </a:moveTo>
                <a:cubicBezTo>
                  <a:pt x="1614932" y="96938"/>
                  <a:pt x="1604638" y="107232"/>
                  <a:pt x="1604638" y="119977"/>
                </a:cubicBezTo>
                <a:cubicBezTo>
                  <a:pt x="1604638" y="132722"/>
                  <a:pt x="1614932" y="143017"/>
                  <a:pt x="1627677" y="143017"/>
                </a:cubicBezTo>
                <a:cubicBezTo>
                  <a:pt x="1640423" y="143017"/>
                  <a:pt x="1650717" y="132722"/>
                  <a:pt x="1650717" y="119977"/>
                </a:cubicBezTo>
                <a:cubicBezTo>
                  <a:pt x="1650717" y="107232"/>
                  <a:pt x="1640423" y="96938"/>
                  <a:pt x="1627677" y="96938"/>
                </a:cubicBezTo>
                <a:close/>
                <a:moveTo>
                  <a:pt x="1627677" y="248737"/>
                </a:moveTo>
                <a:cubicBezTo>
                  <a:pt x="1614932" y="248737"/>
                  <a:pt x="1604638" y="259031"/>
                  <a:pt x="1604638" y="271776"/>
                </a:cubicBezTo>
                <a:cubicBezTo>
                  <a:pt x="1604638" y="284522"/>
                  <a:pt x="1614932" y="294816"/>
                  <a:pt x="1627677" y="294816"/>
                </a:cubicBezTo>
                <a:cubicBezTo>
                  <a:pt x="1640423" y="294816"/>
                  <a:pt x="1650717" y="284522"/>
                  <a:pt x="1650717" y="271776"/>
                </a:cubicBezTo>
                <a:cubicBezTo>
                  <a:pt x="1650717" y="259031"/>
                  <a:pt x="1640423" y="248737"/>
                  <a:pt x="1627677" y="248737"/>
                </a:cubicBezTo>
                <a:close/>
                <a:moveTo>
                  <a:pt x="1275712" y="248737"/>
                </a:moveTo>
                <a:cubicBezTo>
                  <a:pt x="1262967" y="248737"/>
                  <a:pt x="1252672" y="259031"/>
                  <a:pt x="1252672" y="271776"/>
                </a:cubicBezTo>
                <a:cubicBezTo>
                  <a:pt x="1252672" y="284522"/>
                  <a:pt x="1262967" y="294816"/>
                  <a:pt x="1275712" y="294816"/>
                </a:cubicBezTo>
                <a:cubicBezTo>
                  <a:pt x="1288457" y="294816"/>
                  <a:pt x="1298751" y="284522"/>
                  <a:pt x="1298751" y="271776"/>
                </a:cubicBezTo>
                <a:cubicBezTo>
                  <a:pt x="1298751" y="259031"/>
                  <a:pt x="1288457" y="248737"/>
                  <a:pt x="1275712" y="248737"/>
                </a:cubicBezTo>
                <a:close/>
                <a:moveTo>
                  <a:pt x="1275712" y="172755"/>
                </a:moveTo>
                <a:cubicBezTo>
                  <a:pt x="1262967" y="172755"/>
                  <a:pt x="1252672" y="183050"/>
                  <a:pt x="1252672" y="195795"/>
                </a:cubicBezTo>
                <a:cubicBezTo>
                  <a:pt x="1252672" y="208540"/>
                  <a:pt x="1262967" y="218834"/>
                  <a:pt x="1275712" y="218834"/>
                </a:cubicBezTo>
                <a:cubicBezTo>
                  <a:pt x="1288457" y="218834"/>
                  <a:pt x="1298751" y="208540"/>
                  <a:pt x="1298751" y="195795"/>
                </a:cubicBezTo>
                <a:cubicBezTo>
                  <a:pt x="1298751" y="183050"/>
                  <a:pt x="1288457" y="172755"/>
                  <a:pt x="1275712" y="172755"/>
                </a:cubicBezTo>
                <a:close/>
                <a:moveTo>
                  <a:pt x="1275712" y="324555"/>
                </a:moveTo>
                <a:cubicBezTo>
                  <a:pt x="1262967" y="324555"/>
                  <a:pt x="1252672" y="334849"/>
                  <a:pt x="1252672" y="347594"/>
                </a:cubicBezTo>
                <a:cubicBezTo>
                  <a:pt x="1252672" y="360340"/>
                  <a:pt x="1262967" y="370634"/>
                  <a:pt x="1275712" y="370634"/>
                </a:cubicBezTo>
                <a:cubicBezTo>
                  <a:pt x="1288457" y="370634"/>
                  <a:pt x="1298751" y="360340"/>
                  <a:pt x="1298751" y="347594"/>
                </a:cubicBezTo>
                <a:cubicBezTo>
                  <a:pt x="1298751" y="334849"/>
                  <a:pt x="1288457" y="324555"/>
                  <a:pt x="1275712" y="324555"/>
                </a:cubicBezTo>
                <a:close/>
                <a:moveTo>
                  <a:pt x="1275712" y="96938"/>
                </a:moveTo>
                <a:cubicBezTo>
                  <a:pt x="1262967" y="96938"/>
                  <a:pt x="1252672" y="107232"/>
                  <a:pt x="1252672" y="119977"/>
                </a:cubicBezTo>
                <a:cubicBezTo>
                  <a:pt x="1252672" y="132722"/>
                  <a:pt x="1262967" y="143017"/>
                  <a:pt x="1275712" y="143017"/>
                </a:cubicBezTo>
                <a:cubicBezTo>
                  <a:pt x="1288457" y="143017"/>
                  <a:pt x="1298751" y="132722"/>
                  <a:pt x="1298751" y="119977"/>
                </a:cubicBezTo>
                <a:cubicBezTo>
                  <a:pt x="1298751" y="107232"/>
                  <a:pt x="1288457" y="96938"/>
                  <a:pt x="1275712" y="96938"/>
                </a:cubicBezTo>
                <a:close/>
                <a:moveTo>
                  <a:pt x="1275712" y="400373"/>
                </a:moveTo>
                <a:cubicBezTo>
                  <a:pt x="1262967" y="400373"/>
                  <a:pt x="1252672" y="410667"/>
                  <a:pt x="1252672" y="423412"/>
                </a:cubicBezTo>
                <a:cubicBezTo>
                  <a:pt x="1252672" y="436158"/>
                  <a:pt x="1262967" y="446452"/>
                  <a:pt x="1275712" y="446452"/>
                </a:cubicBezTo>
                <a:cubicBezTo>
                  <a:pt x="1288457" y="446452"/>
                  <a:pt x="1298751" y="436158"/>
                  <a:pt x="1298751" y="423412"/>
                </a:cubicBezTo>
                <a:cubicBezTo>
                  <a:pt x="1298751" y="410667"/>
                  <a:pt x="1288457" y="400373"/>
                  <a:pt x="1275712" y="400373"/>
                </a:cubicBezTo>
                <a:close/>
                <a:moveTo>
                  <a:pt x="1187802" y="96938"/>
                </a:moveTo>
                <a:cubicBezTo>
                  <a:pt x="1175057" y="96938"/>
                  <a:pt x="1164763" y="107232"/>
                  <a:pt x="1164763" y="119977"/>
                </a:cubicBezTo>
                <a:cubicBezTo>
                  <a:pt x="1164763" y="132722"/>
                  <a:pt x="1175057" y="143017"/>
                  <a:pt x="1187802" y="143017"/>
                </a:cubicBezTo>
                <a:cubicBezTo>
                  <a:pt x="1200547" y="143017"/>
                  <a:pt x="1210842" y="132722"/>
                  <a:pt x="1210842" y="119977"/>
                </a:cubicBezTo>
                <a:cubicBezTo>
                  <a:pt x="1210678" y="107232"/>
                  <a:pt x="1200384" y="96938"/>
                  <a:pt x="1187802" y="96938"/>
                </a:cubicBezTo>
                <a:close/>
                <a:moveTo>
                  <a:pt x="1187802" y="172755"/>
                </a:moveTo>
                <a:cubicBezTo>
                  <a:pt x="1175057" y="172755"/>
                  <a:pt x="1164763" y="183050"/>
                  <a:pt x="1164763" y="195795"/>
                </a:cubicBezTo>
                <a:cubicBezTo>
                  <a:pt x="1164763" y="208540"/>
                  <a:pt x="1175057" y="218834"/>
                  <a:pt x="1187802" y="218834"/>
                </a:cubicBezTo>
                <a:cubicBezTo>
                  <a:pt x="1200547" y="218834"/>
                  <a:pt x="1210842" y="208540"/>
                  <a:pt x="1210842" y="195795"/>
                </a:cubicBezTo>
                <a:cubicBezTo>
                  <a:pt x="1210842" y="183050"/>
                  <a:pt x="1200384" y="172755"/>
                  <a:pt x="1187802" y="172755"/>
                </a:cubicBezTo>
                <a:close/>
                <a:moveTo>
                  <a:pt x="1187802" y="21120"/>
                </a:moveTo>
                <a:cubicBezTo>
                  <a:pt x="1175057" y="21120"/>
                  <a:pt x="1164763" y="31414"/>
                  <a:pt x="1164763" y="44159"/>
                </a:cubicBezTo>
                <a:cubicBezTo>
                  <a:pt x="1164763" y="56904"/>
                  <a:pt x="1175057" y="67199"/>
                  <a:pt x="1187802" y="67199"/>
                </a:cubicBezTo>
                <a:cubicBezTo>
                  <a:pt x="1200547" y="67199"/>
                  <a:pt x="1210842" y="56904"/>
                  <a:pt x="1210842" y="44159"/>
                </a:cubicBezTo>
                <a:cubicBezTo>
                  <a:pt x="1210678" y="31414"/>
                  <a:pt x="1200384" y="21120"/>
                  <a:pt x="1187802" y="21120"/>
                </a:cubicBezTo>
                <a:close/>
                <a:moveTo>
                  <a:pt x="1099729" y="96938"/>
                </a:moveTo>
                <a:cubicBezTo>
                  <a:pt x="1086984" y="96938"/>
                  <a:pt x="1076689" y="107232"/>
                  <a:pt x="1076689" y="119977"/>
                </a:cubicBezTo>
                <a:cubicBezTo>
                  <a:pt x="1076689" y="132722"/>
                  <a:pt x="1086984" y="143017"/>
                  <a:pt x="1099729" y="143017"/>
                </a:cubicBezTo>
                <a:cubicBezTo>
                  <a:pt x="1112474" y="143017"/>
                  <a:pt x="1122769" y="132722"/>
                  <a:pt x="1122769" y="119977"/>
                </a:cubicBezTo>
                <a:cubicBezTo>
                  <a:pt x="1122769" y="107232"/>
                  <a:pt x="1112474" y="96938"/>
                  <a:pt x="1099729" y="96938"/>
                </a:cubicBezTo>
                <a:close/>
                <a:moveTo>
                  <a:pt x="1099729" y="21120"/>
                </a:moveTo>
                <a:cubicBezTo>
                  <a:pt x="1086984" y="21120"/>
                  <a:pt x="1076689" y="31414"/>
                  <a:pt x="1076689" y="44159"/>
                </a:cubicBezTo>
                <a:cubicBezTo>
                  <a:pt x="1076689" y="56904"/>
                  <a:pt x="1086984" y="67199"/>
                  <a:pt x="1099729" y="67199"/>
                </a:cubicBezTo>
                <a:cubicBezTo>
                  <a:pt x="1112474" y="67199"/>
                  <a:pt x="1122769" y="56904"/>
                  <a:pt x="1122769" y="44159"/>
                </a:cubicBezTo>
                <a:cubicBezTo>
                  <a:pt x="1122769" y="31414"/>
                  <a:pt x="1112474" y="21120"/>
                  <a:pt x="1099729" y="21120"/>
                </a:cubicBezTo>
                <a:close/>
                <a:moveTo>
                  <a:pt x="1099729" y="400373"/>
                </a:moveTo>
                <a:cubicBezTo>
                  <a:pt x="1086984" y="400373"/>
                  <a:pt x="1076689" y="410667"/>
                  <a:pt x="1076689" y="423412"/>
                </a:cubicBezTo>
                <a:cubicBezTo>
                  <a:pt x="1076689" y="436158"/>
                  <a:pt x="1086984" y="446452"/>
                  <a:pt x="1099729" y="446452"/>
                </a:cubicBezTo>
                <a:cubicBezTo>
                  <a:pt x="1112474" y="446452"/>
                  <a:pt x="1122769" y="436158"/>
                  <a:pt x="1122769" y="423412"/>
                </a:cubicBezTo>
                <a:cubicBezTo>
                  <a:pt x="1122769" y="410667"/>
                  <a:pt x="1112474" y="400373"/>
                  <a:pt x="1099729" y="400373"/>
                </a:cubicBezTo>
                <a:close/>
                <a:moveTo>
                  <a:pt x="1099729" y="324555"/>
                </a:moveTo>
                <a:cubicBezTo>
                  <a:pt x="1086984" y="324555"/>
                  <a:pt x="1076689" y="334849"/>
                  <a:pt x="1076689" y="347594"/>
                </a:cubicBezTo>
                <a:cubicBezTo>
                  <a:pt x="1076689" y="360340"/>
                  <a:pt x="1086984" y="370634"/>
                  <a:pt x="1099729" y="370634"/>
                </a:cubicBezTo>
                <a:cubicBezTo>
                  <a:pt x="1112474" y="370634"/>
                  <a:pt x="1122769" y="360340"/>
                  <a:pt x="1122769" y="347594"/>
                </a:cubicBezTo>
                <a:cubicBezTo>
                  <a:pt x="1122769" y="334849"/>
                  <a:pt x="1112474" y="324555"/>
                  <a:pt x="1099729" y="324555"/>
                </a:cubicBezTo>
                <a:close/>
                <a:moveTo>
                  <a:pt x="1099729" y="248737"/>
                </a:moveTo>
                <a:cubicBezTo>
                  <a:pt x="1086984" y="248737"/>
                  <a:pt x="1076689" y="259031"/>
                  <a:pt x="1076689" y="271776"/>
                </a:cubicBezTo>
                <a:cubicBezTo>
                  <a:pt x="1076689" y="284522"/>
                  <a:pt x="1086984" y="294816"/>
                  <a:pt x="1099729" y="294816"/>
                </a:cubicBezTo>
                <a:cubicBezTo>
                  <a:pt x="1112474" y="294816"/>
                  <a:pt x="1122769" y="284522"/>
                  <a:pt x="1122769" y="271776"/>
                </a:cubicBezTo>
                <a:cubicBezTo>
                  <a:pt x="1122769" y="259031"/>
                  <a:pt x="1112474" y="248737"/>
                  <a:pt x="1099729" y="248737"/>
                </a:cubicBezTo>
                <a:close/>
                <a:moveTo>
                  <a:pt x="1099729" y="172755"/>
                </a:moveTo>
                <a:cubicBezTo>
                  <a:pt x="1086984" y="172755"/>
                  <a:pt x="1076689" y="183050"/>
                  <a:pt x="1076689" y="195795"/>
                </a:cubicBezTo>
                <a:cubicBezTo>
                  <a:pt x="1076689" y="208540"/>
                  <a:pt x="1086984" y="218834"/>
                  <a:pt x="1099729" y="218834"/>
                </a:cubicBezTo>
                <a:cubicBezTo>
                  <a:pt x="1112474" y="218834"/>
                  <a:pt x="1122769" y="208540"/>
                  <a:pt x="1122769" y="195795"/>
                </a:cubicBezTo>
                <a:cubicBezTo>
                  <a:pt x="1122769" y="183050"/>
                  <a:pt x="1112474" y="172755"/>
                  <a:pt x="1099729" y="172755"/>
                </a:cubicBezTo>
                <a:close/>
              </a:path>
            </a:pathLst>
          </a:custGeom>
          <a:solidFill>
            <a:srgbClr val="A4B6C5">
              <a:alpha val="30000"/>
            </a:srgbClr>
          </a:solidFill>
          <a:ln w="16288" cap="flat">
            <a:noFill/>
            <a:prstDash val="solid"/>
            <a:miter/>
          </a:ln>
        </p:spPr>
        <p:txBody>
          <a:bodyPr rtlCol="0" anchor="ctr"/>
          <a:lstStyle/>
          <a:p>
            <a:endParaRPr lang="zh-CN" altLang="en-US"/>
          </a:p>
        </p:txBody>
      </p:sp>
      <p:sp>
        <p:nvSpPr>
          <p:cNvPr id="17" name="图形 14"/>
          <p:cNvSpPr/>
          <p:nvPr/>
        </p:nvSpPr>
        <p:spPr>
          <a:xfrm rot="16200000">
            <a:off x="10796806" y="5506499"/>
            <a:ext cx="1666689" cy="457522"/>
          </a:xfrm>
          <a:custGeom>
            <a:avLst/>
            <a:gdLst>
              <a:gd name="connsiteX0" fmla="*/ 330928 w 1666689"/>
              <a:gd name="connsiteY0" fmla="*/ 44159 h 457522"/>
              <a:gd name="connsiteX1" fmla="*/ 307888 w 1666689"/>
              <a:gd name="connsiteY1" fmla="*/ 67199 h 457522"/>
              <a:gd name="connsiteX2" fmla="*/ 284849 w 1666689"/>
              <a:gd name="connsiteY2" fmla="*/ 44159 h 457522"/>
              <a:gd name="connsiteX3" fmla="*/ 307888 w 1666689"/>
              <a:gd name="connsiteY3" fmla="*/ 21120 h 457522"/>
              <a:gd name="connsiteX4" fmla="*/ 330928 w 1666689"/>
              <a:gd name="connsiteY4" fmla="*/ 44159 h 457522"/>
              <a:gd name="connsiteX5" fmla="*/ 395798 w 1666689"/>
              <a:gd name="connsiteY5" fmla="*/ 400373 h 457522"/>
              <a:gd name="connsiteX6" fmla="*/ 372758 w 1666689"/>
              <a:gd name="connsiteY6" fmla="*/ 423412 h 457522"/>
              <a:gd name="connsiteX7" fmla="*/ 395798 w 1666689"/>
              <a:gd name="connsiteY7" fmla="*/ 446452 h 457522"/>
              <a:gd name="connsiteX8" fmla="*/ 418837 w 1666689"/>
              <a:gd name="connsiteY8" fmla="*/ 423412 h 457522"/>
              <a:gd name="connsiteX9" fmla="*/ 395798 w 1666689"/>
              <a:gd name="connsiteY9" fmla="*/ 400373 h 457522"/>
              <a:gd name="connsiteX10" fmla="*/ 307888 w 1666689"/>
              <a:gd name="connsiteY10" fmla="*/ 96938 h 457522"/>
              <a:gd name="connsiteX11" fmla="*/ 284849 w 1666689"/>
              <a:gd name="connsiteY11" fmla="*/ 119977 h 457522"/>
              <a:gd name="connsiteX12" fmla="*/ 307888 w 1666689"/>
              <a:gd name="connsiteY12" fmla="*/ 143017 h 457522"/>
              <a:gd name="connsiteX13" fmla="*/ 330928 w 1666689"/>
              <a:gd name="connsiteY13" fmla="*/ 119977 h 457522"/>
              <a:gd name="connsiteX14" fmla="*/ 307888 w 1666689"/>
              <a:gd name="connsiteY14" fmla="*/ 96938 h 457522"/>
              <a:gd name="connsiteX15" fmla="*/ 395798 w 1666689"/>
              <a:gd name="connsiteY15" fmla="*/ 324555 h 457522"/>
              <a:gd name="connsiteX16" fmla="*/ 372758 w 1666689"/>
              <a:gd name="connsiteY16" fmla="*/ 347594 h 457522"/>
              <a:gd name="connsiteX17" fmla="*/ 395798 w 1666689"/>
              <a:gd name="connsiteY17" fmla="*/ 370634 h 457522"/>
              <a:gd name="connsiteX18" fmla="*/ 418837 w 1666689"/>
              <a:gd name="connsiteY18" fmla="*/ 347594 h 457522"/>
              <a:gd name="connsiteX19" fmla="*/ 395798 w 1666689"/>
              <a:gd name="connsiteY19" fmla="*/ 324555 h 457522"/>
              <a:gd name="connsiteX20" fmla="*/ 307888 w 1666689"/>
              <a:gd name="connsiteY20" fmla="*/ 172755 h 457522"/>
              <a:gd name="connsiteX21" fmla="*/ 284849 w 1666689"/>
              <a:gd name="connsiteY21" fmla="*/ 195795 h 457522"/>
              <a:gd name="connsiteX22" fmla="*/ 307888 w 1666689"/>
              <a:gd name="connsiteY22" fmla="*/ 218834 h 457522"/>
              <a:gd name="connsiteX23" fmla="*/ 330928 w 1666689"/>
              <a:gd name="connsiteY23" fmla="*/ 195795 h 457522"/>
              <a:gd name="connsiteX24" fmla="*/ 307888 w 1666689"/>
              <a:gd name="connsiteY24" fmla="*/ 172755 h 457522"/>
              <a:gd name="connsiteX25" fmla="*/ 307888 w 1666689"/>
              <a:gd name="connsiteY25" fmla="*/ 324555 h 457522"/>
              <a:gd name="connsiteX26" fmla="*/ 284849 w 1666689"/>
              <a:gd name="connsiteY26" fmla="*/ 347594 h 457522"/>
              <a:gd name="connsiteX27" fmla="*/ 307888 w 1666689"/>
              <a:gd name="connsiteY27" fmla="*/ 370634 h 457522"/>
              <a:gd name="connsiteX28" fmla="*/ 330928 w 1666689"/>
              <a:gd name="connsiteY28" fmla="*/ 347594 h 457522"/>
              <a:gd name="connsiteX29" fmla="*/ 307888 w 1666689"/>
              <a:gd name="connsiteY29" fmla="*/ 324555 h 457522"/>
              <a:gd name="connsiteX30" fmla="*/ 307888 w 1666689"/>
              <a:gd name="connsiteY30" fmla="*/ 400373 h 457522"/>
              <a:gd name="connsiteX31" fmla="*/ 284849 w 1666689"/>
              <a:gd name="connsiteY31" fmla="*/ 423412 h 457522"/>
              <a:gd name="connsiteX32" fmla="*/ 307888 w 1666689"/>
              <a:gd name="connsiteY32" fmla="*/ 446452 h 457522"/>
              <a:gd name="connsiteX33" fmla="*/ 330928 w 1666689"/>
              <a:gd name="connsiteY33" fmla="*/ 423412 h 457522"/>
              <a:gd name="connsiteX34" fmla="*/ 307888 w 1666689"/>
              <a:gd name="connsiteY34" fmla="*/ 400373 h 457522"/>
              <a:gd name="connsiteX35" fmla="*/ 307888 w 1666689"/>
              <a:gd name="connsiteY35" fmla="*/ 248737 h 457522"/>
              <a:gd name="connsiteX36" fmla="*/ 284849 w 1666689"/>
              <a:gd name="connsiteY36" fmla="*/ 271776 h 457522"/>
              <a:gd name="connsiteX37" fmla="*/ 307888 w 1666689"/>
              <a:gd name="connsiteY37" fmla="*/ 294816 h 457522"/>
              <a:gd name="connsiteX38" fmla="*/ 330928 w 1666689"/>
              <a:gd name="connsiteY38" fmla="*/ 271776 h 457522"/>
              <a:gd name="connsiteX39" fmla="*/ 307888 w 1666689"/>
              <a:gd name="connsiteY39" fmla="*/ 248737 h 457522"/>
              <a:gd name="connsiteX40" fmla="*/ 395798 w 1666689"/>
              <a:gd name="connsiteY40" fmla="*/ 172755 h 457522"/>
              <a:gd name="connsiteX41" fmla="*/ 372758 w 1666689"/>
              <a:gd name="connsiteY41" fmla="*/ 195795 h 457522"/>
              <a:gd name="connsiteX42" fmla="*/ 395798 w 1666689"/>
              <a:gd name="connsiteY42" fmla="*/ 218834 h 457522"/>
              <a:gd name="connsiteX43" fmla="*/ 418837 w 1666689"/>
              <a:gd name="connsiteY43" fmla="*/ 195795 h 457522"/>
              <a:gd name="connsiteX44" fmla="*/ 395798 w 1666689"/>
              <a:gd name="connsiteY44" fmla="*/ 172755 h 457522"/>
              <a:gd name="connsiteX45" fmla="*/ 483871 w 1666689"/>
              <a:gd name="connsiteY45" fmla="*/ 324555 h 457522"/>
              <a:gd name="connsiteX46" fmla="*/ 460831 w 1666689"/>
              <a:gd name="connsiteY46" fmla="*/ 347594 h 457522"/>
              <a:gd name="connsiteX47" fmla="*/ 483871 w 1666689"/>
              <a:gd name="connsiteY47" fmla="*/ 370634 h 457522"/>
              <a:gd name="connsiteX48" fmla="*/ 506910 w 1666689"/>
              <a:gd name="connsiteY48" fmla="*/ 347594 h 457522"/>
              <a:gd name="connsiteX49" fmla="*/ 483871 w 1666689"/>
              <a:gd name="connsiteY49" fmla="*/ 324555 h 457522"/>
              <a:gd name="connsiteX50" fmla="*/ 483871 w 1666689"/>
              <a:gd name="connsiteY50" fmla="*/ 172755 h 457522"/>
              <a:gd name="connsiteX51" fmla="*/ 460831 w 1666689"/>
              <a:gd name="connsiteY51" fmla="*/ 195795 h 457522"/>
              <a:gd name="connsiteX52" fmla="*/ 483871 w 1666689"/>
              <a:gd name="connsiteY52" fmla="*/ 218834 h 457522"/>
              <a:gd name="connsiteX53" fmla="*/ 506910 w 1666689"/>
              <a:gd name="connsiteY53" fmla="*/ 195795 h 457522"/>
              <a:gd name="connsiteX54" fmla="*/ 483871 w 1666689"/>
              <a:gd name="connsiteY54" fmla="*/ 172755 h 457522"/>
              <a:gd name="connsiteX55" fmla="*/ 483871 w 1666689"/>
              <a:gd name="connsiteY55" fmla="*/ 248737 h 457522"/>
              <a:gd name="connsiteX56" fmla="*/ 460831 w 1666689"/>
              <a:gd name="connsiteY56" fmla="*/ 271776 h 457522"/>
              <a:gd name="connsiteX57" fmla="*/ 483871 w 1666689"/>
              <a:gd name="connsiteY57" fmla="*/ 294816 h 457522"/>
              <a:gd name="connsiteX58" fmla="*/ 506910 w 1666689"/>
              <a:gd name="connsiteY58" fmla="*/ 271776 h 457522"/>
              <a:gd name="connsiteX59" fmla="*/ 483871 w 1666689"/>
              <a:gd name="connsiteY59" fmla="*/ 248737 h 457522"/>
              <a:gd name="connsiteX60" fmla="*/ 483871 w 1666689"/>
              <a:gd name="connsiteY60" fmla="*/ 96938 h 457522"/>
              <a:gd name="connsiteX61" fmla="*/ 460831 w 1666689"/>
              <a:gd name="connsiteY61" fmla="*/ 119977 h 457522"/>
              <a:gd name="connsiteX62" fmla="*/ 483871 w 1666689"/>
              <a:gd name="connsiteY62" fmla="*/ 143017 h 457522"/>
              <a:gd name="connsiteX63" fmla="*/ 506910 w 1666689"/>
              <a:gd name="connsiteY63" fmla="*/ 119977 h 457522"/>
              <a:gd name="connsiteX64" fmla="*/ 483871 w 1666689"/>
              <a:gd name="connsiteY64" fmla="*/ 96938 h 457522"/>
              <a:gd name="connsiteX65" fmla="*/ 483871 w 1666689"/>
              <a:gd name="connsiteY65" fmla="*/ 400373 h 457522"/>
              <a:gd name="connsiteX66" fmla="*/ 460831 w 1666689"/>
              <a:gd name="connsiteY66" fmla="*/ 423412 h 457522"/>
              <a:gd name="connsiteX67" fmla="*/ 483871 w 1666689"/>
              <a:gd name="connsiteY67" fmla="*/ 446452 h 457522"/>
              <a:gd name="connsiteX68" fmla="*/ 506910 w 1666689"/>
              <a:gd name="connsiteY68" fmla="*/ 423412 h 457522"/>
              <a:gd name="connsiteX69" fmla="*/ 483871 w 1666689"/>
              <a:gd name="connsiteY69" fmla="*/ 400373 h 457522"/>
              <a:gd name="connsiteX70" fmla="*/ 395798 w 1666689"/>
              <a:gd name="connsiteY70" fmla="*/ 96938 h 457522"/>
              <a:gd name="connsiteX71" fmla="*/ 372758 w 1666689"/>
              <a:gd name="connsiteY71" fmla="*/ 119977 h 457522"/>
              <a:gd name="connsiteX72" fmla="*/ 395798 w 1666689"/>
              <a:gd name="connsiteY72" fmla="*/ 143017 h 457522"/>
              <a:gd name="connsiteX73" fmla="*/ 418837 w 1666689"/>
              <a:gd name="connsiteY73" fmla="*/ 119977 h 457522"/>
              <a:gd name="connsiteX74" fmla="*/ 395798 w 1666689"/>
              <a:gd name="connsiteY74" fmla="*/ 96938 h 457522"/>
              <a:gd name="connsiteX75" fmla="*/ 395798 w 1666689"/>
              <a:gd name="connsiteY75" fmla="*/ 21120 h 457522"/>
              <a:gd name="connsiteX76" fmla="*/ 372758 w 1666689"/>
              <a:gd name="connsiteY76" fmla="*/ 44159 h 457522"/>
              <a:gd name="connsiteX77" fmla="*/ 395798 w 1666689"/>
              <a:gd name="connsiteY77" fmla="*/ 67199 h 457522"/>
              <a:gd name="connsiteX78" fmla="*/ 418837 w 1666689"/>
              <a:gd name="connsiteY78" fmla="*/ 44159 h 457522"/>
              <a:gd name="connsiteX79" fmla="*/ 395798 w 1666689"/>
              <a:gd name="connsiteY79" fmla="*/ 21120 h 457522"/>
              <a:gd name="connsiteX80" fmla="*/ 219978 w 1666689"/>
              <a:gd name="connsiteY80" fmla="*/ 21120 h 457522"/>
              <a:gd name="connsiteX81" fmla="*/ 196939 w 1666689"/>
              <a:gd name="connsiteY81" fmla="*/ 44159 h 457522"/>
              <a:gd name="connsiteX82" fmla="*/ 219978 w 1666689"/>
              <a:gd name="connsiteY82" fmla="*/ 67199 h 457522"/>
              <a:gd name="connsiteX83" fmla="*/ 243018 w 1666689"/>
              <a:gd name="connsiteY83" fmla="*/ 44159 h 457522"/>
              <a:gd name="connsiteX84" fmla="*/ 219978 w 1666689"/>
              <a:gd name="connsiteY84" fmla="*/ 21120 h 457522"/>
              <a:gd name="connsiteX85" fmla="*/ 395798 w 1666689"/>
              <a:gd name="connsiteY85" fmla="*/ 248737 h 457522"/>
              <a:gd name="connsiteX86" fmla="*/ 372758 w 1666689"/>
              <a:gd name="connsiteY86" fmla="*/ 271776 h 457522"/>
              <a:gd name="connsiteX87" fmla="*/ 395798 w 1666689"/>
              <a:gd name="connsiteY87" fmla="*/ 294816 h 457522"/>
              <a:gd name="connsiteX88" fmla="*/ 418837 w 1666689"/>
              <a:gd name="connsiteY88" fmla="*/ 271776 h 457522"/>
              <a:gd name="connsiteX89" fmla="*/ 395798 w 1666689"/>
              <a:gd name="connsiteY89" fmla="*/ 248737 h 457522"/>
              <a:gd name="connsiteX90" fmla="*/ 43996 w 1666689"/>
              <a:gd name="connsiteY90" fmla="*/ 21120 h 457522"/>
              <a:gd name="connsiteX91" fmla="*/ 20956 w 1666689"/>
              <a:gd name="connsiteY91" fmla="*/ 44159 h 457522"/>
              <a:gd name="connsiteX92" fmla="*/ 43996 w 1666689"/>
              <a:gd name="connsiteY92" fmla="*/ 67199 h 457522"/>
              <a:gd name="connsiteX93" fmla="*/ 67035 w 1666689"/>
              <a:gd name="connsiteY93" fmla="*/ 44159 h 457522"/>
              <a:gd name="connsiteX94" fmla="*/ 43996 w 1666689"/>
              <a:gd name="connsiteY94" fmla="*/ 21120 h 457522"/>
              <a:gd name="connsiteX95" fmla="*/ 131905 w 1666689"/>
              <a:gd name="connsiteY95" fmla="*/ 324555 h 457522"/>
              <a:gd name="connsiteX96" fmla="*/ 108866 w 1666689"/>
              <a:gd name="connsiteY96" fmla="*/ 347594 h 457522"/>
              <a:gd name="connsiteX97" fmla="*/ 131905 w 1666689"/>
              <a:gd name="connsiteY97" fmla="*/ 370634 h 457522"/>
              <a:gd name="connsiteX98" fmla="*/ 154945 w 1666689"/>
              <a:gd name="connsiteY98" fmla="*/ 347594 h 457522"/>
              <a:gd name="connsiteX99" fmla="*/ 131905 w 1666689"/>
              <a:gd name="connsiteY99" fmla="*/ 324555 h 457522"/>
              <a:gd name="connsiteX100" fmla="*/ 131905 w 1666689"/>
              <a:gd name="connsiteY100" fmla="*/ 400373 h 457522"/>
              <a:gd name="connsiteX101" fmla="*/ 108866 w 1666689"/>
              <a:gd name="connsiteY101" fmla="*/ 423412 h 457522"/>
              <a:gd name="connsiteX102" fmla="*/ 131905 w 1666689"/>
              <a:gd name="connsiteY102" fmla="*/ 446452 h 457522"/>
              <a:gd name="connsiteX103" fmla="*/ 154945 w 1666689"/>
              <a:gd name="connsiteY103" fmla="*/ 423412 h 457522"/>
              <a:gd name="connsiteX104" fmla="*/ 131905 w 1666689"/>
              <a:gd name="connsiteY104" fmla="*/ 400373 h 457522"/>
              <a:gd name="connsiteX105" fmla="*/ 43996 w 1666689"/>
              <a:gd name="connsiteY105" fmla="*/ 172755 h 457522"/>
              <a:gd name="connsiteX106" fmla="*/ 20956 w 1666689"/>
              <a:gd name="connsiteY106" fmla="*/ 195795 h 457522"/>
              <a:gd name="connsiteX107" fmla="*/ 43996 w 1666689"/>
              <a:gd name="connsiteY107" fmla="*/ 218834 h 457522"/>
              <a:gd name="connsiteX108" fmla="*/ 67035 w 1666689"/>
              <a:gd name="connsiteY108" fmla="*/ 195795 h 457522"/>
              <a:gd name="connsiteX109" fmla="*/ 43996 w 1666689"/>
              <a:gd name="connsiteY109" fmla="*/ 172755 h 457522"/>
              <a:gd name="connsiteX110" fmla="*/ 43996 w 1666689"/>
              <a:gd name="connsiteY110" fmla="*/ 96938 h 457522"/>
              <a:gd name="connsiteX111" fmla="*/ 20956 w 1666689"/>
              <a:gd name="connsiteY111" fmla="*/ 119977 h 457522"/>
              <a:gd name="connsiteX112" fmla="*/ 43996 w 1666689"/>
              <a:gd name="connsiteY112" fmla="*/ 143017 h 457522"/>
              <a:gd name="connsiteX113" fmla="*/ 67035 w 1666689"/>
              <a:gd name="connsiteY113" fmla="*/ 119977 h 457522"/>
              <a:gd name="connsiteX114" fmla="*/ 43996 w 1666689"/>
              <a:gd name="connsiteY114" fmla="*/ 96938 h 457522"/>
              <a:gd name="connsiteX115" fmla="*/ 219978 w 1666689"/>
              <a:gd name="connsiteY115" fmla="*/ 96938 h 457522"/>
              <a:gd name="connsiteX116" fmla="*/ 196939 w 1666689"/>
              <a:gd name="connsiteY116" fmla="*/ 119977 h 457522"/>
              <a:gd name="connsiteX117" fmla="*/ 219978 w 1666689"/>
              <a:gd name="connsiteY117" fmla="*/ 143017 h 457522"/>
              <a:gd name="connsiteX118" fmla="*/ 243018 w 1666689"/>
              <a:gd name="connsiteY118" fmla="*/ 119977 h 457522"/>
              <a:gd name="connsiteX119" fmla="*/ 219978 w 1666689"/>
              <a:gd name="connsiteY119" fmla="*/ 96938 h 457522"/>
              <a:gd name="connsiteX120" fmla="*/ 43996 w 1666689"/>
              <a:gd name="connsiteY120" fmla="*/ 324555 h 457522"/>
              <a:gd name="connsiteX121" fmla="*/ 20956 w 1666689"/>
              <a:gd name="connsiteY121" fmla="*/ 347431 h 457522"/>
              <a:gd name="connsiteX122" fmla="*/ 43996 w 1666689"/>
              <a:gd name="connsiteY122" fmla="*/ 370470 h 457522"/>
              <a:gd name="connsiteX123" fmla="*/ 67035 w 1666689"/>
              <a:gd name="connsiteY123" fmla="*/ 347431 h 457522"/>
              <a:gd name="connsiteX124" fmla="*/ 43996 w 1666689"/>
              <a:gd name="connsiteY124" fmla="*/ 324555 h 457522"/>
              <a:gd name="connsiteX125" fmla="*/ 43996 w 1666689"/>
              <a:gd name="connsiteY125" fmla="*/ 248737 h 457522"/>
              <a:gd name="connsiteX126" fmla="*/ 20956 w 1666689"/>
              <a:gd name="connsiteY126" fmla="*/ 271613 h 457522"/>
              <a:gd name="connsiteX127" fmla="*/ 43996 w 1666689"/>
              <a:gd name="connsiteY127" fmla="*/ 294652 h 457522"/>
              <a:gd name="connsiteX128" fmla="*/ 67035 w 1666689"/>
              <a:gd name="connsiteY128" fmla="*/ 271613 h 457522"/>
              <a:gd name="connsiteX129" fmla="*/ 43996 w 1666689"/>
              <a:gd name="connsiteY129" fmla="*/ 248737 h 457522"/>
              <a:gd name="connsiteX130" fmla="*/ 43996 w 1666689"/>
              <a:gd name="connsiteY130" fmla="*/ 400373 h 457522"/>
              <a:gd name="connsiteX131" fmla="*/ 20956 w 1666689"/>
              <a:gd name="connsiteY131" fmla="*/ 423412 h 457522"/>
              <a:gd name="connsiteX132" fmla="*/ 43996 w 1666689"/>
              <a:gd name="connsiteY132" fmla="*/ 446452 h 457522"/>
              <a:gd name="connsiteX133" fmla="*/ 67035 w 1666689"/>
              <a:gd name="connsiteY133" fmla="*/ 423412 h 457522"/>
              <a:gd name="connsiteX134" fmla="*/ 43996 w 1666689"/>
              <a:gd name="connsiteY134" fmla="*/ 400373 h 457522"/>
              <a:gd name="connsiteX135" fmla="*/ 219978 w 1666689"/>
              <a:gd name="connsiteY135" fmla="*/ 324555 h 457522"/>
              <a:gd name="connsiteX136" fmla="*/ 196939 w 1666689"/>
              <a:gd name="connsiteY136" fmla="*/ 347594 h 457522"/>
              <a:gd name="connsiteX137" fmla="*/ 219978 w 1666689"/>
              <a:gd name="connsiteY137" fmla="*/ 370634 h 457522"/>
              <a:gd name="connsiteX138" fmla="*/ 243018 w 1666689"/>
              <a:gd name="connsiteY138" fmla="*/ 347594 h 457522"/>
              <a:gd name="connsiteX139" fmla="*/ 219978 w 1666689"/>
              <a:gd name="connsiteY139" fmla="*/ 324555 h 457522"/>
              <a:gd name="connsiteX140" fmla="*/ 131905 w 1666689"/>
              <a:gd name="connsiteY140" fmla="*/ 248737 h 457522"/>
              <a:gd name="connsiteX141" fmla="*/ 108866 w 1666689"/>
              <a:gd name="connsiteY141" fmla="*/ 271776 h 457522"/>
              <a:gd name="connsiteX142" fmla="*/ 131905 w 1666689"/>
              <a:gd name="connsiteY142" fmla="*/ 294816 h 457522"/>
              <a:gd name="connsiteX143" fmla="*/ 154945 w 1666689"/>
              <a:gd name="connsiteY143" fmla="*/ 271776 h 457522"/>
              <a:gd name="connsiteX144" fmla="*/ 131905 w 1666689"/>
              <a:gd name="connsiteY144" fmla="*/ 248737 h 457522"/>
              <a:gd name="connsiteX145" fmla="*/ 219978 w 1666689"/>
              <a:gd name="connsiteY145" fmla="*/ 400373 h 457522"/>
              <a:gd name="connsiteX146" fmla="*/ 196939 w 1666689"/>
              <a:gd name="connsiteY146" fmla="*/ 423412 h 457522"/>
              <a:gd name="connsiteX147" fmla="*/ 219978 w 1666689"/>
              <a:gd name="connsiteY147" fmla="*/ 446452 h 457522"/>
              <a:gd name="connsiteX148" fmla="*/ 243018 w 1666689"/>
              <a:gd name="connsiteY148" fmla="*/ 423412 h 457522"/>
              <a:gd name="connsiteX149" fmla="*/ 219978 w 1666689"/>
              <a:gd name="connsiteY149" fmla="*/ 400373 h 457522"/>
              <a:gd name="connsiteX150" fmla="*/ 219978 w 1666689"/>
              <a:gd name="connsiteY150" fmla="*/ 172755 h 457522"/>
              <a:gd name="connsiteX151" fmla="*/ 196939 w 1666689"/>
              <a:gd name="connsiteY151" fmla="*/ 195795 h 457522"/>
              <a:gd name="connsiteX152" fmla="*/ 219978 w 1666689"/>
              <a:gd name="connsiteY152" fmla="*/ 218834 h 457522"/>
              <a:gd name="connsiteX153" fmla="*/ 243018 w 1666689"/>
              <a:gd name="connsiteY153" fmla="*/ 195795 h 457522"/>
              <a:gd name="connsiteX154" fmla="*/ 219978 w 1666689"/>
              <a:gd name="connsiteY154" fmla="*/ 172755 h 457522"/>
              <a:gd name="connsiteX155" fmla="*/ 219978 w 1666689"/>
              <a:gd name="connsiteY155" fmla="*/ 248737 h 457522"/>
              <a:gd name="connsiteX156" fmla="*/ 196939 w 1666689"/>
              <a:gd name="connsiteY156" fmla="*/ 271776 h 457522"/>
              <a:gd name="connsiteX157" fmla="*/ 219978 w 1666689"/>
              <a:gd name="connsiteY157" fmla="*/ 294816 h 457522"/>
              <a:gd name="connsiteX158" fmla="*/ 243018 w 1666689"/>
              <a:gd name="connsiteY158" fmla="*/ 271776 h 457522"/>
              <a:gd name="connsiteX159" fmla="*/ 219978 w 1666689"/>
              <a:gd name="connsiteY159" fmla="*/ 248737 h 457522"/>
              <a:gd name="connsiteX160" fmla="*/ 131905 w 1666689"/>
              <a:gd name="connsiteY160" fmla="*/ 172755 h 457522"/>
              <a:gd name="connsiteX161" fmla="*/ 108866 w 1666689"/>
              <a:gd name="connsiteY161" fmla="*/ 195795 h 457522"/>
              <a:gd name="connsiteX162" fmla="*/ 131905 w 1666689"/>
              <a:gd name="connsiteY162" fmla="*/ 218834 h 457522"/>
              <a:gd name="connsiteX163" fmla="*/ 154945 w 1666689"/>
              <a:gd name="connsiteY163" fmla="*/ 195795 h 457522"/>
              <a:gd name="connsiteX164" fmla="*/ 131905 w 1666689"/>
              <a:gd name="connsiteY164" fmla="*/ 172755 h 457522"/>
              <a:gd name="connsiteX165" fmla="*/ 131905 w 1666689"/>
              <a:gd name="connsiteY165" fmla="*/ 96938 h 457522"/>
              <a:gd name="connsiteX166" fmla="*/ 108866 w 1666689"/>
              <a:gd name="connsiteY166" fmla="*/ 119977 h 457522"/>
              <a:gd name="connsiteX167" fmla="*/ 131905 w 1666689"/>
              <a:gd name="connsiteY167" fmla="*/ 143017 h 457522"/>
              <a:gd name="connsiteX168" fmla="*/ 154945 w 1666689"/>
              <a:gd name="connsiteY168" fmla="*/ 119977 h 457522"/>
              <a:gd name="connsiteX169" fmla="*/ 131905 w 1666689"/>
              <a:gd name="connsiteY169" fmla="*/ 96938 h 457522"/>
              <a:gd name="connsiteX170" fmla="*/ 131905 w 1666689"/>
              <a:gd name="connsiteY170" fmla="*/ 21120 h 457522"/>
              <a:gd name="connsiteX171" fmla="*/ 108866 w 1666689"/>
              <a:gd name="connsiteY171" fmla="*/ 44159 h 457522"/>
              <a:gd name="connsiteX172" fmla="*/ 131905 w 1666689"/>
              <a:gd name="connsiteY172" fmla="*/ 67199 h 457522"/>
              <a:gd name="connsiteX173" fmla="*/ 154945 w 1666689"/>
              <a:gd name="connsiteY173" fmla="*/ 44159 h 457522"/>
              <a:gd name="connsiteX174" fmla="*/ 131905 w 1666689"/>
              <a:gd name="connsiteY174" fmla="*/ 21120 h 457522"/>
              <a:gd name="connsiteX175" fmla="*/ 483871 w 1666689"/>
              <a:gd name="connsiteY175" fmla="*/ 21120 h 457522"/>
              <a:gd name="connsiteX176" fmla="*/ 460831 w 1666689"/>
              <a:gd name="connsiteY176" fmla="*/ 44159 h 457522"/>
              <a:gd name="connsiteX177" fmla="*/ 483871 w 1666689"/>
              <a:gd name="connsiteY177" fmla="*/ 67199 h 457522"/>
              <a:gd name="connsiteX178" fmla="*/ 506910 w 1666689"/>
              <a:gd name="connsiteY178" fmla="*/ 44159 h 457522"/>
              <a:gd name="connsiteX179" fmla="*/ 483871 w 1666689"/>
              <a:gd name="connsiteY179" fmla="*/ 21120 h 457522"/>
              <a:gd name="connsiteX180" fmla="*/ 835836 w 1666689"/>
              <a:gd name="connsiteY180" fmla="*/ 21120 h 457522"/>
              <a:gd name="connsiteX181" fmla="*/ 812797 w 1666689"/>
              <a:gd name="connsiteY181" fmla="*/ 44159 h 457522"/>
              <a:gd name="connsiteX182" fmla="*/ 835836 w 1666689"/>
              <a:gd name="connsiteY182" fmla="*/ 67199 h 457522"/>
              <a:gd name="connsiteX183" fmla="*/ 858876 w 1666689"/>
              <a:gd name="connsiteY183" fmla="*/ 44159 h 457522"/>
              <a:gd name="connsiteX184" fmla="*/ 835836 w 1666689"/>
              <a:gd name="connsiteY184" fmla="*/ 21120 h 457522"/>
              <a:gd name="connsiteX185" fmla="*/ 747763 w 1666689"/>
              <a:gd name="connsiteY185" fmla="*/ 172755 h 457522"/>
              <a:gd name="connsiteX186" fmla="*/ 724724 w 1666689"/>
              <a:gd name="connsiteY186" fmla="*/ 195795 h 457522"/>
              <a:gd name="connsiteX187" fmla="*/ 747763 w 1666689"/>
              <a:gd name="connsiteY187" fmla="*/ 218834 h 457522"/>
              <a:gd name="connsiteX188" fmla="*/ 770803 w 1666689"/>
              <a:gd name="connsiteY188" fmla="*/ 195795 h 457522"/>
              <a:gd name="connsiteX189" fmla="*/ 747763 w 1666689"/>
              <a:gd name="connsiteY189" fmla="*/ 172755 h 457522"/>
              <a:gd name="connsiteX190" fmla="*/ 747763 w 1666689"/>
              <a:gd name="connsiteY190" fmla="*/ 96938 h 457522"/>
              <a:gd name="connsiteX191" fmla="*/ 724724 w 1666689"/>
              <a:gd name="connsiteY191" fmla="*/ 119977 h 457522"/>
              <a:gd name="connsiteX192" fmla="*/ 747763 w 1666689"/>
              <a:gd name="connsiteY192" fmla="*/ 143017 h 457522"/>
              <a:gd name="connsiteX193" fmla="*/ 770803 w 1666689"/>
              <a:gd name="connsiteY193" fmla="*/ 119977 h 457522"/>
              <a:gd name="connsiteX194" fmla="*/ 747763 w 1666689"/>
              <a:gd name="connsiteY194" fmla="*/ 96938 h 457522"/>
              <a:gd name="connsiteX195" fmla="*/ 835836 w 1666689"/>
              <a:gd name="connsiteY195" fmla="*/ 324555 h 457522"/>
              <a:gd name="connsiteX196" fmla="*/ 812797 w 1666689"/>
              <a:gd name="connsiteY196" fmla="*/ 347594 h 457522"/>
              <a:gd name="connsiteX197" fmla="*/ 835836 w 1666689"/>
              <a:gd name="connsiteY197" fmla="*/ 370634 h 457522"/>
              <a:gd name="connsiteX198" fmla="*/ 858876 w 1666689"/>
              <a:gd name="connsiteY198" fmla="*/ 347594 h 457522"/>
              <a:gd name="connsiteX199" fmla="*/ 835836 w 1666689"/>
              <a:gd name="connsiteY199" fmla="*/ 324555 h 457522"/>
              <a:gd name="connsiteX200" fmla="*/ 835836 w 1666689"/>
              <a:gd name="connsiteY200" fmla="*/ 400373 h 457522"/>
              <a:gd name="connsiteX201" fmla="*/ 812797 w 1666689"/>
              <a:gd name="connsiteY201" fmla="*/ 423412 h 457522"/>
              <a:gd name="connsiteX202" fmla="*/ 835836 w 1666689"/>
              <a:gd name="connsiteY202" fmla="*/ 446452 h 457522"/>
              <a:gd name="connsiteX203" fmla="*/ 858876 w 1666689"/>
              <a:gd name="connsiteY203" fmla="*/ 423412 h 457522"/>
              <a:gd name="connsiteX204" fmla="*/ 835836 w 1666689"/>
              <a:gd name="connsiteY204" fmla="*/ 400373 h 457522"/>
              <a:gd name="connsiteX205" fmla="*/ 835836 w 1666689"/>
              <a:gd name="connsiteY205" fmla="*/ 96938 h 457522"/>
              <a:gd name="connsiteX206" fmla="*/ 812797 w 1666689"/>
              <a:gd name="connsiteY206" fmla="*/ 119977 h 457522"/>
              <a:gd name="connsiteX207" fmla="*/ 835836 w 1666689"/>
              <a:gd name="connsiteY207" fmla="*/ 143017 h 457522"/>
              <a:gd name="connsiteX208" fmla="*/ 858876 w 1666689"/>
              <a:gd name="connsiteY208" fmla="*/ 119977 h 457522"/>
              <a:gd name="connsiteX209" fmla="*/ 835836 w 1666689"/>
              <a:gd name="connsiteY209" fmla="*/ 96938 h 457522"/>
              <a:gd name="connsiteX210" fmla="*/ 835836 w 1666689"/>
              <a:gd name="connsiteY210" fmla="*/ 172755 h 457522"/>
              <a:gd name="connsiteX211" fmla="*/ 812797 w 1666689"/>
              <a:gd name="connsiteY211" fmla="*/ 195795 h 457522"/>
              <a:gd name="connsiteX212" fmla="*/ 835836 w 1666689"/>
              <a:gd name="connsiteY212" fmla="*/ 218834 h 457522"/>
              <a:gd name="connsiteX213" fmla="*/ 858876 w 1666689"/>
              <a:gd name="connsiteY213" fmla="*/ 195795 h 457522"/>
              <a:gd name="connsiteX214" fmla="*/ 835836 w 1666689"/>
              <a:gd name="connsiteY214" fmla="*/ 172755 h 457522"/>
              <a:gd name="connsiteX215" fmla="*/ 835836 w 1666689"/>
              <a:gd name="connsiteY215" fmla="*/ 248737 h 457522"/>
              <a:gd name="connsiteX216" fmla="*/ 812797 w 1666689"/>
              <a:gd name="connsiteY216" fmla="*/ 271776 h 457522"/>
              <a:gd name="connsiteX217" fmla="*/ 835836 w 1666689"/>
              <a:gd name="connsiteY217" fmla="*/ 294816 h 457522"/>
              <a:gd name="connsiteX218" fmla="*/ 858876 w 1666689"/>
              <a:gd name="connsiteY218" fmla="*/ 271776 h 457522"/>
              <a:gd name="connsiteX219" fmla="*/ 835836 w 1666689"/>
              <a:gd name="connsiteY219" fmla="*/ 248737 h 457522"/>
              <a:gd name="connsiteX220" fmla="*/ 747763 w 1666689"/>
              <a:gd name="connsiteY220" fmla="*/ 21120 h 457522"/>
              <a:gd name="connsiteX221" fmla="*/ 724724 w 1666689"/>
              <a:gd name="connsiteY221" fmla="*/ 44159 h 457522"/>
              <a:gd name="connsiteX222" fmla="*/ 747763 w 1666689"/>
              <a:gd name="connsiteY222" fmla="*/ 67199 h 457522"/>
              <a:gd name="connsiteX223" fmla="*/ 770803 w 1666689"/>
              <a:gd name="connsiteY223" fmla="*/ 44159 h 457522"/>
              <a:gd name="connsiteX224" fmla="*/ 747763 w 1666689"/>
              <a:gd name="connsiteY224" fmla="*/ 21120 h 457522"/>
              <a:gd name="connsiteX225" fmla="*/ 659854 w 1666689"/>
              <a:gd name="connsiteY225" fmla="*/ 172755 h 457522"/>
              <a:gd name="connsiteX226" fmla="*/ 636814 w 1666689"/>
              <a:gd name="connsiteY226" fmla="*/ 195795 h 457522"/>
              <a:gd name="connsiteX227" fmla="*/ 659854 w 1666689"/>
              <a:gd name="connsiteY227" fmla="*/ 218834 h 457522"/>
              <a:gd name="connsiteX228" fmla="*/ 682893 w 1666689"/>
              <a:gd name="connsiteY228" fmla="*/ 195795 h 457522"/>
              <a:gd name="connsiteX229" fmla="*/ 659854 w 1666689"/>
              <a:gd name="connsiteY229" fmla="*/ 172755 h 457522"/>
              <a:gd name="connsiteX230" fmla="*/ 659854 w 1666689"/>
              <a:gd name="connsiteY230" fmla="*/ 324555 h 457522"/>
              <a:gd name="connsiteX231" fmla="*/ 636814 w 1666689"/>
              <a:gd name="connsiteY231" fmla="*/ 347594 h 457522"/>
              <a:gd name="connsiteX232" fmla="*/ 659854 w 1666689"/>
              <a:gd name="connsiteY232" fmla="*/ 370634 h 457522"/>
              <a:gd name="connsiteX233" fmla="*/ 682893 w 1666689"/>
              <a:gd name="connsiteY233" fmla="*/ 347594 h 457522"/>
              <a:gd name="connsiteX234" fmla="*/ 659854 w 1666689"/>
              <a:gd name="connsiteY234" fmla="*/ 324555 h 457522"/>
              <a:gd name="connsiteX235" fmla="*/ 659854 w 1666689"/>
              <a:gd name="connsiteY235" fmla="*/ 400373 h 457522"/>
              <a:gd name="connsiteX236" fmla="*/ 636814 w 1666689"/>
              <a:gd name="connsiteY236" fmla="*/ 423412 h 457522"/>
              <a:gd name="connsiteX237" fmla="*/ 659854 w 1666689"/>
              <a:gd name="connsiteY237" fmla="*/ 446452 h 457522"/>
              <a:gd name="connsiteX238" fmla="*/ 682893 w 1666689"/>
              <a:gd name="connsiteY238" fmla="*/ 423412 h 457522"/>
              <a:gd name="connsiteX239" fmla="*/ 659854 w 1666689"/>
              <a:gd name="connsiteY239" fmla="*/ 400373 h 457522"/>
              <a:gd name="connsiteX240" fmla="*/ 659854 w 1666689"/>
              <a:gd name="connsiteY240" fmla="*/ 96938 h 457522"/>
              <a:gd name="connsiteX241" fmla="*/ 636814 w 1666689"/>
              <a:gd name="connsiteY241" fmla="*/ 119977 h 457522"/>
              <a:gd name="connsiteX242" fmla="*/ 659854 w 1666689"/>
              <a:gd name="connsiteY242" fmla="*/ 143017 h 457522"/>
              <a:gd name="connsiteX243" fmla="*/ 682893 w 1666689"/>
              <a:gd name="connsiteY243" fmla="*/ 119977 h 457522"/>
              <a:gd name="connsiteX244" fmla="*/ 659854 w 1666689"/>
              <a:gd name="connsiteY244" fmla="*/ 96938 h 457522"/>
              <a:gd name="connsiteX245" fmla="*/ 747763 w 1666689"/>
              <a:gd name="connsiteY245" fmla="*/ 324555 h 457522"/>
              <a:gd name="connsiteX246" fmla="*/ 724724 w 1666689"/>
              <a:gd name="connsiteY246" fmla="*/ 347594 h 457522"/>
              <a:gd name="connsiteX247" fmla="*/ 747763 w 1666689"/>
              <a:gd name="connsiteY247" fmla="*/ 370634 h 457522"/>
              <a:gd name="connsiteX248" fmla="*/ 770803 w 1666689"/>
              <a:gd name="connsiteY248" fmla="*/ 347594 h 457522"/>
              <a:gd name="connsiteX249" fmla="*/ 747763 w 1666689"/>
              <a:gd name="connsiteY249" fmla="*/ 324555 h 457522"/>
              <a:gd name="connsiteX250" fmla="*/ 747763 w 1666689"/>
              <a:gd name="connsiteY250" fmla="*/ 248737 h 457522"/>
              <a:gd name="connsiteX251" fmla="*/ 724724 w 1666689"/>
              <a:gd name="connsiteY251" fmla="*/ 271776 h 457522"/>
              <a:gd name="connsiteX252" fmla="*/ 747763 w 1666689"/>
              <a:gd name="connsiteY252" fmla="*/ 294816 h 457522"/>
              <a:gd name="connsiteX253" fmla="*/ 770803 w 1666689"/>
              <a:gd name="connsiteY253" fmla="*/ 271776 h 457522"/>
              <a:gd name="connsiteX254" fmla="*/ 747763 w 1666689"/>
              <a:gd name="connsiteY254" fmla="*/ 248737 h 457522"/>
              <a:gd name="connsiteX255" fmla="*/ 747763 w 1666689"/>
              <a:gd name="connsiteY255" fmla="*/ 400373 h 457522"/>
              <a:gd name="connsiteX256" fmla="*/ 724724 w 1666689"/>
              <a:gd name="connsiteY256" fmla="*/ 423412 h 457522"/>
              <a:gd name="connsiteX257" fmla="*/ 747763 w 1666689"/>
              <a:gd name="connsiteY257" fmla="*/ 446452 h 457522"/>
              <a:gd name="connsiteX258" fmla="*/ 770803 w 1666689"/>
              <a:gd name="connsiteY258" fmla="*/ 423412 h 457522"/>
              <a:gd name="connsiteX259" fmla="*/ 747763 w 1666689"/>
              <a:gd name="connsiteY259" fmla="*/ 400373 h 457522"/>
              <a:gd name="connsiteX260" fmla="*/ 659854 w 1666689"/>
              <a:gd name="connsiteY260" fmla="*/ 21120 h 457522"/>
              <a:gd name="connsiteX261" fmla="*/ 636814 w 1666689"/>
              <a:gd name="connsiteY261" fmla="*/ 44159 h 457522"/>
              <a:gd name="connsiteX262" fmla="*/ 659854 w 1666689"/>
              <a:gd name="connsiteY262" fmla="*/ 67199 h 457522"/>
              <a:gd name="connsiteX263" fmla="*/ 682893 w 1666689"/>
              <a:gd name="connsiteY263" fmla="*/ 44159 h 457522"/>
              <a:gd name="connsiteX264" fmla="*/ 659854 w 1666689"/>
              <a:gd name="connsiteY264" fmla="*/ 21120 h 457522"/>
              <a:gd name="connsiteX265" fmla="*/ 659854 w 1666689"/>
              <a:gd name="connsiteY265" fmla="*/ 248737 h 457522"/>
              <a:gd name="connsiteX266" fmla="*/ 636814 w 1666689"/>
              <a:gd name="connsiteY266" fmla="*/ 271776 h 457522"/>
              <a:gd name="connsiteX267" fmla="*/ 659854 w 1666689"/>
              <a:gd name="connsiteY267" fmla="*/ 294816 h 457522"/>
              <a:gd name="connsiteX268" fmla="*/ 682893 w 1666689"/>
              <a:gd name="connsiteY268" fmla="*/ 271776 h 457522"/>
              <a:gd name="connsiteX269" fmla="*/ 659854 w 1666689"/>
              <a:gd name="connsiteY269" fmla="*/ 248737 h 457522"/>
              <a:gd name="connsiteX270" fmla="*/ 1011819 w 1666689"/>
              <a:gd name="connsiteY270" fmla="*/ 248737 h 457522"/>
              <a:gd name="connsiteX271" fmla="*/ 988780 w 1666689"/>
              <a:gd name="connsiteY271" fmla="*/ 271776 h 457522"/>
              <a:gd name="connsiteX272" fmla="*/ 1011819 w 1666689"/>
              <a:gd name="connsiteY272" fmla="*/ 294816 h 457522"/>
              <a:gd name="connsiteX273" fmla="*/ 1034859 w 1666689"/>
              <a:gd name="connsiteY273" fmla="*/ 271776 h 457522"/>
              <a:gd name="connsiteX274" fmla="*/ 1011819 w 1666689"/>
              <a:gd name="connsiteY274" fmla="*/ 248737 h 457522"/>
              <a:gd name="connsiteX275" fmla="*/ 1011819 w 1666689"/>
              <a:gd name="connsiteY275" fmla="*/ 400373 h 457522"/>
              <a:gd name="connsiteX276" fmla="*/ 988780 w 1666689"/>
              <a:gd name="connsiteY276" fmla="*/ 423412 h 457522"/>
              <a:gd name="connsiteX277" fmla="*/ 1011819 w 1666689"/>
              <a:gd name="connsiteY277" fmla="*/ 446452 h 457522"/>
              <a:gd name="connsiteX278" fmla="*/ 1034859 w 1666689"/>
              <a:gd name="connsiteY278" fmla="*/ 423412 h 457522"/>
              <a:gd name="connsiteX279" fmla="*/ 1011819 w 1666689"/>
              <a:gd name="connsiteY279" fmla="*/ 400373 h 457522"/>
              <a:gd name="connsiteX280" fmla="*/ 923746 w 1666689"/>
              <a:gd name="connsiteY280" fmla="*/ 400373 h 457522"/>
              <a:gd name="connsiteX281" fmla="*/ 900707 w 1666689"/>
              <a:gd name="connsiteY281" fmla="*/ 423412 h 457522"/>
              <a:gd name="connsiteX282" fmla="*/ 923746 w 1666689"/>
              <a:gd name="connsiteY282" fmla="*/ 446452 h 457522"/>
              <a:gd name="connsiteX283" fmla="*/ 946786 w 1666689"/>
              <a:gd name="connsiteY283" fmla="*/ 423412 h 457522"/>
              <a:gd name="connsiteX284" fmla="*/ 923746 w 1666689"/>
              <a:gd name="connsiteY284" fmla="*/ 400373 h 457522"/>
              <a:gd name="connsiteX285" fmla="*/ 1011819 w 1666689"/>
              <a:gd name="connsiteY285" fmla="*/ 324555 h 457522"/>
              <a:gd name="connsiteX286" fmla="*/ 988780 w 1666689"/>
              <a:gd name="connsiteY286" fmla="*/ 347594 h 457522"/>
              <a:gd name="connsiteX287" fmla="*/ 1011819 w 1666689"/>
              <a:gd name="connsiteY287" fmla="*/ 370634 h 457522"/>
              <a:gd name="connsiteX288" fmla="*/ 1034859 w 1666689"/>
              <a:gd name="connsiteY288" fmla="*/ 347594 h 457522"/>
              <a:gd name="connsiteX289" fmla="*/ 1011819 w 1666689"/>
              <a:gd name="connsiteY289" fmla="*/ 324555 h 457522"/>
              <a:gd name="connsiteX290" fmla="*/ 1011819 w 1666689"/>
              <a:gd name="connsiteY290" fmla="*/ 21120 h 457522"/>
              <a:gd name="connsiteX291" fmla="*/ 988780 w 1666689"/>
              <a:gd name="connsiteY291" fmla="*/ 44159 h 457522"/>
              <a:gd name="connsiteX292" fmla="*/ 1011819 w 1666689"/>
              <a:gd name="connsiteY292" fmla="*/ 67199 h 457522"/>
              <a:gd name="connsiteX293" fmla="*/ 1034859 w 1666689"/>
              <a:gd name="connsiteY293" fmla="*/ 44159 h 457522"/>
              <a:gd name="connsiteX294" fmla="*/ 1011819 w 1666689"/>
              <a:gd name="connsiteY294" fmla="*/ 21120 h 457522"/>
              <a:gd name="connsiteX295" fmla="*/ 1011819 w 1666689"/>
              <a:gd name="connsiteY295" fmla="*/ 96938 h 457522"/>
              <a:gd name="connsiteX296" fmla="*/ 988780 w 1666689"/>
              <a:gd name="connsiteY296" fmla="*/ 119977 h 457522"/>
              <a:gd name="connsiteX297" fmla="*/ 1011819 w 1666689"/>
              <a:gd name="connsiteY297" fmla="*/ 143017 h 457522"/>
              <a:gd name="connsiteX298" fmla="*/ 1034859 w 1666689"/>
              <a:gd name="connsiteY298" fmla="*/ 119977 h 457522"/>
              <a:gd name="connsiteX299" fmla="*/ 1011819 w 1666689"/>
              <a:gd name="connsiteY299" fmla="*/ 96938 h 457522"/>
              <a:gd name="connsiteX300" fmla="*/ 1011819 w 1666689"/>
              <a:gd name="connsiteY300" fmla="*/ 172755 h 457522"/>
              <a:gd name="connsiteX301" fmla="*/ 988780 w 1666689"/>
              <a:gd name="connsiteY301" fmla="*/ 195795 h 457522"/>
              <a:gd name="connsiteX302" fmla="*/ 1011819 w 1666689"/>
              <a:gd name="connsiteY302" fmla="*/ 218834 h 457522"/>
              <a:gd name="connsiteX303" fmla="*/ 1034859 w 1666689"/>
              <a:gd name="connsiteY303" fmla="*/ 195795 h 457522"/>
              <a:gd name="connsiteX304" fmla="*/ 1011819 w 1666689"/>
              <a:gd name="connsiteY304" fmla="*/ 172755 h 457522"/>
              <a:gd name="connsiteX305" fmla="*/ 923746 w 1666689"/>
              <a:gd name="connsiteY305" fmla="*/ 248737 h 457522"/>
              <a:gd name="connsiteX306" fmla="*/ 900707 w 1666689"/>
              <a:gd name="connsiteY306" fmla="*/ 271776 h 457522"/>
              <a:gd name="connsiteX307" fmla="*/ 923746 w 1666689"/>
              <a:gd name="connsiteY307" fmla="*/ 294816 h 457522"/>
              <a:gd name="connsiteX308" fmla="*/ 946786 w 1666689"/>
              <a:gd name="connsiteY308" fmla="*/ 271776 h 457522"/>
              <a:gd name="connsiteX309" fmla="*/ 923746 w 1666689"/>
              <a:gd name="connsiteY309" fmla="*/ 248737 h 457522"/>
              <a:gd name="connsiteX310" fmla="*/ 923746 w 1666689"/>
              <a:gd name="connsiteY310" fmla="*/ 324555 h 457522"/>
              <a:gd name="connsiteX311" fmla="*/ 900707 w 1666689"/>
              <a:gd name="connsiteY311" fmla="*/ 347594 h 457522"/>
              <a:gd name="connsiteX312" fmla="*/ 923746 w 1666689"/>
              <a:gd name="connsiteY312" fmla="*/ 370634 h 457522"/>
              <a:gd name="connsiteX313" fmla="*/ 946786 w 1666689"/>
              <a:gd name="connsiteY313" fmla="*/ 347594 h 457522"/>
              <a:gd name="connsiteX314" fmla="*/ 923746 w 1666689"/>
              <a:gd name="connsiteY314" fmla="*/ 324555 h 457522"/>
              <a:gd name="connsiteX315" fmla="*/ 923746 w 1666689"/>
              <a:gd name="connsiteY315" fmla="*/ 96938 h 457522"/>
              <a:gd name="connsiteX316" fmla="*/ 900707 w 1666689"/>
              <a:gd name="connsiteY316" fmla="*/ 119977 h 457522"/>
              <a:gd name="connsiteX317" fmla="*/ 923746 w 1666689"/>
              <a:gd name="connsiteY317" fmla="*/ 143017 h 457522"/>
              <a:gd name="connsiteX318" fmla="*/ 946786 w 1666689"/>
              <a:gd name="connsiteY318" fmla="*/ 119977 h 457522"/>
              <a:gd name="connsiteX319" fmla="*/ 923746 w 1666689"/>
              <a:gd name="connsiteY319" fmla="*/ 96938 h 457522"/>
              <a:gd name="connsiteX320" fmla="*/ 923746 w 1666689"/>
              <a:gd name="connsiteY320" fmla="*/ 21120 h 457522"/>
              <a:gd name="connsiteX321" fmla="*/ 900707 w 1666689"/>
              <a:gd name="connsiteY321" fmla="*/ 44159 h 457522"/>
              <a:gd name="connsiteX322" fmla="*/ 923746 w 1666689"/>
              <a:gd name="connsiteY322" fmla="*/ 67199 h 457522"/>
              <a:gd name="connsiteX323" fmla="*/ 946786 w 1666689"/>
              <a:gd name="connsiteY323" fmla="*/ 44159 h 457522"/>
              <a:gd name="connsiteX324" fmla="*/ 923746 w 1666689"/>
              <a:gd name="connsiteY324" fmla="*/ 21120 h 457522"/>
              <a:gd name="connsiteX325" fmla="*/ 923746 w 1666689"/>
              <a:gd name="connsiteY325" fmla="*/ 172755 h 457522"/>
              <a:gd name="connsiteX326" fmla="*/ 900707 w 1666689"/>
              <a:gd name="connsiteY326" fmla="*/ 195795 h 457522"/>
              <a:gd name="connsiteX327" fmla="*/ 923746 w 1666689"/>
              <a:gd name="connsiteY327" fmla="*/ 218834 h 457522"/>
              <a:gd name="connsiteX328" fmla="*/ 946786 w 1666689"/>
              <a:gd name="connsiteY328" fmla="*/ 195795 h 457522"/>
              <a:gd name="connsiteX329" fmla="*/ 923746 w 1666689"/>
              <a:gd name="connsiteY329" fmla="*/ 172755 h 457522"/>
              <a:gd name="connsiteX330" fmla="*/ 571781 w 1666689"/>
              <a:gd name="connsiteY330" fmla="*/ 248737 h 457522"/>
              <a:gd name="connsiteX331" fmla="*/ 548741 w 1666689"/>
              <a:gd name="connsiteY331" fmla="*/ 271776 h 457522"/>
              <a:gd name="connsiteX332" fmla="*/ 571781 w 1666689"/>
              <a:gd name="connsiteY332" fmla="*/ 294816 h 457522"/>
              <a:gd name="connsiteX333" fmla="*/ 594820 w 1666689"/>
              <a:gd name="connsiteY333" fmla="*/ 271776 h 457522"/>
              <a:gd name="connsiteX334" fmla="*/ 571781 w 1666689"/>
              <a:gd name="connsiteY334" fmla="*/ 248737 h 457522"/>
              <a:gd name="connsiteX335" fmla="*/ 571781 w 1666689"/>
              <a:gd name="connsiteY335" fmla="*/ 21120 h 457522"/>
              <a:gd name="connsiteX336" fmla="*/ 548741 w 1666689"/>
              <a:gd name="connsiteY336" fmla="*/ 44159 h 457522"/>
              <a:gd name="connsiteX337" fmla="*/ 571781 w 1666689"/>
              <a:gd name="connsiteY337" fmla="*/ 67199 h 457522"/>
              <a:gd name="connsiteX338" fmla="*/ 594820 w 1666689"/>
              <a:gd name="connsiteY338" fmla="*/ 44159 h 457522"/>
              <a:gd name="connsiteX339" fmla="*/ 571781 w 1666689"/>
              <a:gd name="connsiteY339" fmla="*/ 21120 h 457522"/>
              <a:gd name="connsiteX340" fmla="*/ 571781 w 1666689"/>
              <a:gd name="connsiteY340" fmla="*/ 96938 h 457522"/>
              <a:gd name="connsiteX341" fmla="*/ 548741 w 1666689"/>
              <a:gd name="connsiteY341" fmla="*/ 119977 h 457522"/>
              <a:gd name="connsiteX342" fmla="*/ 571781 w 1666689"/>
              <a:gd name="connsiteY342" fmla="*/ 143017 h 457522"/>
              <a:gd name="connsiteX343" fmla="*/ 594820 w 1666689"/>
              <a:gd name="connsiteY343" fmla="*/ 119977 h 457522"/>
              <a:gd name="connsiteX344" fmla="*/ 571781 w 1666689"/>
              <a:gd name="connsiteY344" fmla="*/ 96938 h 457522"/>
              <a:gd name="connsiteX345" fmla="*/ 571781 w 1666689"/>
              <a:gd name="connsiteY345" fmla="*/ 324555 h 457522"/>
              <a:gd name="connsiteX346" fmla="*/ 548741 w 1666689"/>
              <a:gd name="connsiteY346" fmla="*/ 347594 h 457522"/>
              <a:gd name="connsiteX347" fmla="*/ 571781 w 1666689"/>
              <a:gd name="connsiteY347" fmla="*/ 370634 h 457522"/>
              <a:gd name="connsiteX348" fmla="*/ 594820 w 1666689"/>
              <a:gd name="connsiteY348" fmla="*/ 347594 h 457522"/>
              <a:gd name="connsiteX349" fmla="*/ 571781 w 1666689"/>
              <a:gd name="connsiteY349" fmla="*/ 324555 h 457522"/>
              <a:gd name="connsiteX350" fmla="*/ 571781 w 1666689"/>
              <a:gd name="connsiteY350" fmla="*/ 400373 h 457522"/>
              <a:gd name="connsiteX351" fmla="*/ 548741 w 1666689"/>
              <a:gd name="connsiteY351" fmla="*/ 423412 h 457522"/>
              <a:gd name="connsiteX352" fmla="*/ 571781 w 1666689"/>
              <a:gd name="connsiteY352" fmla="*/ 446452 h 457522"/>
              <a:gd name="connsiteX353" fmla="*/ 594820 w 1666689"/>
              <a:gd name="connsiteY353" fmla="*/ 423412 h 457522"/>
              <a:gd name="connsiteX354" fmla="*/ 571781 w 1666689"/>
              <a:gd name="connsiteY354" fmla="*/ 400373 h 457522"/>
              <a:gd name="connsiteX355" fmla="*/ 571781 w 1666689"/>
              <a:gd name="connsiteY355" fmla="*/ 172755 h 457522"/>
              <a:gd name="connsiteX356" fmla="*/ 548741 w 1666689"/>
              <a:gd name="connsiteY356" fmla="*/ 195795 h 457522"/>
              <a:gd name="connsiteX357" fmla="*/ 571781 w 1666689"/>
              <a:gd name="connsiteY357" fmla="*/ 218834 h 457522"/>
              <a:gd name="connsiteX358" fmla="*/ 594820 w 1666689"/>
              <a:gd name="connsiteY358" fmla="*/ 195795 h 457522"/>
              <a:gd name="connsiteX359" fmla="*/ 571781 w 1666689"/>
              <a:gd name="connsiteY359" fmla="*/ 172755 h 457522"/>
              <a:gd name="connsiteX360" fmla="*/ 1451694 w 1666689"/>
              <a:gd name="connsiteY360" fmla="*/ 400373 h 457522"/>
              <a:gd name="connsiteX361" fmla="*/ 1428655 w 1666689"/>
              <a:gd name="connsiteY361" fmla="*/ 423412 h 457522"/>
              <a:gd name="connsiteX362" fmla="*/ 1451694 w 1666689"/>
              <a:gd name="connsiteY362" fmla="*/ 446452 h 457522"/>
              <a:gd name="connsiteX363" fmla="*/ 1474734 w 1666689"/>
              <a:gd name="connsiteY363" fmla="*/ 423412 h 457522"/>
              <a:gd name="connsiteX364" fmla="*/ 1451694 w 1666689"/>
              <a:gd name="connsiteY364" fmla="*/ 400373 h 457522"/>
              <a:gd name="connsiteX365" fmla="*/ 1451694 w 1666689"/>
              <a:gd name="connsiteY365" fmla="*/ 324555 h 457522"/>
              <a:gd name="connsiteX366" fmla="*/ 1428655 w 1666689"/>
              <a:gd name="connsiteY366" fmla="*/ 347594 h 457522"/>
              <a:gd name="connsiteX367" fmla="*/ 1451694 w 1666689"/>
              <a:gd name="connsiteY367" fmla="*/ 370634 h 457522"/>
              <a:gd name="connsiteX368" fmla="*/ 1474734 w 1666689"/>
              <a:gd name="connsiteY368" fmla="*/ 347594 h 457522"/>
              <a:gd name="connsiteX369" fmla="*/ 1451694 w 1666689"/>
              <a:gd name="connsiteY369" fmla="*/ 324555 h 457522"/>
              <a:gd name="connsiteX370" fmla="*/ 1451694 w 1666689"/>
              <a:gd name="connsiteY370" fmla="*/ 248737 h 457522"/>
              <a:gd name="connsiteX371" fmla="*/ 1428655 w 1666689"/>
              <a:gd name="connsiteY371" fmla="*/ 271776 h 457522"/>
              <a:gd name="connsiteX372" fmla="*/ 1451694 w 1666689"/>
              <a:gd name="connsiteY372" fmla="*/ 294816 h 457522"/>
              <a:gd name="connsiteX373" fmla="*/ 1474734 w 1666689"/>
              <a:gd name="connsiteY373" fmla="*/ 271776 h 457522"/>
              <a:gd name="connsiteX374" fmla="*/ 1451694 w 1666689"/>
              <a:gd name="connsiteY374" fmla="*/ 248737 h 457522"/>
              <a:gd name="connsiteX375" fmla="*/ 1363621 w 1666689"/>
              <a:gd name="connsiteY375" fmla="*/ 21120 h 457522"/>
              <a:gd name="connsiteX376" fmla="*/ 1340582 w 1666689"/>
              <a:gd name="connsiteY376" fmla="*/ 44159 h 457522"/>
              <a:gd name="connsiteX377" fmla="*/ 1363621 w 1666689"/>
              <a:gd name="connsiteY377" fmla="*/ 67199 h 457522"/>
              <a:gd name="connsiteX378" fmla="*/ 1386661 w 1666689"/>
              <a:gd name="connsiteY378" fmla="*/ 44159 h 457522"/>
              <a:gd name="connsiteX379" fmla="*/ 1363621 w 1666689"/>
              <a:gd name="connsiteY379" fmla="*/ 21120 h 457522"/>
              <a:gd name="connsiteX380" fmla="*/ 1363621 w 1666689"/>
              <a:gd name="connsiteY380" fmla="*/ 96938 h 457522"/>
              <a:gd name="connsiteX381" fmla="*/ 1340582 w 1666689"/>
              <a:gd name="connsiteY381" fmla="*/ 119977 h 457522"/>
              <a:gd name="connsiteX382" fmla="*/ 1363621 w 1666689"/>
              <a:gd name="connsiteY382" fmla="*/ 143017 h 457522"/>
              <a:gd name="connsiteX383" fmla="*/ 1386661 w 1666689"/>
              <a:gd name="connsiteY383" fmla="*/ 119977 h 457522"/>
              <a:gd name="connsiteX384" fmla="*/ 1363621 w 1666689"/>
              <a:gd name="connsiteY384" fmla="*/ 96938 h 457522"/>
              <a:gd name="connsiteX385" fmla="*/ 1451694 w 1666689"/>
              <a:gd name="connsiteY385" fmla="*/ 172755 h 457522"/>
              <a:gd name="connsiteX386" fmla="*/ 1428655 w 1666689"/>
              <a:gd name="connsiteY386" fmla="*/ 195795 h 457522"/>
              <a:gd name="connsiteX387" fmla="*/ 1451694 w 1666689"/>
              <a:gd name="connsiteY387" fmla="*/ 218834 h 457522"/>
              <a:gd name="connsiteX388" fmla="*/ 1474734 w 1666689"/>
              <a:gd name="connsiteY388" fmla="*/ 195795 h 457522"/>
              <a:gd name="connsiteX389" fmla="*/ 1451694 w 1666689"/>
              <a:gd name="connsiteY389" fmla="*/ 172755 h 457522"/>
              <a:gd name="connsiteX390" fmla="*/ 1363621 w 1666689"/>
              <a:gd name="connsiteY390" fmla="*/ 172755 h 457522"/>
              <a:gd name="connsiteX391" fmla="*/ 1340582 w 1666689"/>
              <a:gd name="connsiteY391" fmla="*/ 195795 h 457522"/>
              <a:gd name="connsiteX392" fmla="*/ 1363621 w 1666689"/>
              <a:gd name="connsiteY392" fmla="*/ 218834 h 457522"/>
              <a:gd name="connsiteX393" fmla="*/ 1386661 w 1666689"/>
              <a:gd name="connsiteY393" fmla="*/ 195795 h 457522"/>
              <a:gd name="connsiteX394" fmla="*/ 1363621 w 1666689"/>
              <a:gd name="connsiteY394" fmla="*/ 172755 h 457522"/>
              <a:gd name="connsiteX395" fmla="*/ 1363621 w 1666689"/>
              <a:gd name="connsiteY395" fmla="*/ 324555 h 457522"/>
              <a:gd name="connsiteX396" fmla="*/ 1340582 w 1666689"/>
              <a:gd name="connsiteY396" fmla="*/ 347594 h 457522"/>
              <a:gd name="connsiteX397" fmla="*/ 1363621 w 1666689"/>
              <a:gd name="connsiteY397" fmla="*/ 370634 h 457522"/>
              <a:gd name="connsiteX398" fmla="*/ 1386661 w 1666689"/>
              <a:gd name="connsiteY398" fmla="*/ 347594 h 457522"/>
              <a:gd name="connsiteX399" fmla="*/ 1363621 w 1666689"/>
              <a:gd name="connsiteY399" fmla="*/ 324555 h 457522"/>
              <a:gd name="connsiteX400" fmla="*/ 1363621 w 1666689"/>
              <a:gd name="connsiteY400" fmla="*/ 248737 h 457522"/>
              <a:gd name="connsiteX401" fmla="*/ 1340582 w 1666689"/>
              <a:gd name="connsiteY401" fmla="*/ 271776 h 457522"/>
              <a:gd name="connsiteX402" fmla="*/ 1363621 w 1666689"/>
              <a:gd name="connsiteY402" fmla="*/ 294816 h 457522"/>
              <a:gd name="connsiteX403" fmla="*/ 1386661 w 1666689"/>
              <a:gd name="connsiteY403" fmla="*/ 271776 h 457522"/>
              <a:gd name="connsiteX404" fmla="*/ 1363621 w 1666689"/>
              <a:gd name="connsiteY404" fmla="*/ 248737 h 457522"/>
              <a:gd name="connsiteX405" fmla="*/ 1539604 w 1666689"/>
              <a:gd name="connsiteY405" fmla="*/ 172755 h 457522"/>
              <a:gd name="connsiteX406" fmla="*/ 1516565 w 1666689"/>
              <a:gd name="connsiteY406" fmla="*/ 195795 h 457522"/>
              <a:gd name="connsiteX407" fmla="*/ 1539604 w 1666689"/>
              <a:gd name="connsiteY407" fmla="*/ 218834 h 457522"/>
              <a:gd name="connsiteX408" fmla="*/ 1562644 w 1666689"/>
              <a:gd name="connsiteY408" fmla="*/ 195795 h 457522"/>
              <a:gd name="connsiteX409" fmla="*/ 1539604 w 1666689"/>
              <a:gd name="connsiteY409" fmla="*/ 172755 h 457522"/>
              <a:gd name="connsiteX410" fmla="*/ 1451694 w 1666689"/>
              <a:gd name="connsiteY410" fmla="*/ 96938 h 457522"/>
              <a:gd name="connsiteX411" fmla="*/ 1428655 w 1666689"/>
              <a:gd name="connsiteY411" fmla="*/ 119977 h 457522"/>
              <a:gd name="connsiteX412" fmla="*/ 1451694 w 1666689"/>
              <a:gd name="connsiteY412" fmla="*/ 143017 h 457522"/>
              <a:gd name="connsiteX413" fmla="*/ 1474734 w 1666689"/>
              <a:gd name="connsiteY413" fmla="*/ 119977 h 457522"/>
              <a:gd name="connsiteX414" fmla="*/ 1451694 w 1666689"/>
              <a:gd name="connsiteY414" fmla="*/ 96938 h 457522"/>
              <a:gd name="connsiteX415" fmla="*/ 1539604 w 1666689"/>
              <a:gd name="connsiteY415" fmla="*/ 248737 h 457522"/>
              <a:gd name="connsiteX416" fmla="*/ 1516565 w 1666689"/>
              <a:gd name="connsiteY416" fmla="*/ 271776 h 457522"/>
              <a:gd name="connsiteX417" fmla="*/ 1539604 w 1666689"/>
              <a:gd name="connsiteY417" fmla="*/ 294816 h 457522"/>
              <a:gd name="connsiteX418" fmla="*/ 1562644 w 1666689"/>
              <a:gd name="connsiteY418" fmla="*/ 271776 h 457522"/>
              <a:gd name="connsiteX419" fmla="*/ 1539604 w 1666689"/>
              <a:gd name="connsiteY419" fmla="*/ 248737 h 457522"/>
              <a:gd name="connsiteX420" fmla="*/ 1363621 w 1666689"/>
              <a:gd name="connsiteY420" fmla="*/ 400373 h 457522"/>
              <a:gd name="connsiteX421" fmla="*/ 1340582 w 1666689"/>
              <a:gd name="connsiteY421" fmla="*/ 423412 h 457522"/>
              <a:gd name="connsiteX422" fmla="*/ 1363621 w 1666689"/>
              <a:gd name="connsiteY422" fmla="*/ 446452 h 457522"/>
              <a:gd name="connsiteX423" fmla="*/ 1386661 w 1666689"/>
              <a:gd name="connsiteY423" fmla="*/ 423412 h 457522"/>
              <a:gd name="connsiteX424" fmla="*/ 1363621 w 1666689"/>
              <a:gd name="connsiteY424" fmla="*/ 400373 h 457522"/>
              <a:gd name="connsiteX425" fmla="*/ 1539604 w 1666689"/>
              <a:gd name="connsiteY425" fmla="*/ 21120 h 457522"/>
              <a:gd name="connsiteX426" fmla="*/ 1516565 w 1666689"/>
              <a:gd name="connsiteY426" fmla="*/ 44159 h 457522"/>
              <a:gd name="connsiteX427" fmla="*/ 1539604 w 1666689"/>
              <a:gd name="connsiteY427" fmla="*/ 67199 h 457522"/>
              <a:gd name="connsiteX428" fmla="*/ 1562644 w 1666689"/>
              <a:gd name="connsiteY428" fmla="*/ 44159 h 457522"/>
              <a:gd name="connsiteX429" fmla="*/ 1539604 w 1666689"/>
              <a:gd name="connsiteY429" fmla="*/ 21120 h 457522"/>
              <a:gd name="connsiteX430" fmla="*/ 1627677 w 1666689"/>
              <a:gd name="connsiteY430" fmla="*/ 400373 h 457522"/>
              <a:gd name="connsiteX431" fmla="*/ 1604638 w 1666689"/>
              <a:gd name="connsiteY431" fmla="*/ 423412 h 457522"/>
              <a:gd name="connsiteX432" fmla="*/ 1627677 w 1666689"/>
              <a:gd name="connsiteY432" fmla="*/ 446452 h 457522"/>
              <a:gd name="connsiteX433" fmla="*/ 1650717 w 1666689"/>
              <a:gd name="connsiteY433" fmla="*/ 423412 h 457522"/>
              <a:gd name="connsiteX434" fmla="*/ 1627677 w 1666689"/>
              <a:gd name="connsiteY434" fmla="*/ 400373 h 457522"/>
              <a:gd name="connsiteX435" fmla="*/ 1451694 w 1666689"/>
              <a:gd name="connsiteY435" fmla="*/ 21120 h 457522"/>
              <a:gd name="connsiteX436" fmla="*/ 1428655 w 1666689"/>
              <a:gd name="connsiteY436" fmla="*/ 44159 h 457522"/>
              <a:gd name="connsiteX437" fmla="*/ 1451694 w 1666689"/>
              <a:gd name="connsiteY437" fmla="*/ 67199 h 457522"/>
              <a:gd name="connsiteX438" fmla="*/ 1474734 w 1666689"/>
              <a:gd name="connsiteY438" fmla="*/ 44159 h 457522"/>
              <a:gd name="connsiteX439" fmla="*/ 1451694 w 1666689"/>
              <a:gd name="connsiteY439" fmla="*/ 21120 h 457522"/>
              <a:gd name="connsiteX440" fmla="*/ 1539604 w 1666689"/>
              <a:gd name="connsiteY440" fmla="*/ 400373 h 457522"/>
              <a:gd name="connsiteX441" fmla="*/ 1516565 w 1666689"/>
              <a:gd name="connsiteY441" fmla="*/ 423412 h 457522"/>
              <a:gd name="connsiteX442" fmla="*/ 1539604 w 1666689"/>
              <a:gd name="connsiteY442" fmla="*/ 446452 h 457522"/>
              <a:gd name="connsiteX443" fmla="*/ 1562644 w 1666689"/>
              <a:gd name="connsiteY443" fmla="*/ 423412 h 457522"/>
              <a:gd name="connsiteX444" fmla="*/ 1539604 w 1666689"/>
              <a:gd name="connsiteY444" fmla="*/ 400373 h 457522"/>
              <a:gd name="connsiteX445" fmla="*/ 1539604 w 1666689"/>
              <a:gd name="connsiteY445" fmla="*/ 324555 h 457522"/>
              <a:gd name="connsiteX446" fmla="*/ 1516565 w 1666689"/>
              <a:gd name="connsiteY446" fmla="*/ 347594 h 457522"/>
              <a:gd name="connsiteX447" fmla="*/ 1539604 w 1666689"/>
              <a:gd name="connsiteY447" fmla="*/ 370634 h 457522"/>
              <a:gd name="connsiteX448" fmla="*/ 1562644 w 1666689"/>
              <a:gd name="connsiteY448" fmla="*/ 347594 h 457522"/>
              <a:gd name="connsiteX449" fmla="*/ 1539604 w 1666689"/>
              <a:gd name="connsiteY449" fmla="*/ 324555 h 457522"/>
              <a:gd name="connsiteX450" fmla="*/ 1539604 w 1666689"/>
              <a:gd name="connsiteY450" fmla="*/ 96938 h 457522"/>
              <a:gd name="connsiteX451" fmla="*/ 1516565 w 1666689"/>
              <a:gd name="connsiteY451" fmla="*/ 119977 h 457522"/>
              <a:gd name="connsiteX452" fmla="*/ 1539604 w 1666689"/>
              <a:gd name="connsiteY452" fmla="*/ 143017 h 457522"/>
              <a:gd name="connsiteX453" fmla="*/ 1562644 w 1666689"/>
              <a:gd name="connsiteY453" fmla="*/ 119977 h 457522"/>
              <a:gd name="connsiteX454" fmla="*/ 1539604 w 1666689"/>
              <a:gd name="connsiteY454" fmla="*/ 96938 h 457522"/>
              <a:gd name="connsiteX455" fmla="*/ 1627677 w 1666689"/>
              <a:gd name="connsiteY455" fmla="*/ 324555 h 457522"/>
              <a:gd name="connsiteX456" fmla="*/ 1604638 w 1666689"/>
              <a:gd name="connsiteY456" fmla="*/ 347594 h 457522"/>
              <a:gd name="connsiteX457" fmla="*/ 1627677 w 1666689"/>
              <a:gd name="connsiteY457" fmla="*/ 370634 h 457522"/>
              <a:gd name="connsiteX458" fmla="*/ 1650717 w 1666689"/>
              <a:gd name="connsiteY458" fmla="*/ 347594 h 457522"/>
              <a:gd name="connsiteX459" fmla="*/ 1627677 w 1666689"/>
              <a:gd name="connsiteY459" fmla="*/ 324555 h 457522"/>
              <a:gd name="connsiteX460" fmla="*/ 1275712 w 1666689"/>
              <a:gd name="connsiteY460" fmla="*/ 21120 h 457522"/>
              <a:gd name="connsiteX461" fmla="*/ 1252672 w 1666689"/>
              <a:gd name="connsiteY461" fmla="*/ 44159 h 457522"/>
              <a:gd name="connsiteX462" fmla="*/ 1275712 w 1666689"/>
              <a:gd name="connsiteY462" fmla="*/ 67199 h 457522"/>
              <a:gd name="connsiteX463" fmla="*/ 1298751 w 1666689"/>
              <a:gd name="connsiteY463" fmla="*/ 44159 h 457522"/>
              <a:gd name="connsiteX464" fmla="*/ 1275712 w 1666689"/>
              <a:gd name="connsiteY464" fmla="*/ 21120 h 457522"/>
              <a:gd name="connsiteX465" fmla="*/ 1187802 w 1666689"/>
              <a:gd name="connsiteY465" fmla="*/ 400373 h 457522"/>
              <a:gd name="connsiteX466" fmla="*/ 1164763 w 1666689"/>
              <a:gd name="connsiteY466" fmla="*/ 423412 h 457522"/>
              <a:gd name="connsiteX467" fmla="*/ 1187802 w 1666689"/>
              <a:gd name="connsiteY467" fmla="*/ 446452 h 457522"/>
              <a:gd name="connsiteX468" fmla="*/ 1210842 w 1666689"/>
              <a:gd name="connsiteY468" fmla="*/ 423412 h 457522"/>
              <a:gd name="connsiteX469" fmla="*/ 1187802 w 1666689"/>
              <a:gd name="connsiteY469" fmla="*/ 400373 h 457522"/>
              <a:gd name="connsiteX470" fmla="*/ 1187802 w 1666689"/>
              <a:gd name="connsiteY470" fmla="*/ 324555 h 457522"/>
              <a:gd name="connsiteX471" fmla="*/ 1164763 w 1666689"/>
              <a:gd name="connsiteY471" fmla="*/ 347594 h 457522"/>
              <a:gd name="connsiteX472" fmla="*/ 1187802 w 1666689"/>
              <a:gd name="connsiteY472" fmla="*/ 370634 h 457522"/>
              <a:gd name="connsiteX473" fmla="*/ 1210842 w 1666689"/>
              <a:gd name="connsiteY473" fmla="*/ 347594 h 457522"/>
              <a:gd name="connsiteX474" fmla="*/ 1187802 w 1666689"/>
              <a:gd name="connsiteY474" fmla="*/ 324555 h 457522"/>
              <a:gd name="connsiteX475" fmla="*/ 1187802 w 1666689"/>
              <a:gd name="connsiteY475" fmla="*/ 248737 h 457522"/>
              <a:gd name="connsiteX476" fmla="*/ 1164763 w 1666689"/>
              <a:gd name="connsiteY476" fmla="*/ 271776 h 457522"/>
              <a:gd name="connsiteX477" fmla="*/ 1187802 w 1666689"/>
              <a:gd name="connsiteY477" fmla="*/ 294816 h 457522"/>
              <a:gd name="connsiteX478" fmla="*/ 1210842 w 1666689"/>
              <a:gd name="connsiteY478" fmla="*/ 271776 h 457522"/>
              <a:gd name="connsiteX479" fmla="*/ 1187802 w 1666689"/>
              <a:gd name="connsiteY479" fmla="*/ 248737 h 457522"/>
              <a:gd name="connsiteX480" fmla="*/ 1627677 w 1666689"/>
              <a:gd name="connsiteY480" fmla="*/ 172755 h 457522"/>
              <a:gd name="connsiteX481" fmla="*/ 1604638 w 1666689"/>
              <a:gd name="connsiteY481" fmla="*/ 195795 h 457522"/>
              <a:gd name="connsiteX482" fmla="*/ 1627677 w 1666689"/>
              <a:gd name="connsiteY482" fmla="*/ 218834 h 457522"/>
              <a:gd name="connsiteX483" fmla="*/ 1650717 w 1666689"/>
              <a:gd name="connsiteY483" fmla="*/ 195795 h 457522"/>
              <a:gd name="connsiteX484" fmla="*/ 1627677 w 1666689"/>
              <a:gd name="connsiteY484" fmla="*/ 172755 h 457522"/>
              <a:gd name="connsiteX485" fmla="*/ 1627677 w 1666689"/>
              <a:gd name="connsiteY485" fmla="*/ 67035 h 457522"/>
              <a:gd name="connsiteX486" fmla="*/ 1650717 w 1666689"/>
              <a:gd name="connsiteY486" fmla="*/ 43996 h 457522"/>
              <a:gd name="connsiteX487" fmla="*/ 1627677 w 1666689"/>
              <a:gd name="connsiteY487" fmla="*/ 20956 h 457522"/>
              <a:gd name="connsiteX488" fmla="*/ 1604638 w 1666689"/>
              <a:gd name="connsiteY488" fmla="*/ 43996 h 457522"/>
              <a:gd name="connsiteX489" fmla="*/ 1627677 w 1666689"/>
              <a:gd name="connsiteY489" fmla="*/ 67035 h 457522"/>
              <a:gd name="connsiteX490" fmla="*/ 1627677 w 1666689"/>
              <a:gd name="connsiteY490" fmla="*/ 96938 h 457522"/>
              <a:gd name="connsiteX491" fmla="*/ 1604638 w 1666689"/>
              <a:gd name="connsiteY491" fmla="*/ 119977 h 457522"/>
              <a:gd name="connsiteX492" fmla="*/ 1627677 w 1666689"/>
              <a:gd name="connsiteY492" fmla="*/ 143017 h 457522"/>
              <a:gd name="connsiteX493" fmla="*/ 1650717 w 1666689"/>
              <a:gd name="connsiteY493" fmla="*/ 119977 h 457522"/>
              <a:gd name="connsiteX494" fmla="*/ 1627677 w 1666689"/>
              <a:gd name="connsiteY494" fmla="*/ 96938 h 457522"/>
              <a:gd name="connsiteX495" fmla="*/ 1627677 w 1666689"/>
              <a:gd name="connsiteY495" fmla="*/ 248737 h 457522"/>
              <a:gd name="connsiteX496" fmla="*/ 1604638 w 1666689"/>
              <a:gd name="connsiteY496" fmla="*/ 271776 h 457522"/>
              <a:gd name="connsiteX497" fmla="*/ 1627677 w 1666689"/>
              <a:gd name="connsiteY497" fmla="*/ 294816 h 457522"/>
              <a:gd name="connsiteX498" fmla="*/ 1650717 w 1666689"/>
              <a:gd name="connsiteY498" fmla="*/ 271776 h 457522"/>
              <a:gd name="connsiteX499" fmla="*/ 1627677 w 1666689"/>
              <a:gd name="connsiteY499" fmla="*/ 248737 h 457522"/>
              <a:gd name="connsiteX500" fmla="*/ 1275712 w 1666689"/>
              <a:gd name="connsiteY500" fmla="*/ 248737 h 457522"/>
              <a:gd name="connsiteX501" fmla="*/ 1252672 w 1666689"/>
              <a:gd name="connsiteY501" fmla="*/ 271776 h 457522"/>
              <a:gd name="connsiteX502" fmla="*/ 1275712 w 1666689"/>
              <a:gd name="connsiteY502" fmla="*/ 294816 h 457522"/>
              <a:gd name="connsiteX503" fmla="*/ 1298751 w 1666689"/>
              <a:gd name="connsiteY503" fmla="*/ 271776 h 457522"/>
              <a:gd name="connsiteX504" fmla="*/ 1275712 w 1666689"/>
              <a:gd name="connsiteY504" fmla="*/ 248737 h 457522"/>
              <a:gd name="connsiteX505" fmla="*/ 1275712 w 1666689"/>
              <a:gd name="connsiteY505" fmla="*/ 172755 h 457522"/>
              <a:gd name="connsiteX506" fmla="*/ 1252672 w 1666689"/>
              <a:gd name="connsiteY506" fmla="*/ 195795 h 457522"/>
              <a:gd name="connsiteX507" fmla="*/ 1275712 w 1666689"/>
              <a:gd name="connsiteY507" fmla="*/ 218834 h 457522"/>
              <a:gd name="connsiteX508" fmla="*/ 1298751 w 1666689"/>
              <a:gd name="connsiteY508" fmla="*/ 195795 h 457522"/>
              <a:gd name="connsiteX509" fmla="*/ 1275712 w 1666689"/>
              <a:gd name="connsiteY509" fmla="*/ 172755 h 457522"/>
              <a:gd name="connsiteX510" fmla="*/ 1275712 w 1666689"/>
              <a:gd name="connsiteY510" fmla="*/ 324555 h 457522"/>
              <a:gd name="connsiteX511" fmla="*/ 1252672 w 1666689"/>
              <a:gd name="connsiteY511" fmla="*/ 347594 h 457522"/>
              <a:gd name="connsiteX512" fmla="*/ 1275712 w 1666689"/>
              <a:gd name="connsiteY512" fmla="*/ 370634 h 457522"/>
              <a:gd name="connsiteX513" fmla="*/ 1298751 w 1666689"/>
              <a:gd name="connsiteY513" fmla="*/ 347594 h 457522"/>
              <a:gd name="connsiteX514" fmla="*/ 1275712 w 1666689"/>
              <a:gd name="connsiteY514" fmla="*/ 324555 h 457522"/>
              <a:gd name="connsiteX515" fmla="*/ 1275712 w 1666689"/>
              <a:gd name="connsiteY515" fmla="*/ 96938 h 457522"/>
              <a:gd name="connsiteX516" fmla="*/ 1252672 w 1666689"/>
              <a:gd name="connsiteY516" fmla="*/ 119977 h 457522"/>
              <a:gd name="connsiteX517" fmla="*/ 1275712 w 1666689"/>
              <a:gd name="connsiteY517" fmla="*/ 143017 h 457522"/>
              <a:gd name="connsiteX518" fmla="*/ 1298751 w 1666689"/>
              <a:gd name="connsiteY518" fmla="*/ 119977 h 457522"/>
              <a:gd name="connsiteX519" fmla="*/ 1275712 w 1666689"/>
              <a:gd name="connsiteY519" fmla="*/ 96938 h 457522"/>
              <a:gd name="connsiteX520" fmla="*/ 1275712 w 1666689"/>
              <a:gd name="connsiteY520" fmla="*/ 400373 h 457522"/>
              <a:gd name="connsiteX521" fmla="*/ 1252672 w 1666689"/>
              <a:gd name="connsiteY521" fmla="*/ 423412 h 457522"/>
              <a:gd name="connsiteX522" fmla="*/ 1275712 w 1666689"/>
              <a:gd name="connsiteY522" fmla="*/ 446452 h 457522"/>
              <a:gd name="connsiteX523" fmla="*/ 1298751 w 1666689"/>
              <a:gd name="connsiteY523" fmla="*/ 423412 h 457522"/>
              <a:gd name="connsiteX524" fmla="*/ 1275712 w 1666689"/>
              <a:gd name="connsiteY524" fmla="*/ 400373 h 457522"/>
              <a:gd name="connsiteX525" fmla="*/ 1187802 w 1666689"/>
              <a:gd name="connsiteY525" fmla="*/ 96938 h 457522"/>
              <a:gd name="connsiteX526" fmla="*/ 1164763 w 1666689"/>
              <a:gd name="connsiteY526" fmla="*/ 119977 h 457522"/>
              <a:gd name="connsiteX527" fmla="*/ 1187802 w 1666689"/>
              <a:gd name="connsiteY527" fmla="*/ 143017 h 457522"/>
              <a:gd name="connsiteX528" fmla="*/ 1210842 w 1666689"/>
              <a:gd name="connsiteY528" fmla="*/ 119977 h 457522"/>
              <a:gd name="connsiteX529" fmla="*/ 1187802 w 1666689"/>
              <a:gd name="connsiteY529" fmla="*/ 96938 h 457522"/>
              <a:gd name="connsiteX530" fmla="*/ 1187802 w 1666689"/>
              <a:gd name="connsiteY530" fmla="*/ 172755 h 457522"/>
              <a:gd name="connsiteX531" fmla="*/ 1164763 w 1666689"/>
              <a:gd name="connsiteY531" fmla="*/ 195795 h 457522"/>
              <a:gd name="connsiteX532" fmla="*/ 1187802 w 1666689"/>
              <a:gd name="connsiteY532" fmla="*/ 218834 h 457522"/>
              <a:gd name="connsiteX533" fmla="*/ 1210842 w 1666689"/>
              <a:gd name="connsiteY533" fmla="*/ 195795 h 457522"/>
              <a:gd name="connsiteX534" fmla="*/ 1187802 w 1666689"/>
              <a:gd name="connsiteY534" fmla="*/ 172755 h 457522"/>
              <a:gd name="connsiteX535" fmla="*/ 1187802 w 1666689"/>
              <a:gd name="connsiteY535" fmla="*/ 21120 h 457522"/>
              <a:gd name="connsiteX536" fmla="*/ 1164763 w 1666689"/>
              <a:gd name="connsiteY536" fmla="*/ 44159 h 457522"/>
              <a:gd name="connsiteX537" fmla="*/ 1187802 w 1666689"/>
              <a:gd name="connsiteY537" fmla="*/ 67199 h 457522"/>
              <a:gd name="connsiteX538" fmla="*/ 1210842 w 1666689"/>
              <a:gd name="connsiteY538" fmla="*/ 44159 h 457522"/>
              <a:gd name="connsiteX539" fmla="*/ 1187802 w 1666689"/>
              <a:gd name="connsiteY539" fmla="*/ 21120 h 457522"/>
              <a:gd name="connsiteX540" fmla="*/ 1099729 w 1666689"/>
              <a:gd name="connsiteY540" fmla="*/ 96938 h 457522"/>
              <a:gd name="connsiteX541" fmla="*/ 1076689 w 1666689"/>
              <a:gd name="connsiteY541" fmla="*/ 119977 h 457522"/>
              <a:gd name="connsiteX542" fmla="*/ 1099729 w 1666689"/>
              <a:gd name="connsiteY542" fmla="*/ 143017 h 457522"/>
              <a:gd name="connsiteX543" fmla="*/ 1122769 w 1666689"/>
              <a:gd name="connsiteY543" fmla="*/ 119977 h 457522"/>
              <a:gd name="connsiteX544" fmla="*/ 1099729 w 1666689"/>
              <a:gd name="connsiteY544" fmla="*/ 96938 h 457522"/>
              <a:gd name="connsiteX545" fmla="*/ 1099729 w 1666689"/>
              <a:gd name="connsiteY545" fmla="*/ 21120 h 457522"/>
              <a:gd name="connsiteX546" fmla="*/ 1076689 w 1666689"/>
              <a:gd name="connsiteY546" fmla="*/ 44159 h 457522"/>
              <a:gd name="connsiteX547" fmla="*/ 1099729 w 1666689"/>
              <a:gd name="connsiteY547" fmla="*/ 67199 h 457522"/>
              <a:gd name="connsiteX548" fmla="*/ 1122769 w 1666689"/>
              <a:gd name="connsiteY548" fmla="*/ 44159 h 457522"/>
              <a:gd name="connsiteX549" fmla="*/ 1099729 w 1666689"/>
              <a:gd name="connsiteY549" fmla="*/ 21120 h 457522"/>
              <a:gd name="connsiteX550" fmla="*/ 1099729 w 1666689"/>
              <a:gd name="connsiteY550" fmla="*/ 400373 h 457522"/>
              <a:gd name="connsiteX551" fmla="*/ 1076689 w 1666689"/>
              <a:gd name="connsiteY551" fmla="*/ 423412 h 457522"/>
              <a:gd name="connsiteX552" fmla="*/ 1099729 w 1666689"/>
              <a:gd name="connsiteY552" fmla="*/ 446452 h 457522"/>
              <a:gd name="connsiteX553" fmla="*/ 1122769 w 1666689"/>
              <a:gd name="connsiteY553" fmla="*/ 423412 h 457522"/>
              <a:gd name="connsiteX554" fmla="*/ 1099729 w 1666689"/>
              <a:gd name="connsiteY554" fmla="*/ 400373 h 457522"/>
              <a:gd name="connsiteX555" fmla="*/ 1099729 w 1666689"/>
              <a:gd name="connsiteY555" fmla="*/ 324555 h 457522"/>
              <a:gd name="connsiteX556" fmla="*/ 1076689 w 1666689"/>
              <a:gd name="connsiteY556" fmla="*/ 347594 h 457522"/>
              <a:gd name="connsiteX557" fmla="*/ 1099729 w 1666689"/>
              <a:gd name="connsiteY557" fmla="*/ 370634 h 457522"/>
              <a:gd name="connsiteX558" fmla="*/ 1122769 w 1666689"/>
              <a:gd name="connsiteY558" fmla="*/ 347594 h 457522"/>
              <a:gd name="connsiteX559" fmla="*/ 1099729 w 1666689"/>
              <a:gd name="connsiteY559" fmla="*/ 324555 h 457522"/>
              <a:gd name="connsiteX560" fmla="*/ 1099729 w 1666689"/>
              <a:gd name="connsiteY560" fmla="*/ 248737 h 457522"/>
              <a:gd name="connsiteX561" fmla="*/ 1076689 w 1666689"/>
              <a:gd name="connsiteY561" fmla="*/ 271776 h 457522"/>
              <a:gd name="connsiteX562" fmla="*/ 1099729 w 1666689"/>
              <a:gd name="connsiteY562" fmla="*/ 294816 h 457522"/>
              <a:gd name="connsiteX563" fmla="*/ 1122769 w 1666689"/>
              <a:gd name="connsiteY563" fmla="*/ 271776 h 457522"/>
              <a:gd name="connsiteX564" fmla="*/ 1099729 w 1666689"/>
              <a:gd name="connsiteY564" fmla="*/ 248737 h 457522"/>
              <a:gd name="connsiteX565" fmla="*/ 1099729 w 1666689"/>
              <a:gd name="connsiteY565" fmla="*/ 172755 h 457522"/>
              <a:gd name="connsiteX566" fmla="*/ 1076689 w 1666689"/>
              <a:gd name="connsiteY566" fmla="*/ 195795 h 457522"/>
              <a:gd name="connsiteX567" fmla="*/ 1099729 w 1666689"/>
              <a:gd name="connsiteY567" fmla="*/ 218834 h 457522"/>
              <a:gd name="connsiteX568" fmla="*/ 1122769 w 1666689"/>
              <a:gd name="connsiteY568" fmla="*/ 195795 h 457522"/>
              <a:gd name="connsiteX569" fmla="*/ 1099729 w 1666689"/>
              <a:gd name="connsiteY569" fmla="*/ 172755 h 45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Lst>
            <a:rect l="l" t="t" r="r" b="b"/>
            <a:pathLst>
              <a:path w="1666689" h="457522">
                <a:moveTo>
                  <a:pt x="330928" y="44159"/>
                </a:moveTo>
                <a:cubicBezTo>
                  <a:pt x="330928" y="56904"/>
                  <a:pt x="320633" y="67199"/>
                  <a:pt x="307888" y="67199"/>
                </a:cubicBezTo>
                <a:cubicBezTo>
                  <a:pt x="295143" y="67199"/>
                  <a:pt x="284849" y="56904"/>
                  <a:pt x="284849" y="44159"/>
                </a:cubicBezTo>
                <a:cubicBezTo>
                  <a:pt x="284849" y="31414"/>
                  <a:pt x="295143" y="21120"/>
                  <a:pt x="307888" y="21120"/>
                </a:cubicBezTo>
                <a:cubicBezTo>
                  <a:pt x="320633" y="21120"/>
                  <a:pt x="330928" y="31414"/>
                  <a:pt x="330928" y="44159"/>
                </a:cubicBezTo>
                <a:close/>
                <a:moveTo>
                  <a:pt x="395798" y="400373"/>
                </a:moveTo>
                <a:cubicBezTo>
                  <a:pt x="383053" y="400373"/>
                  <a:pt x="372758" y="410667"/>
                  <a:pt x="372758" y="423412"/>
                </a:cubicBezTo>
                <a:cubicBezTo>
                  <a:pt x="372758" y="436158"/>
                  <a:pt x="383053" y="446452"/>
                  <a:pt x="395798" y="446452"/>
                </a:cubicBezTo>
                <a:cubicBezTo>
                  <a:pt x="408543" y="446452"/>
                  <a:pt x="418837" y="436158"/>
                  <a:pt x="418837" y="423412"/>
                </a:cubicBezTo>
                <a:cubicBezTo>
                  <a:pt x="418837" y="410667"/>
                  <a:pt x="408543" y="400373"/>
                  <a:pt x="395798" y="400373"/>
                </a:cubicBezTo>
                <a:close/>
                <a:moveTo>
                  <a:pt x="307888" y="96938"/>
                </a:moveTo>
                <a:cubicBezTo>
                  <a:pt x="295143" y="96938"/>
                  <a:pt x="284849" y="107232"/>
                  <a:pt x="284849" y="119977"/>
                </a:cubicBezTo>
                <a:cubicBezTo>
                  <a:pt x="284849" y="132722"/>
                  <a:pt x="295143" y="143017"/>
                  <a:pt x="307888" y="143017"/>
                </a:cubicBezTo>
                <a:cubicBezTo>
                  <a:pt x="320633" y="143017"/>
                  <a:pt x="330928" y="132722"/>
                  <a:pt x="330928" y="119977"/>
                </a:cubicBezTo>
                <a:cubicBezTo>
                  <a:pt x="330928" y="107232"/>
                  <a:pt x="320633" y="96938"/>
                  <a:pt x="307888" y="96938"/>
                </a:cubicBezTo>
                <a:close/>
                <a:moveTo>
                  <a:pt x="395798" y="324555"/>
                </a:moveTo>
                <a:cubicBezTo>
                  <a:pt x="383053" y="324555"/>
                  <a:pt x="372758" y="334849"/>
                  <a:pt x="372758" y="347594"/>
                </a:cubicBezTo>
                <a:cubicBezTo>
                  <a:pt x="372758" y="360340"/>
                  <a:pt x="383053" y="370634"/>
                  <a:pt x="395798" y="370634"/>
                </a:cubicBezTo>
                <a:cubicBezTo>
                  <a:pt x="408543" y="370634"/>
                  <a:pt x="418837" y="360340"/>
                  <a:pt x="418837" y="347594"/>
                </a:cubicBezTo>
                <a:cubicBezTo>
                  <a:pt x="418837" y="334849"/>
                  <a:pt x="408543" y="324555"/>
                  <a:pt x="395798" y="324555"/>
                </a:cubicBezTo>
                <a:close/>
                <a:moveTo>
                  <a:pt x="307888" y="172755"/>
                </a:moveTo>
                <a:cubicBezTo>
                  <a:pt x="295143" y="172755"/>
                  <a:pt x="284849" y="183050"/>
                  <a:pt x="284849" y="195795"/>
                </a:cubicBezTo>
                <a:cubicBezTo>
                  <a:pt x="284849" y="208540"/>
                  <a:pt x="295143" y="218834"/>
                  <a:pt x="307888" y="218834"/>
                </a:cubicBezTo>
                <a:cubicBezTo>
                  <a:pt x="320633" y="218834"/>
                  <a:pt x="330928" y="208540"/>
                  <a:pt x="330928" y="195795"/>
                </a:cubicBezTo>
                <a:cubicBezTo>
                  <a:pt x="330928" y="183050"/>
                  <a:pt x="320633" y="172755"/>
                  <a:pt x="307888" y="172755"/>
                </a:cubicBezTo>
                <a:close/>
                <a:moveTo>
                  <a:pt x="307888" y="324555"/>
                </a:moveTo>
                <a:cubicBezTo>
                  <a:pt x="295143" y="324555"/>
                  <a:pt x="284849" y="334849"/>
                  <a:pt x="284849" y="347594"/>
                </a:cubicBezTo>
                <a:cubicBezTo>
                  <a:pt x="284849" y="360340"/>
                  <a:pt x="295143" y="370634"/>
                  <a:pt x="307888" y="370634"/>
                </a:cubicBezTo>
                <a:cubicBezTo>
                  <a:pt x="320633" y="370634"/>
                  <a:pt x="330928" y="360340"/>
                  <a:pt x="330928" y="347594"/>
                </a:cubicBezTo>
                <a:cubicBezTo>
                  <a:pt x="330928" y="334849"/>
                  <a:pt x="320633" y="324555"/>
                  <a:pt x="307888" y="324555"/>
                </a:cubicBezTo>
                <a:close/>
                <a:moveTo>
                  <a:pt x="307888" y="400373"/>
                </a:moveTo>
                <a:cubicBezTo>
                  <a:pt x="295143" y="400373"/>
                  <a:pt x="284849" y="410667"/>
                  <a:pt x="284849" y="423412"/>
                </a:cubicBezTo>
                <a:cubicBezTo>
                  <a:pt x="284849" y="436158"/>
                  <a:pt x="295143" y="446452"/>
                  <a:pt x="307888" y="446452"/>
                </a:cubicBezTo>
                <a:cubicBezTo>
                  <a:pt x="320633" y="446452"/>
                  <a:pt x="330928" y="436158"/>
                  <a:pt x="330928" y="423412"/>
                </a:cubicBezTo>
                <a:cubicBezTo>
                  <a:pt x="330928" y="410667"/>
                  <a:pt x="320633" y="400373"/>
                  <a:pt x="307888" y="400373"/>
                </a:cubicBezTo>
                <a:close/>
                <a:moveTo>
                  <a:pt x="307888" y="248737"/>
                </a:moveTo>
                <a:cubicBezTo>
                  <a:pt x="295143" y="248737"/>
                  <a:pt x="284849" y="259031"/>
                  <a:pt x="284849" y="271776"/>
                </a:cubicBezTo>
                <a:cubicBezTo>
                  <a:pt x="284849" y="284522"/>
                  <a:pt x="295143" y="294816"/>
                  <a:pt x="307888" y="294816"/>
                </a:cubicBezTo>
                <a:cubicBezTo>
                  <a:pt x="320633" y="294816"/>
                  <a:pt x="330928" y="284522"/>
                  <a:pt x="330928" y="271776"/>
                </a:cubicBezTo>
                <a:cubicBezTo>
                  <a:pt x="330928" y="259031"/>
                  <a:pt x="320633" y="248737"/>
                  <a:pt x="307888" y="248737"/>
                </a:cubicBezTo>
                <a:close/>
                <a:moveTo>
                  <a:pt x="395798" y="172755"/>
                </a:moveTo>
                <a:cubicBezTo>
                  <a:pt x="383053" y="172755"/>
                  <a:pt x="372758" y="183050"/>
                  <a:pt x="372758" y="195795"/>
                </a:cubicBezTo>
                <a:cubicBezTo>
                  <a:pt x="372758" y="208540"/>
                  <a:pt x="383053" y="218834"/>
                  <a:pt x="395798" y="218834"/>
                </a:cubicBezTo>
                <a:cubicBezTo>
                  <a:pt x="408543" y="218834"/>
                  <a:pt x="418837" y="208540"/>
                  <a:pt x="418837" y="195795"/>
                </a:cubicBezTo>
                <a:cubicBezTo>
                  <a:pt x="418837" y="183050"/>
                  <a:pt x="408543" y="172755"/>
                  <a:pt x="395798" y="172755"/>
                </a:cubicBezTo>
                <a:close/>
                <a:moveTo>
                  <a:pt x="483871" y="324555"/>
                </a:moveTo>
                <a:cubicBezTo>
                  <a:pt x="471126" y="324555"/>
                  <a:pt x="460831" y="334849"/>
                  <a:pt x="460831" y="347594"/>
                </a:cubicBezTo>
                <a:cubicBezTo>
                  <a:pt x="460831" y="360340"/>
                  <a:pt x="471126" y="370634"/>
                  <a:pt x="483871" y="370634"/>
                </a:cubicBezTo>
                <a:cubicBezTo>
                  <a:pt x="496616" y="370634"/>
                  <a:pt x="506910" y="360340"/>
                  <a:pt x="506910" y="347594"/>
                </a:cubicBezTo>
                <a:cubicBezTo>
                  <a:pt x="506910" y="334849"/>
                  <a:pt x="496616" y="324555"/>
                  <a:pt x="483871" y="324555"/>
                </a:cubicBezTo>
                <a:close/>
                <a:moveTo>
                  <a:pt x="483871" y="172755"/>
                </a:moveTo>
                <a:cubicBezTo>
                  <a:pt x="471126" y="172755"/>
                  <a:pt x="460831" y="183050"/>
                  <a:pt x="460831" y="195795"/>
                </a:cubicBezTo>
                <a:cubicBezTo>
                  <a:pt x="460831" y="208540"/>
                  <a:pt x="471126" y="218834"/>
                  <a:pt x="483871" y="218834"/>
                </a:cubicBezTo>
                <a:cubicBezTo>
                  <a:pt x="496616" y="218834"/>
                  <a:pt x="506910" y="208540"/>
                  <a:pt x="506910" y="195795"/>
                </a:cubicBezTo>
                <a:cubicBezTo>
                  <a:pt x="506910" y="183050"/>
                  <a:pt x="496616" y="172755"/>
                  <a:pt x="483871" y="172755"/>
                </a:cubicBezTo>
                <a:close/>
                <a:moveTo>
                  <a:pt x="483871" y="248737"/>
                </a:moveTo>
                <a:cubicBezTo>
                  <a:pt x="471126" y="248737"/>
                  <a:pt x="460831" y="259031"/>
                  <a:pt x="460831" y="271776"/>
                </a:cubicBezTo>
                <a:cubicBezTo>
                  <a:pt x="460831" y="284522"/>
                  <a:pt x="471126" y="294816"/>
                  <a:pt x="483871" y="294816"/>
                </a:cubicBezTo>
                <a:cubicBezTo>
                  <a:pt x="496616" y="294816"/>
                  <a:pt x="506910" y="284522"/>
                  <a:pt x="506910" y="271776"/>
                </a:cubicBezTo>
                <a:cubicBezTo>
                  <a:pt x="506910" y="259031"/>
                  <a:pt x="496616" y="248737"/>
                  <a:pt x="483871" y="248737"/>
                </a:cubicBezTo>
                <a:close/>
                <a:moveTo>
                  <a:pt x="483871" y="96938"/>
                </a:moveTo>
                <a:cubicBezTo>
                  <a:pt x="471126" y="96938"/>
                  <a:pt x="460831" y="107232"/>
                  <a:pt x="460831" y="119977"/>
                </a:cubicBezTo>
                <a:cubicBezTo>
                  <a:pt x="460831" y="132722"/>
                  <a:pt x="471126" y="143017"/>
                  <a:pt x="483871" y="143017"/>
                </a:cubicBezTo>
                <a:cubicBezTo>
                  <a:pt x="496616" y="143017"/>
                  <a:pt x="506910" y="132722"/>
                  <a:pt x="506910" y="119977"/>
                </a:cubicBezTo>
                <a:cubicBezTo>
                  <a:pt x="506910" y="107232"/>
                  <a:pt x="496616" y="96938"/>
                  <a:pt x="483871" y="96938"/>
                </a:cubicBezTo>
                <a:close/>
                <a:moveTo>
                  <a:pt x="483871" y="400373"/>
                </a:moveTo>
                <a:cubicBezTo>
                  <a:pt x="471126" y="400373"/>
                  <a:pt x="460831" y="410667"/>
                  <a:pt x="460831" y="423412"/>
                </a:cubicBezTo>
                <a:cubicBezTo>
                  <a:pt x="460831" y="436158"/>
                  <a:pt x="471126" y="446452"/>
                  <a:pt x="483871" y="446452"/>
                </a:cubicBezTo>
                <a:cubicBezTo>
                  <a:pt x="496616" y="446452"/>
                  <a:pt x="506910" y="436158"/>
                  <a:pt x="506910" y="423412"/>
                </a:cubicBezTo>
                <a:cubicBezTo>
                  <a:pt x="506910" y="410667"/>
                  <a:pt x="496616" y="400373"/>
                  <a:pt x="483871" y="400373"/>
                </a:cubicBezTo>
                <a:close/>
                <a:moveTo>
                  <a:pt x="395798" y="96938"/>
                </a:moveTo>
                <a:cubicBezTo>
                  <a:pt x="383053" y="96938"/>
                  <a:pt x="372758" y="107232"/>
                  <a:pt x="372758" y="119977"/>
                </a:cubicBezTo>
                <a:cubicBezTo>
                  <a:pt x="372758" y="132722"/>
                  <a:pt x="383053" y="143017"/>
                  <a:pt x="395798" y="143017"/>
                </a:cubicBezTo>
                <a:cubicBezTo>
                  <a:pt x="408543" y="143017"/>
                  <a:pt x="418837" y="132722"/>
                  <a:pt x="418837" y="119977"/>
                </a:cubicBezTo>
                <a:cubicBezTo>
                  <a:pt x="418837" y="107232"/>
                  <a:pt x="408543" y="96938"/>
                  <a:pt x="395798" y="96938"/>
                </a:cubicBezTo>
                <a:close/>
                <a:moveTo>
                  <a:pt x="395798" y="21120"/>
                </a:moveTo>
                <a:cubicBezTo>
                  <a:pt x="383053" y="21120"/>
                  <a:pt x="372758" y="31414"/>
                  <a:pt x="372758" y="44159"/>
                </a:cubicBezTo>
                <a:cubicBezTo>
                  <a:pt x="372758" y="56904"/>
                  <a:pt x="383053" y="67199"/>
                  <a:pt x="395798" y="67199"/>
                </a:cubicBezTo>
                <a:cubicBezTo>
                  <a:pt x="408543" y="67199"/>
                  <a:pt x="418837" y="56904"/>
                  <a:pt x="418837" y="44159"/>
                </a:cubicBezTo>
                <a:cubicBezTo>
                  <a:pt x="418837" y="31414"/>
                  <a:pt x="408543" y="21120"/>
                  <a:pt x="395798" y="21120"/>
                </a:cubicBezTo>
                <a:close/>
                <a:moveTo>
                  <a:pt x="219978" y="21120"/>
                </a:moveTo>
                <a:cubicBezTo>
                  <a:pt x="207233" y="21120"/>
                  <a:pt x="196939" y="31414"/>
                  <a:pt x="196939" y="44159"/>
                </a:cubicBezTo>
                <a:cubicBezTo>
                  <a:pt x="196939" y="56904"/>
                  <a:pt x="207233" y="67199"/>
                  <a:pt x="219978" y="67199"/>
                </a:cubicBezTo>
                <a:cubicBezTo>
                  <a:pt x="232724" y="67199"/>
                  <a:pt x="243018" y="56904"/>
                  <a:pt x="243018" y="44159"/>
                </a:cubicBezTo>
                <a:cubicBezTo>
                  <a:pt x="242855" y="31414"/>
                  <a:pt x="232560" y="21120"/>
                  <a:pt x="219978" y="21120"/>
                </a:cubicBezTo>
                <a:close/>
                <a:moveTo>
                  <a:pt x="395798" y="248737"/>
                </a:moveTo>
                <a:cubicBezTo>
                  <a:pt x="383053" y="248737"/>
                  <a:pt x="372758" y="259031"/>
                  <a:pt x="372758" y="271776"/>
                </a:cubicBezTo>
                <a:cubicBezTo>
                  <a:pt x="372758" y="284522"/>
                  <a:pt x="383053" y="294816"/>
                  <a:pt x="395798" y="294816"/>
                </a:cubicBezTo>
                <a:cubicBezTo>
                  <a:pt x="408543" y="294816"/>
                  <a:pt x="418837" y="284522"/>
                  <a:pt x="418837" y="271776"/>
                </a:cubicBezTo>
                <a:cubicBezTo>
                  <a:pt x="418837" y="259031"/>
                  <a:pt x="408543" y="248737"/>
                  <a:pt x="395798" y="248737"/>
                </a:cubicBezTo>
                <a:close/>
                <a:moveTo>
                  <a:pt x="43996" y="21120"/>
                </a:moveTo>
                <a:cubicBezTo>
                  <a:pt x="31250" y="21120"/>
                  <a:pt x="20956" y="31414"/>
                  <a:pt x="20956" y="44159"/>
                </a:cubicBezTo>
                <a:cubicBezTo>
                  <a:pt x="20956" y="56904"/>
                  <a:pt x="31250" y="67199"/>
                  <a:pt x="43996" y="67199"/>
                </a:cubicBezTo>
                <a:cubicBezTo>
                  <a:pt x="56741" y="67199"/>
                  <a:pt x="67035" y="56904"/>
                  <a:pt x="67035" y="44159"/>
                </a:cubicBezTo>
                <a:cubicBezTo>
                  <a:pt x="66872" y="31414"/>
                  <a:pt x="56578" y="21120"/>
                  <a:pt x="43996" y="21120"/>
                </a:cubicBezTo>
                <a:close/>
                <a:moveTo>
                  <a:pt x="131905" y="324555"/>
                </a:moveTo>
                <a:cubicBezTo>
                  <a:pt x="119160" y="324555"/>
                  <a:pt x="108866" y="334849"/>
                  <a:pt x="108866" y="347594"/>
                </a:cubicBezTo>
                <a:cubicBezTo>
                  <a:pt x="108866" y="360340"/>
                  <a:pt x="119160" y="370634"/>
                  <a:pt x="131905" y="370634"/>
                </a:cubicBezTo>
                <a:cubicBezTo>
                  <a:pt x="144651" y="370634"/>
                  <a:pt x="154945" y="360340"/>
                  <a:pt x="154945" y="347594"/>
                </a:cubicBezTo>
                <a:cubicBezTo>
                  <a:pt x="154945" y="334849"/>
                  <a:pt x="144651" y="324555"/>
                  <a:pt x="131905" y="324555"/>
                </a:cubicBezTo>
                <a:close/>
                <a:moveTo>
                  <a:pt x="131905" y="400373"/>
                </a:moveTo>
                <a:cubicBezTo>
                  <a:pt x="119160" y="400373"/>
                  <a:pt x="108866" y="410667"/>
                  <a:pt x="108866" y="423412"/>
                </a:cubicBezTo>
                <a:cubicBezTo>
                  <a:pt x="108866" y="436158"/>
                  <a:pt x="119160" y="446452"/>
                  <a:pt x="131905" y="446452"/>
                </a:cubicBezTo>
                <a:cubicBezTo>
                  <a:pt x="144651" y="446452"/>
                  <a:pt x="154945" y="436158"/>
                  <a:pt x="154945" y="423412"/>
                </a:cubicBezTo>
                <a:cubicBezTo>
                  <a:pt x="154945" y="410667"/>
                  <a:pt x="144651" y="400373"/>
                  <a:pt x="131905" y="400373"/>
                </a:cubicBezTo>
                <a:close/>
                <a:moveTo>
                  <a:pt x="43996" y="172755"/>
                </a:moveTo>
                <a:cubicBezTo>
                  <a:pt x="31250" y="172755"/>
                  <a:pt x="20956" y="183050"/>
                  <a:pt x="20956" y="195795"/>
                </a:cubicBezTo>
                <a:cubicBezTo>
                  <a:pt x="20956" y="208540"/>
                  <a:pt x="31250" y="218834"/>
                  <a:pt x="43996" y="218834"/>
                </a:cubicBezTo>
                <a:cubicBezTo>
                  <a:pt x="56741" y="218834"/>
                  <a:pt x="67035" y="208540"/>
                  <a:pt x="67035" y="195795"/>
                </a:cubicBezTo>
                <a:cubicBezTo>
                  <a:pt x="67035" y="183050"/>
                  <a:pt x="56578" y="172755"/>
                  <a:pt x="43996" y="172755"/>
                </a:cubicBezTo>
                <a:close/>
                <a:moveTo>
                  <a:pt x="43996" y="96938"/>
                </a:moveTo>
                <a:cubicBezTo>
                  <a:pt x="31250" y="96938"/>
                  <a:pt x="20956" y="107232"/>
                  <a:pt x="20956" y="119977"/>
                </a:cubicBezTo>
                <a:cubicBezTo>
                  <a:pt x="20956" y="132722"/>
                  <a:pt x="31250" y="143017"/>
                  <a:pt x="43996" y="143017"/>
                </a:cubicBezTo>
                <a:cubicBezTo>
                  <a:pt x="56741" y="143017"/>
                  <a:pt x="67035" y="132722"/>
                  <a:pt x="67035" y="119977"/>
                </a:cubicBezTo>
                <a:cubicBezTo>
                  <a:pt x="66872" y="107232"/>
                  <a:pt x="56578" y="96938"/>
                  <a:pt x="43996" y="96938"/>
                </a:cubicBezTo>
                <a:close/>
                <a:moveTo>
                  <a:pt x="219978" y="96938"/>
                </a:moveTo>
                <a:cubicBezTo>
                  <a:pt x="207233" y="96938"/>
                  <a:pt x="196939" y="107232"/>
                  <a:pt x="196939" y="119977"/>
                </a:cubicBezTo>
                <a:cubicBezTo>
                  <a:pt x="196939" y="132722"/>
                  <a:pt x="207233" y="143017"/>
                  <a:pt x="219978" y="143017"/>
                </a:cubicBezTo>
                <a:cubicBezTo>
                  <a:pt x="232724" y="143017"/>
                  <a:pt x="243018" y="132722"/>
                  <a:pt x="243018" y="119977"/>
                </a:cubicBezTo>
                <a:cubicBezTo>
                  <a:pt x="242855" y="107232"/>
                  <a:pt x="232560" y="96938"/>
                  <a:pt x="219978" y="96938"/>
                </a:cubicBezTo>
                <a:close/>
                <a:moveTo>
                  <a:pt x="43996" y="324555"/>
                </a:moveTo>
                <a:cubicBezTo>
                  <a:pt x="31250" y="324555"/>
                  <a:pt x="20956" y="334849"/>
                  <a:pt x="20956" y="347431"/>
                </a:cubicBezTo>
                <a:cubicBezTo>
                  <a:pt x="20956" y="360176"/>
                  <a:pt x="31250" y="370470"/>
                  <a:pt x="43996" y="370470"/>
                </a:cubicBezTo>
                <a:cubicBezTo>
                  <a:pt x="56741" y="370470"/>
                  <a:pt x="67035" y="360176"/>
                  <a:pt x="67035" y="347431"/>
                </a:cubicBezTo>
                <a:cubicBezTo>
                  <a:pt x="66872" y="334849"/>
                  <a:pt x="56578" y="324555"/>
                  <a:pt x="43996" y="324555"/>
                </a:cubicBezTo>
                <a:close/>
                <a:moveTo>
                  <a:pt x="43996" y="248737"/>
                </a:moveTo>
                <a:cubicBezTo>
                  <a:pt x="31250" y="248737"/>
                  <a:pt x="20956" y="259031"/>
                  <a:pt x="20956" y="271613"/>
                </a:cubicBezTo>
                <a:cubicBezTo>
                  <a:pt x="20956" y="284358"/>
                  <a:pt x="31250" y="294652"/>
                  <a:pt x="43996" y="294652"/>
                </a:cubicBezTo>
                <a:cubicBezTo>
                  <a:pt x="56741" y="294652"/>
                  <a:pt x="67035" y="284358"/>
                  <a:pt x="67035" y="271613"/>
                </a:cubicBezTo>
                <a:cubicBezTo>
                  <a:pt x="66872" y="259031"/>
                  <a:pt x="56578" y="248737"/>
                  <a:pt x="43996" y="248737"/>
                </a:cubicBezTo>
                <a:close/>
                <a:moveTo>
                  <a:pt x="43996" y="400373"/>
                </a:moveTo>
                <a:cubicBezTo>
                  <a:pt x="31250" y="400373"/>
                  <a:pt x="20956" y="410667"/>
                  <a:pt x="20956" y="423412"/>
                </a:cubicBezTo>
                <a:cubicBezTo>
                  <a:pt x="20956" y="436158"/>
                  <a:pt x="31250" y="446452"/>
                  <a:pt x="43996" y="446452"/>
                </a:cubicBezTo>
                <a:cubicBezTo>
                  <a:pt x="56741" y="446452"/>
                  <a:pt x="67035" y="436158"/>
                  <a:pt x="67035" y="423412"/>
                </a:cubicBezTo>
                <a:cubicBezTo>
                  <a:pt x="67035" y="410667"/>
                  <a:pt x="56578" y="400373"/>
                  <a:pt x="43996" y="400373"/>
                </a:cubicBezTo>
                <a:close/>
                <a:moveTo>
                  <a:pt x="219978" y="324555"/>
                </a:moveTo>
                <a:cubicBezTo>
                  <a:pt x="207233" y="324555"/>
                  <a:pt x="196939" y="334849"/>
                  <a:pt x="196939" y="347594"/>
                </a:cubicBezTo>
                <a:cubicBezTo>
                  <a:pt x="196939" y="360340"/>
                  <a:pt x="207233" y="370634"/>
                  <a:pt x="219978" y="370634"/>
                </a:cubicBezTo>
                <a:cubicBezTo>
                  <a:pt x="232724" y="370634"/>
                  <a:pt x="243018" y="360340"/>
                  <a:pt x="243018" y="347594"/>
                </a:cubicBezTo>
                <a:cubicBezTo>
                  <a:pt x="242855" y="334849"/>
                  <a:pt x="232560" y="324555"/>
                  <a:pt x="219978" y="324555"/>
                </a:cubicBezTo>
                <a:close/>
                <a:moveTo>
                  <a:pt x="131905" y="248737"/>
                </a:moveTo>
                <a:cubicBezTo>
                  <a:pt x="119160" y="248737"/>
                  <a:pt x="108866" y="259031"/>
                  <a:pt x="108866" y="271776"/>
                </a:cubicBezTo>
                <a:cubicBezTo>
                  <a:pt x="108866" y="284522"/>
                  <a:pt x="119160" y="294816"/>
                  <a:pt x="131905" y="294816"/>
                </a:cubicBezTo>
                <a:cubicBezTo>
                  <a:pt x="144651" y="294816"/>
                  <a:pt x="154945" y="284522"/>
                  <a:pt x="154945" y="271776"/>
                </a:cubicBezTo>
                <a:cubicBezTo>
                  <a:pt x="154945" y="259031"/>
                  <a:pt x="144651" y="248737"/>
                  <a:pt x="131905" y="248737"/>
                </a:cubicBezTo>
                <a:close/>
                <a:moveTo>
                  <a:pt x="219978" y="400373"/>
                </a:moveTo>
                <a:cubicBezTo>
                  <a:pt x="207233" y="400373"/>
                  <a:pt x="196939" y="410667"/>
                  <a:pt x="196939" y="423412"/>
                </a:cubicBezTo>
                <a:cubicBezTo>
                  <a:pt x="196939" y="436158"/>
                  <a:pt x="207233" y="446452"/>
                  <a:pt x="219978" y="446452"/>
                </a:cubicBezTo>
                <a:cubicBezTo>
                  <a:pt x="232724" y="446452"/>
                  <a:pt x="243018" y="436158"/>
                  <a:pt x="243018" y="423412"/>
                </a:cubicBezTo>
                <a:cubicBezTo>
                  <a:pt x="243018" y="410667"/>
                  <a:pt x="232560" y="400373"/>
                  <a:pt x="219978" y="400373"/>
                </a:cubicBezTo>
                <a:close/>
                <a:moveTo>
                  <a:pt x="219978" y="172755"/>
                </a:moveTo>
                <a:cubicBezTo>
                  <a:pt x="207233" y="172755"/>
                  <a:pt x="196939" y="183050"/>
                  <a:pt x="196939" y="195795"/>
                </a:cubicBezTo>
                <a:cubicBezTo>
                  <a:pt x="196939" y="208540"/>
                  <a:pt x="207233" y="218834"/>
                  <a:pt x="219978" y="218834"/>
                </a:cubicBezTo>
                <a:cubicBezTo>
                  <a:pt x="232724" y="218834"/>
                  <a:pt x="243018" y="208540"/>
                  <a:pt x="243018" y="195795"/>
                </a:cubicBezTo>
                <a:cubicBezTo>
                  <a:pt x="243018" y="183050"/>
                  <a:pt x="232560" y="172755"/>
                  <a:pt x="219978" y="172755"/>
                </a:cubicBezTo>
                <a:close/>
                <a:moveTo>
                  <a:pt x="219978" y="248737"/>
                </a:moveTo>
                <a:cubicBezTo>
                  <a:pt x="207233" y="248737"/>
                  <a:pt x="196939" y="259031"/>
                  <a:pt x="196939" y="271776"/>
                </a:cubicBezTo>
                <a:cubicBezTo>
                  <a:pt x="196939" y="284522"/>
                  <a:pt x="207233" y="294816"/>
                  <a:pt x="219978" y="294816"/>
                </a:cubicBezTo>
                <a:cubicBezTo>
                  <a:pt x="232724" y="294816"/>
                  <a:pt x="243018" y="284522"/>
                  <a:pt x="243018" y="271776"/>
                </a:cubicBezTo>
                <a:cubicBezTo>
                  <a:pt x="242855" y="259031"/>
                  <a:pt x="232560" y="248737"/>
                  <a:pt x="219978" y="248737"/>
                </a:cubicBezTo>
                <a:close/>
                <a:moveTo>
                  <a:pt x="131905" y="172755"/>
                </a:moveTo>
                <a:cubicBezTo>
                  <a:pt x="119160" y="172755"/>
                  <a:pt x="108866" y="183050"/>
                  <a:pt x="108866" y="195795"/>
                </a:cubicBezTo>
                <a:cubicBezTo>
                  <a:pt x="108866" y="208540"/>
                  <a:pt x="119160" y="218834"/>
                  <a:pt x="131905" y="218834"/>
                </a:cubicBezTo>
                <a:cubicBezTo>
                  <a:pt x="144651" y="218834"/>
                  <a:pt x="154945" y="208540"/>
                  <a:pt x="154945" y="195795"/>
                </a:cubicBezTo>
                <a:cubicBezTo>
                  <a:pt x="154945" y="183050"/>
                  <a:pt x="144651" y="172755"/>
                  <a:pt x="131905" y="172755"/>
                </a:cubicBezTo>
                <a:close/>
                <a:moveTo>
                  <a:pt x="131905" y="96938"/>
                </a:moveTo>
                <a:cubicBezTo>
                  <a:pt x="119160" y="96938"/>
                  <a:pt x="108866" y="107232"/>
                  <a:pt x="108866" y="119977"/>
                </a:cubicBezTo>
                <a:cubicBezTo>
                  <a:pt x="108866" y="132722"/>
                  <a:pt x="119160" y="143017"/>
                  <a:pt x="131905" y="143017"/>
                </a:cubicBezTo>
                <a:cubicBezTo>
                  <a:pt x="144651" y="143017"/>
                  <a:pt x="154945" y="132722"/>
                  <a:pt x="154945" y="119977"/>
                </a:cubicBezTo>
                <a:cubicBezTo>
                  <a:pt x="154945" y="107232"/>
                  <a:pt x="144651" y="96938"/>
                  <a:pt x="131905" y="96938"/>
                </a:cubicBezTo>
                <a:close/>
                <a:moveTo>
                  <a:pt x="131905" y="21120"/>
                </a:moveTo>
                <a:cubicBezTo>
                  <a:pt x="119160" y="21120"/>
                  <a:pt x="108866" y="31414"/>
                  <a:pt x="108866" y="44159"/>
                </a:cubicBezTo>
                <a:cubicBezTo>
                  <a:pt x="108866" y="56904"/>
                  <a:pt x="119160" y="67199"/>
                  <a:pt x="131905" y="67199"/>
                </a:cubicBezTo>
                <a:cubicBezTo>
                  <a:pt x="144651" y="67199"/>
                  <a:pt x="154945" y="56904"/>
                  <a:pt x="154945" y="44159"/>
                </a:cubicBezTo>
                <a:cubicBezTo>
                  <a:pt x="154945" y="31414"/>
                  <a:pt x="144651" y="21120"/>
                  <a:pt x="131905" y="21120"/>
                </a:cubicBezTo>
                <a:close/>
                <a:moveTo>
                  <a:pt x="483871" y="21120"/>
                </a:moveTo>
                <a:cubicBezTo>
                  <a:pt x="471126" y="21120"/>
                  <a:pt x="460831" y="31414"/>
                  <a:pt x="460831" y="44159"/>
                </a:cubicBezTo>
                <a:cubicBezTo>
                  <a:pt x="460831" y="56904"/>
                  <a:pt x="471126" y="67199"/>
                  <a:pt x="483871" y="67199"/>
                </a:cubicBezTo>
                <a:cubicBezTo>
                  <a:pt x="496616" y="67199"/>
                  <a:pt x="506910" y="56904"/>
                  <a:pt x="506910" y="44159"/>
                </a:cubicBezTo>
                <a:cubicBezTo>
                  <a:pt x="506910" y="31414"/>
                  <a:pt x="496616" y="21120"/>
                  <a:pt x="483871" y="21120"/>
                </a:cubicBezTo>
                <a:close/>
                <a:moveTo>
                  <a:pt x="835836" y="21120"/>
                </a:moveTo>
                <a:cubicBezTo>
                  <a:pt x="823091" y="21120"/>
                  <a:pt x="812797" y="31414"/>
                  <a:pt x="812797" y="44159"/>
                </a:cubicBezTo>
                <a:cubicBezTo>
                  <a:pt x="812797" y="56904"/>
                  <a:pt x="823091" y="67199"/>
                  <a:pt x="835836" y="67199"/>
                </a:cubicBezTo>
                <a:cubicBezTo>
                  <a:pt x="848582" y="67199"/>
                  <a:pt x="858876" y="56904"/>
                  <a:pt x="858876" y="44159"/>
                </a:cubicBezTo>
                <a:cubicBezTo>
                  <a:pt x="858713" y="31414"/>
                  <a:pt x="848418" y="21120"/>
                  <a:pt x="835836" y="21120"/>
                </a:cubicBezTo>
                <a:close/>
                <a:moveTo>
                  <a:pt x="747763" y="172755"/>
                </a:moveTo>
                <a:cubicBezTo>
                  <a:pt x="735018" y="172755"/>
                  <a:pt x="724724" y="183050"/>
                  <a:pt x="724724" y="195795"/>
                </a:cubicBezTo>
                <a:cubicBezTo>
                  <a:pt x="724724" y="208540"/>
                  <a:pt x="735018" y="218834"/>
                  <a:pt x="747763" y="218834"/>
                </a:cubicBezTo>
                <a:cubicBezTo>
                  <a:pt x="760509" y="218834"/>
                  <a:pt x="770803" y="208540"/>
                  <a:pt x="770803" y="195795"/>
                </a:cubicBezTo>
                <a:cubicBezTo>
                  <a:pt x="770803" y="183050"/>
                  <a:pt x="760509" y="172755"/>
                  <a:pt x="747763" y="172755"/>
                </a:cubicBezTo>
                <a:close/>
                <a:moveTo>
                  <a:pt x="747763" y="96938"/>
                </a:moveTo>
                <a:cubicBezTo>
                  <a:pt x="735018" y="96938"/>
                  <a:pt x="724724" y="107232"/>
                  <a:pt x="724724" y="119977"/>
                </a:cubicBezTo>
                <a:cubicBezTo>
                  <a:pt x="724724" y="132722"/>
                  <a:pt x="735018" y="143017"/>
                  <a:pt x="747763" y="143017"/>
                </a:cubicBezTo>
                <a:cubicBezTo>
                  <a:pt x="760509" y="143017"/>
                  <a:pt x="770803" y="132722"/>
                  <a:pt x="770803" y="119977"/>
                </a:cubicBezTo>
                <a:cubicBezTo>
                  <a:pt x="770803" y="107232"/>
                  <a:pt x="760509" y="96938"/>
                  <a:pt x="747763" y="96938"/>
                </a:cubicBezTo>
                <a:close/>
                <a:moveTo>
                  <a:pt x="835836" y="324555"/>
                </a:moveTo>
                <a:cubicBezTo>
                  <a:pt x="823091" y="324555"/>
                  <a:pt x="812797" y="334849"/>
                  <a:pt x="812797" y="347594"/>
                </a:cubicBezTo>
                <a:cubicBezTo>
                  <a:pt x="812797" y="360340"/>
                  <a:pt x="823091" y="370634"/>
                  <a:pt x="835836" y="370634"/>
                </a:cubicBezTo>
                <a:cubicBezTo>
                  <a:pt x="848582" y="370634"/>
                  <a:pt x="858876" y="360340"/>
                  <a:pt x="858876" y="347594"/>
                </a:cubicBezTo>
                <a:cubicBezTo>
                  <a:pt x="858713" y="334849"/>
                  <a:pt x="848418" y="324555"/>
                  <a:pt x="835836" y="324555"/>
                </a:cubicBezTo>
                <a:close/>
                <a:moveTo>
                  <a:pt x="835836" y="400373"/>
                </a:moveTo>
                <a:cubicBezTo>
                  <a:pt x="823091" y="400373"/>
                  <a:pt x="812797" y="410667"/>
                  <a:pt x="812797" y="423412"/>
                </a:cubicBezTo>
                <a:cubicBezTo>
                  <a:pt x="812797" y="436158"/>
                  <a:pt x="823091" y="446452"/>
                  <a:pt x="835836" y="446452"/>
                </a:cubicBezTo>
                <a:cubicBezTo>
                  <a:pt x="848582" y="446452"/>
                  <a:pt x="858876" y="436158"/>
                  <a:pt x="858876" y="423412"/>
                </a:cubicBezTo>
                <a:cubicBezTo>
                  <a:pt x="858876" y="410667"/>
                  <a:pt x="848418" y="400373"/>
                  <a:pt x="835836" y="400373"/>
                </a:cubicBezTo>
                <a:close/>
                <a:moveTo>
                  <a:pt x="835836" y="96938"/>
                </a:moveTo>
                <a:cubicBezTo>
                  <a:pt x="823091" y="96938"/>
                  <a:pt x="812797" y="107232"/>
                  <a:pt x="812797" y="119977"/>
                </a:cubicBezTo>
                <a:cubicBezTo>
                  <a:pt x="812797" y="132722"/>
                  <a:pt x="823091" y="143017"/>
                  <a:pt x="835836" y="143017"/>
                </a:cubicBezTo>
                <a:cubicBezTo>
                  <a:pt x="848582" y="143017"/>
                  <a:pt x="858876" y="132722"/>
                  <a:pt x="858876" y="119977"/>
                </a:cubicBezTo>
                <a:cubicBezTo>
                  <a:pt x="858713" y="107232"/>
                  <a:pt x="848418" y="96938"/>
                  <a:pt x="835836" y="96938"/>
                </a:cubicBezTo>
                <a:close/>
                <a:moveTo>
                  <a:pt x="835836" y="172755"/>
                </a:moveTo>
                <a:cubicBezTo>
                  <a:pt x="823091" y="172755"/>
                  <a:pt x="812797" y="183050"/>
                  <a:pt x="812797" y="195795"/>
                </a:cubicBezTo>
                <a:cubicBezTo>
                  <a:pt x="812797" y="208540"/>
                  <a:pt x="823091" y="218834"/>
                  <a:pt x="835836" y="218834"/>
                </a:cubicBezTo>
                <a:cubicBezTo>
                  <a:pt x="848582" y="218834"/>
                  <a:pt x="858876" y="208540"/>
                  <a:pt x="858876" y="195795"/>
                </a:cubicBezTo>
                <a:cubicBezTo>
                  <a:pt x="858876" y="183050"/>
                  <a:pt x="848418" y="172755"/>
                  <a:pt x="835836" y="172755"/>
                </a:cubicBezTo>
                <a:close/>
                <a:moveTo>
                  <a:pt x="835836" y="248737"/>
                </a:moveTo>
                <a:cubicBezTo>
                  <a:pt x="823091" y="248737"/>
                  <a:pt x="812797" y="259031"/>
                  <a:pt x="812797" y="271776"/>
                </a:cubicBezTo>
                <a:cubicBezTo>
                  <a:pt x="812797" y="284522"/>
                  <a:pt x="823091" y="294816"/>
                  <a:pt x="835836" y="294816"/>
                </a:cubicBezTo>
                <a:cubicBezTo>
                  <a:pt x="848582" y="294816"/>
                  <a:pt x="858876" y="284522"/>
                  <a:pt x="858876" y="271776"/>
                </a:cubicBezTo>
                <a:cubicBezTo>
                  <a:pt x="858713" y="259031"/>
                  <a:pt x="848418" y="248737"/>
                  <a:pt x="835836" y="248737"/>
                </a:cubicBezTo>
                <a:close/>
                <a:moveTo>
                  <a:pt x="747763" y="21120"/>
                </a:moveTo>
                <a:cubicBezTo>
                  <a:pt x="735018" y="21120"/>
                  <a:pt x="724724" y="31414"/>
                  <a:pt x="724724" y="44159"/>
                </a:cubicBezTo>
                <a:cubicBezTo>
                  <a:pt x="724724" y="56904"/>
                  <a:pt x="735018" y="67199"/>
                  <a:pt x="747763" y="67199"/>
                </a:cubicBezTo>
                <a:cubicBezTo>
                  <a:pt x="760509" y="67199"/>
                  <a:pt x="770803" y="56904"/>
                  <a:pt x="770803" y="44159"/>
                </a:cubicBezTo>
                <a:cubicBezTo>
                  <a:pt x="770803" y="31414"/>
                  <a:pt x="760509" y="21120"/>
                  <a:pt x="747763" y="21120"/>
                </a:cubicBezTo>
                <a:close/>
                <a:moveTo>
                  <a:pt x="659854" y="172755"/>
                </a:moveTo>
                <a:cubicBezTo>
                  <a:pt x="647108" y="172755"/>
                  <a:pt x="636814" y="183050"/>
                  <a:pt x="636814" y="195795"/>
                </a:cubicBezTo>
                <a:cubicBezTo>
                  <a:pt x="636814" y="208540"/>
                  <a:pt x="647108" y="218834"/>
                  <a:pt x="659854" y="218834"/>
                </a:cubicBezTo>
                <a:cubicBezTo>
                  <a:pt x="672599" y="218834"/>
                  <a:pt x="682893" y="208540"/>
                  <a:pt x="682893" y="195795"/>
                </a:cubicBezTo>
                <a:cubicBezTo>
                  <a:pt x="682893" y="183050"/>
                  <a:pt x="672599" y="172755"/>
                  <a:pt x="659854" y="172755"/>
                </a:cubicBezTo>
                <a:close/>
                <a:moveTo>
                  <a:pt x="659854" y="324555"/>
                </a:moveTo>
                <a:cubicBezTo>
                  <a:pt x="647108" y="324555"/>
                  <a:pt x="636814" y="334849"/>
                  <a:pt x="636814" y="347594"/>
                </a:cubicBezTo>
                <a:cubicBezTo>
                  <a:pt x="636814" y="360340"/>
                  <a:pt x="647108" y="370634"/>
                  <a:pt x="659854" y="370634"/>
                </a:cubicBezTo>
                <a:cubicBezTo>
                  <a:pt x="672599" y="370634"/>
                  <a:pt x="682893" y="360340"/>
                  <a:pt x="682893" y="347594"/>
                </a:cubicBezTo>
                <a:cubicBezTo>
                  <a:pt x="682730" y="334849"/>
                  <a:pt x="672599" y="324555"/>
                  <a:pt x="659854" y="324555"/>
                </a:cubicBezTo>
                <a:close/>
                <a:moveTo>
                  <a:pt x="659854" y="400373"/>
                </a:moveTo>
                <a:cubicBezTo>
                  <a:pt x="647108" y="400373"/>
                  <a:pt x="636814" y="410667"/>
                  <a:pt x="636814" y="423412"/>
                </a:cubicBezTo>
                <a:cubicBezTo>
                  <a:pt x="636814" y="436158"/>
                  <a:pt x="647108" y="446452"/>
                  <a:pt x="659854" y="446452"/>
                </a:cubicBezTo>
                <a:cubicBezTo>
                  <a:pt x="672599" y="446452"/>
                  <a:pt x="682893" y="436158"/>
                  <a:pt x="682893" y="423412"/>
                </a:cubicBezTo>
                <a:cubicBezTo>
                  <a:pt x="682893" y="410667"/>
                  <a:pt x="672599" y="400373"/>
                  <a:pt x="659854" y="400373"/>
                </a:cubicBezTo>
                <a:close/>
                <a:moveTo>
                  <a:pt x="659854" y="96938"/>
                </a:moveTo>
                <a:cubicBezTo>
                  <a:pt x="647108" y="96938"/>
                  <a:pt x="636814" y="107232"/>
                  <a:pt x="636814" y="119977"/>
                </a:cubicBezTo>
                <a:cubicBezTo>
                  <a:pt x="636814" y="132722"/>
                  <a:pt x="647108" y="143017"/>
                  <a:pt x="659854" y="143017"/>
                </a:cubicBezTo>
                <a:cubicBezTo>
                  <a:pt x="672599" y="143017"/>
                  <a:pt x="682893" y="132722"/>
                  <a:pt x="682893" y="119977"/>
                </a:cubicBezTo>
                <a:cubicBezTo>
                  <a:pt x="682730" y="107232"/>
                  <a:pt x="672599" y="96938"/>
                  <a:pt x="659854" y="96938"/>
                </a:cubicBezTo>
                <a:close/>
                <a:moveTo>
                  <a:pt x="747763" y="324555"/>
                </a:moveTo>
                <a:cubicBezTo>
                  <a:pt x="735018" y="324555"/>
                  <a:pt x="724724" y="334849"/>
                  <a:pt x="724724" y="347594"/>
                </a:cubicBezTo>
                <a:cubicBezTo>
                  <a:pt x="724724" y="360340"/>
                  <a:pt x="735018" y="370634"/>
                  <a:pt x="747763" y="370634"/>
                </a:cubicBezTo>
                <a:cubicBezTo>
                  <a:pt x="760509" y="370634"/>
                  <a:pt x="770803" y="360340"/>
                  <a:pt x="770803" y="347594"/>
                </a:cubicBezTo>
                <a:cubicBezTo>
                  <a:pt x="770803" y="334849"/>
                  <a:pt x="760509" y="324555"/>
                  <a:pt x="747763" y="324555"/>
                </a:cubicBezTo>
                <a:close/>
                <a:moveTo>
                  <a:pt x="747763" y="248737"/>
                </a:moveTo>
                <a:cubicBezTo>
                  <a:pt x="735018" y="248737"/>
                  <a:pt x="724724" y="259031"/>
                  <a:pt x="724724" y="271776"/>
                </a:cubicBezTo>
                <a:cubicBezTo>
                  <a:pt x="724724" y="284522"/>
                  <a:pt x="735018" y="294816"/>
                  <a:pt x="747763" y="294816"/>
                </a:cubicBezTo>
                <a:cubicBezTo>
                  <a:pt x="760509" y="294816"/>
                  <a:pt x="770803" y="284522"/>
                  <a:pt x="770803" y="271776"/>
                </a:cubicBezTo>
                <a:cubicBezTo>
                  <a:pt x="770803" y="259031"/>
                  <a:pt x="760509" y="248737"/>
                  <a:pt x="747763" y="248737"/>
                </a:cubicBezTo>
                <a:close/>
                <a:moveTo>
                  <a:pt x="747763" y="400373"/>
                </a:moveTo>
                <a:cubicBezTo>
                  <a:pt x="735018" y="400373"/>
                  <a:pt x="724724" y="410667"/>
                  <a:pt x="724724" y="423412"/>
                </a:cubicBezTo>
                <a:cubicBezTo>
                  <a:pt x="724724" y="436158"/>
                  <a:pt x="735018" y="446452"/>
                  <a:pt x="747763" y="446452"/>
                </a:cubicBezTo>
                <a:cubicBezTo>
                  <a:pt x="760509" y="446452"/>
                  <a:pt x="770803" y="436158"/>
                  <a:pt x="770803" y="423412"/>
                </a:cubicBezTo>
                <a:cubicBezTo>
                  <a:pt x="770803" y="410667"/>
                  <a:pt x="760509" y="400373"/>
                  <a:pt x="747763" y="400373"/>
                </a:cubicBezTo>
                <a:close/>
                <a:moveTo>
                  <a:pt x="659854" y="21120"/>
                </a:moveTo>
                <a:cubicBezTo>
                  <a:pt x="647108" y="21120"/>
                  <a:pt x="636814" y="31414"/>
                  <a:pt x="636814" y="44159"/>
                </a:cubicBezTo>
                <a:cubicBezTo>
                  <a:pt x="636814" y="56904"/>
                  <a:pt x="647108" y="67199"/>
                  <a:pt x="659854" y="67199"/>
                </a:cubicBezTo>
                <a:cubicBezTo>
                  <a:pt x="672599" y="67199"/>
                  <a:pt x="682893" y="56904"/>
                  <a:pt x="682893" y="44159"/>
                </a:cubicBezTo>
                <a:cubicBezTo>
                  <a:pt x="682730" y="31414"/>
                  <a:pt x="672599" y="21120"/>
                  <a:pt x="659854" y="21120"/>
                </a:cubicBezTo>
                <a:close/>
                <a:moveTo>
                  <a:pt x="659854" y="248737"/>
                </a:moveTo>
                <a:cubicBezTo>
                  <a:pt x="647108" y="248737"/>
                  <a:pt x="636814" y="259031"/>
                  <a:pt x="636814" y="271776"/>
                </a:cubicBezTo>
                <a:cubicBezTo>
                  <a:pt x="636814" y="284522"/>
                  <a:pt x="647108" y="294816"/>
                  <a:pt x="659854" y="294816"/>
                </a:cubicBezTo>
                <a:cubicBezTo>
                  <a:pt x="672599" y="294816"/>
                  <a:pt x="682893" y="284522"/>
                  <a:pt x="682893" y="271776"/>
                </a:cubicBezTo>
                <a:cubicBezTo>
                  <a:pt x="682730" y="259031"/>
                  <a:pt x="672599" y="248737"/>
                  <a:pt x="659854" y="248737"/>
                </a:cubicBezTo>
                <a:close/>
                <a:moveTo>
                  <a:pt x="1011819" y="248737"/>
                </a:moveTo>
                <a:cubicBezTo>
                  <a:pt x="999074" y="248737"/>
                  <a:pt x="988780" y="259031"/>
                  <a:pt x="988780" y="271776"/>
                </a:cubicBezTo>
                <a:cubicBezTo>
                  <a:pt x="988780" y="284522"/>
                  <a:pt x="999074" y="294816"/>
                  <a:pt x="1011819" y="294816"/>
                </a:cubicBezTo>
                <a:cubicBezTo>
                  <a:pt x="1024564" y="294816"/>
                  <a:pt x="1034859" y="284522"/>
                  <a:pt x="1034859" y="271776"/>
                </a:cubicBezTo>
                <a:cubicBezTo>
                  <a:pt x="1034695" y="259031"/>
                  <a:pt x="1024401" y="248737"/>
                  <a:pt x="1011819" y="248737"/>
                </a:cubicBezTo>
                <a:close/>
                <a:moveTo>
                  <a:pt x="1011819" y="400373"/>
                </a:moveTo>
                <a:cubicBezTo>
                  <a:pt x="999074" y="400373"/>
                  <a:pt x="988780" y="410667"/>
                  <a:pt x="988780" y="423412"/>
                </a:cubicBezTo>
                <a:cubicBezTo>
                  <a:pt x="988780" y="436158"/>
                  <a:pt x="999074" y="446452"/>
                  <a:pt x="1011819" y="446452"/>
                </a:cubicBezTo>
                <a:cubicBezTo>
                  <a:pt x="1024564" y="446452"/>
                  <a:pt x="1034859" y="436158"/>
                  <a:pt x="1034859" y="423412"/>
                </a:cubicBezTo>
                <a:cubicBezTo>
                  <a:pt x="1034859" y="410667"/>
                  <a:pt x="1024401" y="400373"/>
                  <a:pt x="1011819" y="400373"/>
                </a:cubicBezTo>
                <a:close/>
                <a:moveTo>
                  <a:pt x="923746" y="400373"/>
                </a:moveTo>
                <a:cubicBezTo>
                  <a:pt x="911001" y="400373"/>
                  <a:pt x="900707" y="410667"/>
                  <a:pt x="900707" y="423412"/>
                </a:cubicBezTo>
                <a:cubicBezTo>
                  <a:pt x="900707" y="436158"/>
                  <a:pt x="911001" y="446452"/>
                  <a:pt x="923746" y="446452"/>
                </a:cubicBezTo>
                <a:cubicBezTo>
                  <a:pt x="936491" y="446452"/>
                  <a:pt x="946786" y="436158"/>
                  <a:pt x="946786" y="423412"/>
                </a:cubicBezTo>
                <a:cubicBezTo>
                  <a:pt x="946786" y="410667"/>
                  <a:pt x="936491" y="400373"/>
                  <a:pt x="923746" y="400373"/>
                </a:cubicBezTo>
                <a:close/>
                <a:moveTo>
                  <a:pt x="1011819" y="324555"/>
                </a:moveTo>
                <a:cubicBezTo>
                  <a:pt x="999074" y="324555"/>
                  <a:pt x="988780" y="334849"/>
                  <a:pt x="988780" y="347594"/>
                </a:cubicBezTo>
                <a:cubicBezTo>
                  <a:pt x="988780" y="360340"/>
                  <a:pt x="999074" y="370634"/>
                  <a:pt x="1011819" y="370634"/>
                </a:cubicBezTo>
                <a:cubicBezTo>
                  <a:pt x="1024564" y="370634"/>
                  <a:pt x="1034859" y="360340"/>
                  <a:pt x="1034859" y="347594"/>
                </a:cubicBezTo>
                <a:cubicBezTo>
                  <a:pt x="1034695" y="334849"/>
                  <a:pt x="1024401" y="324555"/>
                  <a:pt x="1011819" y="324555"/>
                </a:cubicBezTo>
                <a:close/>
                <a:moveTo>
                  <a:pt x="1011819" y="21120"/>
                </a:moveTo>
                <a:cubicBezTo>
                  <a:pt x="999074" y="21120"/>
                  <a:pt x="988780" y="31414"/>
                  <a:pt x="988780" y="44159"/>
                </a:cubicBezTo>
                <a:cubicBezTo>
                  <a:pt x="988780" y="56904"/>
                  <a:pt x="999074" y="67199"/>
                  <a:pt x="1011819" y="67199"/>
                </a:cubicBezTo>
                <a:cubicBezTo>
                  <a:pt x="1024564" y="67199"/>
                  <a:pt x="1034859" y="56904"/>
                  <a:pt x="1034859" y="44159"/>
                </a:cubicBezTo>
                <a:cubicBezTo>
                  <a:pt x="1034695" y="31414"/>
                  <a:pt x="1024401" y="21120"/>
                  <a:pt x="1011819" y="21120"/>
                </a:cubicBezTo>
                <a:close/>
                <a:moveTo>
                  <a:pt x="1011819" y="96938"/>
                </a:moveTo>
                <a:cubicBezTo>
                  <a:pt x="999074" y="96938"/>
                  <a:pt x="988780" y="107232"/>
                  <a:pt x="988780" y="119977"/>
                </a:cubicBezTo>
                <a:cubicBezTo>
                  <a:pt x="988780" y="132722"/>
                  <a:pt x="999074" y="143017"/>
                  <a:pt x="1011819" y="143017"/>
                </a:cubicBezTo>
                <a:cubicBezTo>
                  <a:pt x="1024564" y="143017"/>
                  <a:pt x="1034859" y="132722"/>
                  <a:pt x="1034859" y="119977"/>
                </a:cubicBezTo>
                <a:cubicBezTo>
                  <a:pt x="1034695" y="107232"/>
                  <a:pt x="1024401" y="96938"/>
                  <a:pt x="1011819" y="96938"/>
                </a:cubicBezTo>
                <a:close/>
                <a:moveTo>
                  <a:pt x="1011819" y="172755"/>
                </a:moveTo>
                <a:cubicBezTo>
                  <a:pt x="999074" y="172755"/>
                  <a:pt x="988780" y="183050"/>
                  <a:pt x="988780" y="195795"/>
                </a:cubicBezTo>
                <a:cubicBezTo>
                  <a:pt x="988780" y="208540"/>
                  <a:pt x="999074" y="218834"/>
                  <a:pt x="1011819" y="218834"/>
                </a:cubicBezTo>
                <a:cubicBezTo>
                  <a:pt x="1024564" y="218834"/>
                  <a:pt x="1034859" y="208540"/>
                  <a:pt x="1034859" y="195795"/>
                </a:cubicBezTo>
                <a:cubicBezTo>
                  <a:pt x="1034859" y="183050"/>
                  <a:pt x="1024401" y="172755"/>
                  <a:pt x="1011819" y="172755"/>
                </a:cubicBezTo>
                <a:close/>
                <a:moveTo>
                  <a:pt x="923746" y="248737"/>
                </a:moveTo>
                <a:cubicBezTo>
                  <a:pt x="911001" y="248737"/>
                  <a:pt x="900707" y="259031"/>
                  <a:pt x="900707" y="271776"/>
                </a:cubicBezTo>
                <a:cubicBezTo>
                  <a:pt x="900707" y="284522"/>
                  <a:pt x="911001" y="294816"/>
                  <a:pt x="923746" y="294816"/>
                </a:cubicBezTo>
                <a:cubicBezTo>
                  <a:pt x="936491" y="294816"/>
                  <a:pt x="946786" y="284522"/>
                  <a:pt x="946786" y="271776"/>
                </a:cubicBezTo>
                <a:cubicBezTo>
                  <a:pt x="946786" y="259031"/>
                  <a:pt x="936491" y="248737"/>
                  <a:pt x="923746" y="248737"/>
                </a:cubicBezTo>
                <a:close/>
                <a:moveTo>
                  <a:pt x="923746" y="324555"/>
                </a:moveTo>
                <a:cubicBezTo>
                  <a:pt x="911001" y="324555"/>
                  <a:pt x="900707" y="334849"/>
                  <a:pt x="900707" y="347594"/>
                </a:cubicBezTo>
                <a:cubicBezTo>
                  <a:pt x="900707" y="360340"/>
                  <a:pt x="911001" y="370634"/>
                  <a:pt x="923746" y="370634"/>
                </a:cubicBezTo>
                <a:cubicBezTo>
                  <a:pt x="936491" y="370634"/>
                  <a:pt x="946786" y="360340"/>
                  <a:pt x="946786" y="347594"/>
                </a:cubicBezTo>
                <a:cubicBezTo>
                  <a:pt x="946786" y="334849"/>
                  <a:pt x="936491" y="324555"/>
                  <a:pt x="923746" y="324555"/>
                </a:cubicBezTo>
                <a:close/>
                <a:moveTo>
                  <a:pt x="923746" y="96938"/>
                </a:moveTo>
                <a:cubicBezTo>
                  <a:pt x="911001" y="96938"/>
                  <a:pt x="900707" y="107232"/>
                  <a:pt x="900707" y="119977"/>
                </a:cubicBezTo>
                <a:cubicBezTo>
                  <a:pt x="900707" y="132722"/>
                  <a:pt x="911001" y="143017"/>
                  <a:pt x="923746" y="143017"/>
                </a:cubicBezTo>
                <a:cubicBezTo>
                  <a:pt x="936491" y="143017"/>
                  <a:pt x="946786" y="132722"/>
                  <a:pt x="946786" y="119977"/>
                </a:cubicBezTo>
                <a:cubicBezTo>
                  <a:pt x="946786" y="107232"/>
                  <a:pt x="936491" y="96938"/>
                  <a:pt x="923746" y="96938"/>
                </a:cubicBezTo>
                <a:close/>
                <a:moveTo>
                  <a:pt x="923746" y="21120"/>
                </a:moveTo>
                <a:cubicBezTo>
                  <a:pt x="911001" y="21120"/>
                  <a:pt x="900707" y="31414"/>
                  <a:pt x="900707" y="44159"/>
                </a:cubicBezTo>
                <a:cubicBezTo>
                  <a:pt x="900707" y="56904"/>
                  <a:pt x="911001" y="67199"/>
                  <a:pt x="923746" y="67199"/>
                </a:cubicBezTo>
                <a:cubicBezTo>
                  <a:pt x="936491" y="67199"/>
                  <a:pt x="946786" y="56904"/>
                  <a:pt x="946786" y="44159"/>
                </a:cubicBezTo>
                <a:cubicBezTo>
                  <a:pt x="946786" y="31414"/>
                  <a:pt x="936491" y="21120"/>
                  <a:pt x="923746" y="21120"/>
                </a:cubicBezTo>
                <a:close/>
                <a:moveTo>
                  <a:pt x="923746" y="172755"/>
                </a:moveTo>
                <a:cubicBezTo>
                  <a:pt x="911001" y="172755"/>
                  <a:pt x="900707" y="183050"/>
                  <a:pt x="900707" y="195795"/>
                </a:cubicBezTo>
                <a:cubicBezTo>
                  <a:pt x="900707" y="208540"/>
                  <a:pt x="911001" y="218834"/>
                  <a:pt x="923746" y="218834"/>
                </a:cubicBezTo>
                <a:cubicBezTo>
                  <a:pt x="936491" y="218834"/>
                  <a:pt x="946786" y="208540"/>
                  <a:pt x="946786" y="195795"/>
                </a:cubicBezTo>
                <a:cubicBezTo>
                  <a:pt x="946786" y="183050"/>
                  <a:pt x="936491" y="172755"/>
                  <a:pt x="923746" y="172755"/>
                </a:cubicBezTo>
                <a:close/>
                <a:moveTo>
                  <a:pt x="571781" y="248737"/>
                </a:moveTo>
                <a:cubicBezTo>
                  <a:pt x="559035" y="248737"/>
                  <a:pt x="548741" y="259031"/>
                  <a:pt x="548741" y="271776"/>
                </a:cubicBezTo>
                <a:cubicBezTo>
                  <a:pt x="548741" y="284522"/>
                  <a:pt x="559035" y="294816"/>
                  <a:pt x="571781" y="294816"/>
                </a:cubicBezTo>
                <a:cubicBezTo>
                  <a:pt x="584526" y="294816"/>
                  <a:pt x="594820" y="284522"/>
                  <a:pt x="594820" y="271776"/>
                </a:cubicBezTo>
                <a:cubicBezTo>
                  <a:pt x="594820" y="259031"/>
                  <a:pt x="584526" y="248737"/>
                  <a:pt x="571781" y="248737"/>
                </a:cubicBezTo>
                <a:close/>
                <a:moveTo>
                  <a:pt x="571781" y="21120"/>
                </a:moveTo>
                <a:cubicBezTo>
                  <a:pt x="559035" y="21120"/>
                  <a:pt x="548741" y="31414"/>
                  <a:pt x="548741" y="44159"/>
                </a:cubicBezTo>
                <a:cubicBezTo>
                  <a:pt x="548741" y="56904"/>
                  <a:pt x="559035" y="67199"/>
                  <a:pt x="571781" y="67199"/>
                </a:cubicBezTo>
                <a:cubicBezTo>
                  <a:pt x="584526" y="67199"/>
                  <a:pt x="594820" y="56904"/>
                  <a:pt x="594820" y="44159"/>
                </a:cubicBezTo>
                <a:cubicBezTo>
                  <a:pt x="594820" y="31414"/>
                  <a:pt x="584526" y="21120"/>
                  <a:pt x="571781" y="21120"/>
                </a:cubicBezTo>
                <a:close/>
                <a:moveTo>
                  <a:pt x="571781" y="96938"/>
                </a:moveTo>
                <a:cubicBezTo>
                  <a:pt x="559035" y="96938"/>
                  <a:pt x="548741" y="107232"/>
                  <a:pt x="548741" y="119977"/>
                </a:cubicBezTo>
                <a:cubicBezTo>
                  <a:pt x="548741" y="132722"/>
                  <a:pt x="559035" y="143017"/>
                  <a:pt x="571781" y="143017"/>
                </a:cubicBezTo>
                <a:cubicBezTo>
                  <a:pt x="584526" y="143017"/>
                  <a:pt x="594820" y="132722"/>
                  <a:pt x="594820" y="119977"/>
                </a:cubicBezTo>
                <a:cubicBezTo>
                  <a:pt x="594820" y="107232"/>
                  <a:pt x="584526" y="96938"/>
                  <a:pt x="571781" y="96938"/>
                </a:cubicBezTo>
                <a:close/>
                <a:moveTo>
                  <a:pt x="571781" y="324555"/>
                </a:moveTo>
                <a:cubicBezTo>
                  <a:pt x="559035" y="324555"/>
                  <a:pt x="548741" y="334849"/>
                  <a:pt x="548741" y="347594"/>
                </a:cubicBezTo>
                <a:cubicBezTo>
                  <a:pt x="548741" y="360340"/>
                  <a:pt x="559035" y="370634"/>
                  <a:pt x="571781" y="370634"/>
                </a:cubicBezTo>
                <a:cubicBezTo>
                  <a:pt x="584526" y="370634"/>
                  <a:pt x="594820" y="360340"/>
                  <a:pt x="594820" y="347594"/>
                </a:cubicBezTo>
                <a:cubicBezTo>
                  <a:pt x="594820" y="334849"/>
                  <a:pt x="584526" y="324555"/>
                  <a:pt x="571781" y="324555"/>
                </a:cubicBezTo>
                <a:close/>
                <a:moveTo>
                  <a:pt x="571781" y="400373"/>
                </a:moveTo>
                <a:cubicBezTo>
                  <a:pt x="559035" y="400373"/>
                  <a:pt x="548741" y="410667"/>
                  <a:pt x="548741" y="423412"/>
                </a:cubicBezTo>
                <a:cubicBezTo>
                  <a:pt x="548741" y="436158"/>
                  <a:pt x="559035" y="446452"/>
                  <a:pt x="571781" y="446452"/>
                </a:cubicBezTo>
                <a:cubicBezTo>
                  <a:pt x="584526" y="446452"/>
                  <a:pt x="594820" y="436158"/>
                  <a:pt x="594820" y="423412"/>
                </a:cubicBezTo>
                <a:cubicBezTo>
                  <a:pt x="594820" y="410667"/>
                  <a:pt x="584526" y="400373"/>
                  <a:pt x="571781" y="400373"/>
                </a:cubicBezTo>
                <a:close/>
                <a:moveTo>
                  <a:pt x="571781" y="172755"/>
                </a:moveTo>
                <a:cubicBezTo>
                  <a:pt x="559035" y="172755"/>
                  <a:pt x="548741" y="183050"/>
                  <a:pt x="548741" y="195795"/>
                </a:cubicBezTo>
                <a:cubicBezTo>
                  <a:pt x="548741" y="208540"/>
                  <a:pt x="559035" y="218834"/>
                  <a:pt x="571781" y="218834"/>
                </a:cubicBezTo>
                <a:cubicBezTo>
                  <a:pt x="584526" y="218834"/>
                  <a:pt x="594820" y="208540"/>
                  <a:pt x="594820" y="195795"/>
                </a:cubicBezTo>
                <a:cubicBezTo>
                  <a:pt x="594820" y="183050"/>
                  <a:pt x="584526" y="172755"/>
                  <a:pt x="571781" y="172755"/>
                </a:cubicBezTo>
                <a:close/>
                <a:moveTo>
                  <a:pt x="1451694" y="400373"/>
                </a:moveTo>
                <a:cubicBezTo>
                  <a:pt x="1438949" y="400373"/>
                  <a:pt x="1428655" y="410667"/>
                  <a:pt x="1428655" y="423412"/>
                </a:cubicBezTo>
                <a:cubicBezTo>
                  <a:pt x="1428655" y="436158"/>
                  <a:pt x="1438949" y="446452"/>
                  <a:pt x="1451694" y="446452"/>
                </a:cubicBezTo>
                <a:cubicBezTo>
                  <a:pt x="1464440" y="446452"/>
                  <a:pt x="1474734" y="436158"/>
                  <a:pt x="1474734" y="423412"/>
                </a:cubicBezTo>
                <a:cubicBezTo>
                  <a:pt x="1474734" y="410667"/>
                  <a:pt x="1464440" y="400373"/>
                  <a:pt x="1451694" y="400373"/>
                </a:cubicBezTo>
                <a:close/>
                <a:moveTo>
                  <a:pt x="1451694" y="324555"/>
                </a:moveTo>
                <a:cubicBezTo>
                  <a:pt x="1438949" y="324555"/>
                  <a:pt x="1428655" y="334849"/>
                  <a:pt x="1428655" y="347594"/>
                </a:cubicBezTo>
                <a:cubicBezTo>
                  <a:pt x="1428655" y="360340"/>
                  <a:pt x="1438949" y="370634"/>
                  <a:pt x="1451694" y="370634"/>
                </a:cubicBezTo>
                <a:cubicBezTo>
                  <a:pt x="1464440" y="370634"/>
                  <a:pt x="1474734" y="360340"/>
                  <a:pt x="1474734" y="347594"/>
                </a:cubicBezTo>
                <a:cubicBezTo>
                  <a:pt x="1474734" y="334849"/>
                  <a:pt x="1464440" y="324555"/>
                  <a:pt x="1451694" y="324555"/>
                </a:cubicBezTo>
                <a:close/>
                <a:moveTo>
                  <a:pt x="1451694" y="248737"/>
                </a:moveTo>
                <a:cubicBezTo>
                  <a:pt x="1438949" y="248737"/>
                  <a:pt x="1428655" y="259031"/>
                  <a:pt x="1428655" y="271776"/>
                </a:cubicBezTo>
                <a:cubicBezTo>
                  <a:pt x="1428655" y="284522"/>
                  <a:pt x="1438949" y="294816"/>
                  <a:pt x="1451694" y="294816"/>
                </a:cubicBezTo>
                <a:cubicBezTo>
                  <a:pt x="1464440" y="294816"/>
                  <a:pt x="1474734" y="284522"/>
                  <a:pt x="1474734" y="271776"/>
                </a:cubicBezTo>
                <a:cubicBezTo>
                  <a:pt x="1474734" y="259031"/>
                  <a:pt x="1464440" y="248737"/>
                  <a:pt x="1451694" y="248737"/>
                </a:cubicBezTo>
                <a:close/>
                <a:moveTo>
                  <a:pt x="1363621" y="21120"/>
                </a:moveTo>
                <a:cubicBezTo>
                  <a:pt x="1350876" y="21120"/>
                  <a:pt x="1340582" y="31414"/>
                  <a:pt x="1340582" y="44159"/>
                </a:cubicBezTo>
                <a:cubicBezTo>
                  <a:pt x="1340582" y="56904"/>
                  <a:pt x="1350876" y="67199"/>
                  <a:pt x="1363621" y="67199"/>
                </a:cubicBezTo>
                <a:cubicBezTo>
                  <a:pt x="1376367" y="67199"/>
                  <a:pt x="1386661" y="56904"/>
                  <a:pt x="1386661" y="44159"/>
                </a:cubicBezTo>
                <a:cubicBezTo>
                  <a:pt x="1386661" y="31414"/>
                  <a:pt x="1376367" y="21120"/>
                  <a:pt x="1363621" y="21120"/>
                </a:cubicBezTo>
                <a:close/>
                <a:moveTo>
                  <a:pt x="1363621" y="96938"/>
                </a:moveTo>
                <a:cubicBezTo>
                  <a:pt x="1350876" y="96938"/>
                  <a:pt x="1340582" y="107232"/>
                  <a:pt x="1340582" y="119977"/>
                </a:cubicBezTo>
                <a:cubicBezTo>
                  <a:pt x="1340582" y="132722"/>
                  <a:pt x="1350876" y="143017"/>
                  <a:pt x="1363621" y="143017"/>
                </a:cubicBezTo>
                <a:cubicBezTo>
                  <a:pt x="1376367" y="143017"/>
                  <a:pt x="1386661" y="132722"/>
                  <a:pt x="1386661" y="119977"/>
                </a:cubicBezTo>
                <a:cubicBezTo>
                  <a:pt x="1386661" y="107232"/>
                  <a:pt x="1376367" y="96938"/>
                  <a:pt x="1363621" y="96938"/>
                </a:cubicBezTo>
                <a:close/>
                <a:moveTo>
                  <a:pt x="1451694" y="172755"/>
                </a:moveTo>
                <a:cubicBezTo>
                  <a:pt x="1438949" y="172755"/>
                  <a:pt x="1428655" y="183050"/>
                  <a:pt x="1428655" y="195795"/>
                </a:cubicBezTo>
                <a:cubicBezTo>
                  <a:pt x="1428655" y="208540"/>
                  <a:pt x="1438949" y="218834"/>
                  <a:pt x="1451694" y="218834"/>
                </a:cubicBezTo>
                <a:cubicBezTo>
                  <a:pt x="1464440" y="218834"/>
                  <a:pt x="1474734" y="208540"/>
                  <a:pt x="1474734" y="195795"/>
                </a:cubicBezTo>
                <a:cubicBezTo>
                  <a:pt x="1474734" y="183050"/>
                  <a:pt x="1464440" y="172755"/>
                  <a:pt x="1451694" y="172755"/>
                </a:cubicBezTo>
                <a:close/>
                <a:moveTo>
                  <a:pt x="1363621" y="172755"/>
                </a:moveTo>
                <a:cubicBezTo>
                  <a:pt x="1350876" y="172755"/>
                  <a:pt x="1340582" y="183050"/>
                  <a:pt x="1340582" y="195795"/>
                </a:cubicBezTo>
                <a:cubicBezTo>
                  <a:pt x="1340582" y="208540"/>
                  <a:pt x="1350876" y="218834"/>
                  <a:pt x="1363621" y="218834"/>
                </a:cubicBezTo>
                <a:cubicBezTo>
                  <a:pt x="1376367" y="218834"/>
                  <a:pt x="1386661" y="208540"/>
                  <a:pt x="1386661" y="195795"/>
                </a:cubicBezTo>
                <a:cubicBezTo>
                  <a:pt x="1386661" y="183050"/>
                  <a:pt x="1376367" y="172755"/>
                  <a:pt x="1363621" y="172755"/>
                </a:cubicBezTo>
                <a:close/>
                <a:moveTo>
                  <a:pt x="1363621" y="324555"/>
                </a:moveTo>
                <a:cubicBezTo>
                  <a:pt x="1350876" y="324555"/>
                  <a:pt x="1340582" y="334849"/>
                  <a:pt x="1340582" y="347594"/>
                </a:cubicBezTo>
                <a:cubicBezTo>
                  <a:pt x="1340582" y="360340"/>
                  <a:pt x="1350876" y="370634"/>
                  <a:pt x="1363621" y="370634"/>
                </a:cubicBezTo>
                <a:cubicBezTo>
                  <a:pt x="1376367" y="370634"/>
                  <a:pt x="1386661" y="360340"/>
                  <a:pt x="1386661" y="347594"/>
                </a:cubicBezTo>
                <a:cubicBezTo>
                  <a:pt x="1386661" y="334849"/>
                  <a:pt x="1376367" y="324555"/>
                  <a:pt x="1363621" y="324555"/>
                </a:cubicBezTo>
                <a:close/>
                <a:moveTo>
                  <a:pt x="1363621" y="248737"/>
                </a:moveTo>
                <a:cubicBezTo>
                  <a:pt x="1350876" y="248737"/>
                  <a:pt x="1340582" y="259031"/>
                  <a:pt x="1340582" y="271776"/>
                </a:cubicBezTo>
                <a:cubicBezTo>
                  <a:pt x="1340582" y="284522"/>
                  <a:pt x="1350876" y="294816"/>
                  <a:pt x="1363621" y="294816"/>
                </a:cubicBezTo>
                <a:cubicBezTo>
                  <a:pt x="1376367" y="294816"/>
                  <a:pt x="1386661" y="284522"/>
                  <a:pt x="1386661" y="271776"/>
                </a:cubicBezTo>
                <a:cubicBezTo>
                  <a:pt x="1386661" y="259031"/>
                  <a:pt x="1376367" y="248737"/>
                  <a:pt x="1363621" y="248737"/>
                </a:cubicBezTo>
                <a:close/>
                <a:moveTo>
                  <a:pt x="1539604" y="172755"/>
                </a:moveTo>
                <a:cubicBezTo>
                  <a:pt x="1526859" y="172755"/>
                  <a:pt x="1516565" y="183050"/>
                  <a:pt x="1516565" y="195795"/>
                </a:cubicBezTo>
                <a:cubicBezTo>
                  <a:pt x="1516565" y="208540"/>
                  <a:pt x="1526859" y="218834"/>
                  <a:pt x="1539604" y="218834"/>
                </a:cubicBezTo>
                <a:cubicBezTo>
                  <a:pt x="1552349" y="218834"/>
                  <a:pt x="1562644" y="208540"/>
                  <a:pt x="1562644" y="195795"/>
                </a:cubicBezTo>
                <a:cubicBezTo>
                  <a:pt x="1562644" y="183050"/>
                  <a:pt x="1552349" y="172755"/>
                  <a:pt x="1539604" y="172755"/>
                </a:cubicBezTo>
                <a:close/>
                <a:moveTo>
                  <a:pt x="1451694" y="96938"/>
                </a:moveTo>
                <a:cubicBezTo>
                  <a:pt x="1438949" y="96938"/>
                  <a:pt x="1428655" y="107232"/>
                  <a:pt x="1428655" y="119977"/>
                </a:cubicBezTo>
                <a:cubicBezTo>
                  <a:pt x="1428655" y="132722"/>
                  <a:pt x="1438949" y="143017"/>
                  <a:pt x="1451694" y="143017"/>
                </a:cubicBezTo>
                <a:cubicBezTo>
                  <a:pt x="1464440" y="143017"/>
                  <a:pt x="1474734" y="132722"/>
                  <a:pt x="1474734" y="119977"/>
                </a:cubicBezTo>
                <a:cubicBezTo>
                  <a:pt x="1474734" y="107232"/>
                  <a:pt x="1464440" y="96938"/>
                  <a:pt x="1451694" y="96938"/>
                </a:cubicBezTo>
                <a:close/>
                <a:moveTo>
                  <a:pt x="1539604" y="248737"/>
                </a:moveTo>
                <a:cubicBezTo>
                  <a:pt x="1526859" y="248737"/>
                  <a:pt x="1516565" y="259031"/>
                  <a:pt x="1516565" y="271776"/>
                </a:cubicBezTo>
                <a:cubicBezTo>
                  <a:pt x="1516565" y="284522"/>
                  <a:pt x="1526859" y="294816"/>
                  <a:pt x="1539604" y="294816"/>
                </a:cubicBezTo>
                <a:cubicBezTo>
                  <a:pt x="1552349" y="294816"/>
                  <a:pt x="1562644" y="284522"/>
                  <a:pt x="1562644" y="271776"/>
                </a:cubicBezTo>
                <a:cubicBezTo>
                  <a:pt x="1562644" y="259031"/>
                  <a:pt x="1552349" y="248737"/>
                  <a:pt x="1539604" y="248737"/>
                </a:cubicBezTo>
                <a:close/>
                <a:moveTo>
                  <a:pt x="1363621" y="400373"/>
                </a:moveTo>
                <a:cubicBezTo>
                  <a:pt x="1350876" y="400373"/>
                  <a:pt x="1340582" y="410667"/>
                  <a:pt x="1340582" y="423412"/>
                </a:cubicBezTo>
                <a:cubicBezTo>
                  <a:pt x="1340582" y="436158"/>
                  <a:pt x="1350876" y="446452"/>
                  <a:pt x="1363621" y="446452"/>
                </a:cubicBezTo>
                <a:cubicBezTo>
                  <a:pt x="1376367" y="446452"/>
                  <a:pt x="1386661" y="436158"/>
                  <a:pt x="1386661" y="423412"/>
                </a:cubicBezTo>
                <a:cubicBezTo>
                  <a:pt x="1386661" y="410667"/>
                  <a:pt x="1376367" y="400373"/>
                  <a:pt x="1363621" y="400373"/>
                </a:cubicBezTo>
                <a:close/>
                <a:moveTo>
                  <a:pt x="1539604" y="21120"/>
                </a:moveTo>
                <a:cubicBezTo>
                  <a:pt x="1526859" y="21120"/>
                  <a:pt x="1516565" y="31414"/>
                  <a:pt x="1516565" y="44159"/>
                </a:cubicBezTo>
                <a:cubicBezTo>
                  <a:pt x="1516565" y="56904"/>
                  <a:pt x="1526859" y="67199"/>
                  <a:pt x="1539604" y="67199"/>
                </a:cubicBezTo>
                <a:cubicBezTo>
                  <a:pt x="1552349" y="67199"/>
                  <a:pt x="1562644" y="56904"/>
                  <a:pt x="1562644" y="44159"/>
                </a:cubicBezTo>
                <a:cubicBezTo>
                  <a:pt x="1562644" y="31414"/>
                  <a:pt x="1552349" y="21120"/>
                  <a:pt x="1539604" y="21120"/>
                </a:cubicBezTo>
                <a:close/>
                <a:moveTo>
                  <a:pt x="1627677" y="400373"/>
                </a:moveTo>
                <a:cubicBezTo>
                  <a:pt x="1614932" y="400373"/>
                  <a:pt x="1604638" y="410667"/>
                  <a:pt x="1604638" y="423412"/>
                </a:cubicBezTo>
                <a:cubicBezTo>
                  <a:pt x="1604638" y="436158"/>
                  <a:pt x="1614932" y="446452"/>
                  <a:pt x="1627677" y="446452"/>
                </a:cubicBezTo>
                <a:cubicBezTo>
                  <a:pt x="1640423" y="446452"/>
                  <a:pt x="1650717" y="436158"/>
                  <a:pt x="1650717" y="423412"/>
                </a:cubicBezTo>
                <a:cubicBezTo>
                  <a:pt x="1650717" y="410667"/>
                  <a:pt x="1640423" y="400373"/>
                  <a:pt x="1627677" y="400373"/>
                </a:cubicBezTo>
                <a:close/>
                <a:moveTo>
                  <a:pt x="1451694" y="21120"/>
                </a:moveTo>
                <a:cubicBezTo>
                  <a:pt x="1438949" y="21120"/>
                  <a:pt x="1428655" y="31414"/>
                  <a:pt x="1428655" y="44159"/>
                </a:cubicBezTo>
                <a:cubicBezTo>
                  <a:pt x="1428655" y="56904"/>
                  <a:pt x="1438949" y="67199"/>
                  <a:pt x="1451694" y="67199"/>
                </a:cubicBezTo>
                <a:cubicBezTo>
                  <a:pt x="1464440" y="67199"/>
                  <a:pt x="1474734" y="56904"/>
                  <a:pt x="1474734" y="44159"/>
                </a:cubicBezTo>
                <a:cubicBezTo>
                  <a:pt x="1474734" y="31414"/>
                  <a:pt x="1464440" y="21120"/>
                  <a:pt x="1451694" y="21120"/>
                </a:cubicBezTo>
                <a:close/>
                <a:moveTo>
                  <a:pt x="1539604" y="400373"/>
                </a:moveTo>
                <a:cubicBezTo>
                  <a:pt x="1526859" y="400373"/>
                  <a:pt x="1516565" y="410667"/>
                  <a:pt x="1516565" y="423412"/>
                </a:cubicBezTo>
                <a:cubicBezTo>
                  <a:pt x="1516565" y="436158"/>
                  <a:pt x="1526859" y="446452"/>
                  <a:pt x="1539604" y="446452"/>
                </a:cubicBezTo>
                <a:cubicBezTo>
                  <a:pt x="1552349" y="446452"/>
                  <a:pt x="1562644" y="436158"/>
                  <a:pt x="1562644" y="423412"/>
                </a:cubicBezTo>
                <a:cubicBezTo>
                  <a:pt x="1562644" y="410667"/>
                  <a:pt x="1552349" y="400373"/>
                  <a:pt x="1539604" y="400373"/>
                </a:cubicBezTo>
                <a:close/>
                <a:moveTo>
                  <a:pt x="1539604" y="324555"/>
                </a:moveTo>
                <a:cubicBezTo>
                  <a:pt x="1526859" y="324555"/>
                  <a:pt x="1516565" y="334849"/>
                  <a:pt x="1516565" y="347594"/>
                </a:cubicBezTo>
                <a:cubicBezTo>
                  <a:pt x="1516565" y="360340"/>
                  <a:pt x="1526859" y="370634"/>
                  <a:pt x="1539604" y="370634"/>
                </a:cubicBezTo>
                <a:cubicBezTo>
                  <a:pt x="1552349" y="370634"/>
                  <a:pt x="1562644" y="360340"/>
                  <a:pt x="1562644" y="347594"/>
                </a:cubicBezTo>
                <a:cubicBezTo>
                  <a:pt x="1562644" y="334849"/>
                  <a:pt x="1552349" y="324555"/>
                  <a:pt x="1539604" y="324555"/>
                </a:cubicBezTo>
                <a:close/>
                <a:moveTo>
                  <a:pt x="1539604" y="96938"/>
                </a:moveTo>
                <a:cubicBezTo>
                  <a:pt x="1526859" y="96938"/>
                  <a:pt x="1516565" y="107232"/>
                  <a:pt x="1516565" y="119977"/>
                </a:cubicBezTo>
                <a:cubicBezTo>
                  <a:pt x="1516565" y="132722"/>
                  <a:pt x="1526859" y="143017"/>
                  <a:pt x="1539604" y="143017"/>
                </a:cubicBezTo>
                <a:cubicBezTo>
                  <a:pt x="1552349" y="143017"/>
                  <a:pt x="1562644" y="132722"/>
                  <a:pt x="1562644" y="119977"/>
                </a:cubicBezTo>
                <a:cubicBezTo>
                  <a:pt x="1562644" y="107232"/>
                  <a:pt x="1552349" y="96938"/>
                  <a:pt x="1539604" y="96938"/>
                </a:cubicBezTo>
                <a:close/>
                <a:moveTo>
                  <a:pt x="1627677" y="324555"/>
                </a:moveTo>
                <a:cubicBezTo>
                  <a:pt x="1614932" y="324555"/>
                  <a:pt x="1604638" y="334849"/>
                  <a:pt x="1604638" y="347594"/>
                </a:cubicBezTo>
                <a:cubicBezTo>
                  <a:pt x="1604638" y="360340"/>
                  <a:pt x="1614932" y="370634"/>
                  <a:pt x="1627677" y="370634"/>
                </a:cubicBezTo>
                <a:cubicBezTo>
                  <a:pt x="1640423" y="370634"/>
                  <a:pt x="1650717" y="360340"/>
                  <a:pt x="1650717" y="347594"/>
                </a:cubicBezTo>
                <a:cubicBezTo>
                  <a:pt x="1650717" y="334849"/>
                  <a:pt x="1640423" y="324555"/>
                  <a:pt x="1627677" y="324555"/>
                </a:cubicBezTo>
                <a:close/>
                <a:moveTo>
                  <a:pt x="1275712" y="21120"/>
                </a:moveTo>
                <a:cubicBezTo>
                  <a:pt x="1262967" y="21120"/>
                  <a:pt x="1252672" y="31414"/>
                  <a:pt x="1252672" y="44159"/>
                </a:cubicBezTo>
                <a:cubicBezTo>
                  <a:pt x="1252672" y="56904"/>
                  <a:pt x="1262967" y="67199"/>
                  <a:pt x="1275712" y="67199"/>
                </a:cubicBezTo>
                <a:cubicBezTo>
                  <a:pt x="1288457" y="67199"/>
                  <a:pt x="1298751" y="56904"/>
                  <a:pt x="1298751" y="44159"/>
                </a:cubicBezTo>
                <a:cubicBezTo>
                  <a:pt x="1298751" y="31414"/>
                  <a:pt x="1288457" y="21120"/>
                  <a:pt x="1275712" y="21120"/>
                </a:cubicBezTo>
                <a:close/>
                <a:moveTo>
                  <a:pt x="1187802" y="400373"/>
                </a:moveTo>
                <a:cubicBezTo>
                  <a:pt x="1175057" y="400373"/>
                  <a:pt x="1164763" y="410667"/>
                  <a:pt x="1164763" y="423412"/>
                </a:cubicBezTo>
                <a:cubicBezTo>
                  <a:pt x="1164763" y="436158"/>
                  <a:pt x="1175057" y="446452"/>
                  <a:pt x="1187802" y="446452"/>
                </a:cubicBezTo>
                <a:cubicBezTo>
                  <a:pt x="1200547" y="446452"/>
                  <a:pt x="1210842" y="436158"/>
                  <a:pt x="1210842" y="423412"/>
                </a:cubicBezTo>
                <a:cubicBezTo>
                  <a:pt x="1210842" y="410667"/>
                  <a:pt x="1200384" y="400373"/>
                  <a:pt x="1187802" y="400373"/>
                </a:cubicBezTo>
                <a:close/>
                <a:moveTo>
                  <a:pt x="1187802" y="324555"/>
                </a:moveTo>
                <a:cubicBezTo>
                  <a:pt x="1175057" y="324555"/>
                  <a:pt x="1164763" y="334849"/>
                  <a:pt x="1164763" y="347594"/>
                </a:cubicBezTo>
                <a:cubicBezTo>
                  <a:pt x="1164763" y="360340"/>
                  <a:pt x="1175057" y="370634"/>
                  <a:pt x="1187802" y="370634"/>
                </a:cubicBezTo>
                <a:cubicBezTo>
                  <a:pt x="1200547" y="370634"/>
                  <a:pt x="1210842" y="360340"/>
                  <a:pt x="1210842" y="347594"/>
                </a:cubicBezTo>
                <a:cubicBezTo>
                  <a:pt x="1210678" y="334849"/>
                  <a:pt x="1200384" y="324555"/>
                  <a:pt x="1187802" y="324555"/>
                </a:cubicBezTo>
                <a:close/>
                <a:moveTo>
                  <a:pt x="1187802" y="248737"/>
                </a:moveTo>
                <a:cubicBezTo>
                  <a:pt x="1175057" y="248737"/>
                  <a:pt x="1164763" y="259031"/>
                  <a:pt x="1164763" y="271776"/>
                </a:cubicBezTo>
                <a:cubicBezTo>
                  <a:pt x="1164763" y="284522"/>
                  <a:pt x="1175057" y="294816"/>
                  <a:pt x="1187802" y="294816"/>
                </a:cubicBezTo>
                <a:cubicBezTo>
                  <a:pt x="1200547" y="294816"/>
                  <a:pt x="1210842" y="284522"/>
                  <a:pt x="1210842" y="271776"/>
                </a:cubicBezTo>
                <a:cubicBezTo>
                  <a:pt x="1210678" y="259031"/>
                  <a:pt x="1200384" y="248737"/>
                  <a:pt x="1187802" y="248737"/>
                </a:cubicBezTo>
                <a:close/>
                <a:moveTo>
                  <a:pt x="1627677" y="172755"/>
                </a:moveTo>
                <a:cubicBezTo>
                  <a:pt x="1614932" y="172755"/>
                  <a:pt x="1604638" y="183050"/>
                  <a:pt x="1604638" y="195795"/>
                </a:cubicBezTo>
                <a:cubicBezTo>
                  <a:pt x="1604638" y="208540"/>
                  <a:pt x="1614932" y="218834"/>
                  <a:pt x="1627677" y="218834"/>
                </a:cubicBezTo>
                <a:cubicBezTo>
                  <a:pt x="1640423" y="218834"/>
                  <a:pt x="1650717" y="208540"/>
                  <a:pt x="1650717" y="195795"/>
                </a:cubicBezTo>
                <a:cubicBezTo>
                  <a:pt x="1650717" y="183050"/>
                  <a:pt x="1640423" y="172755"/>
                  <a:pt x="1627677" y="172755"/>
                </a:cubicBezTo>
                <a:close/>
                <a:moveTo>
                  <a:pt x="1627677" y="67035"/>
                </a:moveTo>
                <a:cubicBezTo>
                  <a:pt x="1640423" y="67035"/>
                  <a:pt x="1650717" y="56741"/>
                  <a:pt x="1650717" y="43996"/>
                </a:cubicBezTo>
                <a:cubicBezTo>
                  <a:pt x="1650717" y="31250"/>
                  <a:pt x="1640423" y="20956"/>
                  <a:pt x="1627677" y="20956"/>
                </a:cubicBezTo>
                <a:cubicBezTo>
                  <a:pt x="1614932" y="20956"/>
                  <a:pt x="1604638" y="31250"/>
                  <a:pt x="1604638" y="43996"/>
                </a:cubicBezTo>
                <a:cubicBezTo>
                  <a:pt x="1604638" y="56741"/>
                  <a:pt x="1614932" y="67035"/>
                  <a:pt x="1627677" y="67035"/>
                </a:cubicBezTo>
                <a:close/>
                <a:moveTo>
                  <a:pt x="1627677" y="96938"/>
                </a:moveTo>
                <a:cubicBezTo>
                  <a:pt x="1614932" y="96938"/>
                  <a:pt x="1604638" y="107232"/>
                  <a:pt x="1604638" y="119977"/>
                </a:cubicBezTo>
                <a:cubicBezTo>
                  <a:pt x="1604638" y="132722"/>
                  <a:pt x="1614932" y="143017"/>
                  <a:pt x="1627677" y="143017"/>
                </a:cubicBezTo>
                <a:cubicBezTo>
                  <a:pt x="1640423" y="143017"/>
                  <a:pt x="1650717" y="132722"/>
                  <a:pt x="1650717" y="119977"/>
                </a:cubicBezTo>
                <a:cubicBezTo>
                  <a:pt x="1650717" y="107232"/>
                  <a:pt x="1640423" y="96938"/>
                  <a:pt x="1627677" y="96938"/>
                </a:cubicBezTo>
                <a:close/>
                <a:moveTo>
                  <a:pt x="1627677" y="248737"/>
                </a:moveTo>
                <a:cubicBezTo>
                  <a:pt x="1614932" y="248737"/>
                  <a:pt x="1604638" y="259031"/>
                  <a:pt x="1604638" y="271776"/>
                </a:cubicBezTo>
                <a:cubicBezTo>
                  <a:pt x="1604638" y="284522"/>
                  <a:pt x="1614932" y="294816"/>
                  <a:pt x="1627677" y="294816"/>
                </a:cubicBezTo>
                <a:cubicBezTo>
                  <a:pt x="1640423" y="294816"/>
                  <a:pt x="1650717" y="284522"/>
                  <a:pt x="1650717" y="271776"/>
                </a:cubicBezTo>
                <a:cubicBezTo>
                  <a:pt x="1650717" y="259031"/>
                  <a:pt x="1640423" y="248737"/>
                  <a:pt x="1627677" y="248737"/>
                </a:cubicBezTo>
                <a:close/>
                <a:moveTo>
                  <a:pt x="1275712" y="248737"/>
                </a:moveTo>
                <a:cubicBezTo>
                  <a:pt x="1262967" y="248737"/>
                  <a:pt x="1252672" y="259031"/>
                  <a:pt x="1252672" y="271776"/>
                </a:cubicBezTo>
                <a:cubicBezTo>
                  <a:pt x="1252672" y="284522"/>
                  <a:pt x="1262967" y="294816"/>
                  <a:pt x="1275712" y="294816"/>
                </a:cubicBezTo>
                <a:cubicBezTo>
                  <a:pt x="1288457" y="294816"/>
                  <a:pt x="1298751" y="284522"/>
                  <a:pt x="1298751" y="271776"/>
                </a:cubicBezTo>
                <a:cubicBezTo>
                  <a:pt x="1298751" y="259031"/>
                  <a:pt x="1288457" y="248737"/>
                  <a:pt x="1275712" y="248737"/>
                </a:cubicBezTo>
                <a:close/>
                <a:moveTo>
                  <a:pt x="1275712" y="172755"/>
                </a:moveTo>
                <a:cubicBezTo>
                  <a:pt x="1262967" y="172755"/>
                  <a:pt x="1252672" y="183050"/>
                  <a:pt x="1252672" y="195795"/>
                </a:cubicBezTo>
                <a:cubicBezTo>
                  <a:pt x="1252672" y="208540"/>
                  <a:pt x="1262967" y="218834"/>
                  <a:pt x="1275712" y="218834"/>
                </a:cubicBezTo>
                <a:cubicBezTo>
                  <a:pt x="1288457" y="218834"/>
                  <a:pt x="1298751" y="208540"/>
                  <a:pt x="1298751" y="195795"/>
                </a:cubicBezTo>
                <a:cubicBezTo>
                  <a:pt x="1298751" y="183050"/>
                  <a:pt x="1288457" y="172755"/>
                  <a:pt x="1275712" y="172755"/>
                </a:cubicBezTo>
                <a:close/>
                <a:moveTo>
                  <a:pt x="1275712" y="324555"/>
                </a:moveTo>
                <a:cubicBezTo>
                  <a:pt x="1262967" y="324555"/>
                  <a:pt x="1252672" y="334849"/>
                  <a:pt x="1252672" y="347594"/>
                </a:cubicBezTo>
                <a:cubicBezTo>
                  <a:pt x="1252672" y="360340"/>
                  <a:pt x="1262967" y="370634"/>
                  <a:pt x="1275712" y="370634"/>
                </a:cubicBezTo>
                <a:cubicBezTo>
                  <a:pt x="1288457" y="370634"/>
                  <a:pt x="1298751" y="360340"/>
                  <a:pt x="1298751" y="347594"/>
                </a:cubicBezTo>
                <a:cubicBezTo>
                  <a:pt x="1298751" y="334849"/>
                  <a:pt x="1288457" y="324555"/>
                  <a:pt x="1275712" y="324555"/>
                </a:cubicBezTo>
                <a:close/>
                <a:moveTo>
                  <a:pt x="1275712" y="96938"/>
                </a:moveTo>
                <a:cubicBezTo>
                  <a:pt x="1262967" y="96938"/>
                  <a:pt x="1252672" y="107232"/>
                  <a:pt x="1252672" y="119977"/>
                </a:cubicBezTo>
                <a:cubicBezTo>
                  <a:pt x="1252672" y="132722"/>
                  <a:pt x="1262967" y="143017"/>
                  <a:pt x="1275712" y="143017"/>
                </a:cubicBezTo>
                <a:cubicBezTo>
                  <a:pt x="1288457" y="143017"/>
                  <a:pt x="1298751" y="132722"/>
                  <a:pt x="1298751" y="119977"/>
                </a:cubicBezTo>
                <a:cubicBezTo>
                  <a:pt x="1298751" y="107232"/>
                  <a:pt x="1288457" y="96938"/>
                  <a:pt x="1275712" y="96938"/>
                </a:cubicBezTo>
                <a:close/>
                <a:moveTo>
                  <a:pt x="1275712" y="400373"/>
                </a:moveTo>
                <a:cubicBezTo>
                  <a:pt x="1262967" y="400373"/>
                  <a:pt x="1252672" y="410667"/>
                  <a:pt x="1252672" y="423412"/>
                </a:cubicBezTo>
                <a:cubicBezTo>
                  <a:pt x="1252672" y="436158"/>
                  <a:pt x="1262967" y="446452"/>
                  <a:pt x="1275712" y="446452"/>
                </a:cubicBezTo>
                <a:cubicBezTo>
                  <a:pt x="1288457" y="446452"/>
                  <a:pt x="1298751" y="436158"/>
                  <a:pt x="1298751" y="423412"/>
                </a:cubicBezTo>
                <a:cubicBezTo>
                  <a:pt x="1298751" y="410667"/>
                  <a:pt x="1288457" y="400373"/>
                  <a:pt x="1275712" y="400373"/>
                </a:cubicBezTo>
                <a:close/>
                <a:moveTo>
                  <a:pt x="1187802" y="96938"/>
                </a:moveTo>
                <a:cubicBezTo>
                  <a:pt x="1175057" y="96938"/>
                  <a:pt x="1164763" y="107232"/>
                  <a:pt x="1164763" y="119977"/>
                </a:cubicBezTo>
                <a:cubicBezTo>
                  <a:pt x="1164763" y="132722"/>
                  <a:pt x="1175057" y="143017"/>
                  <a:pt x="1187802" y="143017"/>
                </a:cubicBezTo>
                <a:cubicBezTo>
                  <a:pt x="1200547" y="143017"/>
                  <a:pt x="1210842" y="132722"/>
                  <a:pt x="1210842" y="119977"/>
                </a:cubicBezTo>
                <a:cubicBezTo>
                  <a:pt x="1210678" y="107232"/>
                  <a:pt x="1200384" y="96938"/>
                  <a:pt x="1187802" y="96938"/>
                </a:cubicBezTo>
                <a:close/>
                <a:moveTo>
                  <a:pt x="1187802" y="172755"/>
                </a:moveTo>
                <a:cubicBezTo>
                  <a:pt x="1175057" y="172755"/>
                  <a:pt x="1164763" y="183050"/>
                  <a:pt x="1164763" y="195795"/>
                </a:cubicBezTo>
                <a:cubicBezTo>
                  <a:pt x="1164763" y="208540"/>
                  <a:pt x="1175057" y="218834"/>
                  <a:pt x="1187802" y="218834"/>
                </a:cubicBezTo>
                <a:cubicBezTo>
                  <a:pt x="1200547" y="218834"/>
                  <a:pt x="1210842" y="208540"/>
                  <a:pt x="1210842" y="195795"/>
                </a:cubicBezTo>
                <a:cubicBezTo>
                  <a:pt x="1210842" y="183050"/>
                  <a:pt x="1200384" y="172755"/>
                  <a:pt x="1187802" y="172755"/>
                </a:cubicBezTo>
                <a:close/>
                <a:moveTo>
                  <a:pt x="1187802" y="21120"/>
                </a:moveTo>
                <a:cubicBezTo>
                  <a:pt x="1175057" y="21120"/>
                  <a:pt x="1164763" y="31414"/>
                  <a:pt x="1164763" y="44159"/>
                </a:cubicBezTo>
                <a:cubicBezTo>
                  <a:pt x="1164763" y="56904"/>
                  <a:pt x="1175057" y="67199"/>
                  <a:pt x="1187802" y="67199"/>
                </a:cubicBezTo>
                <a:cubicBezTo>
                  <a:pt x="1200547" y="67199"/>
                  <a:pt x="1210842" y="56904"/>
                  <a:pt x="1210842" y="44159"/>
                </a:cubicBezTo>
                <a:cubicBezTo>
                  <a:pt x="1210678" y="31414"/>
                  <a:pt x="1200384" y="21120"/>
                  <a:pt x="1187802" y="21120"/>
                </a:cubicBezTo>
                <a:close/>
                <a:moveTo>
                  <a:pt x="1099729" y="96938"/>
                </a:moveTo>
                <a:cubicBezTo>
                  <a:pt x="1086984" y="96938"/>
                  <a:pt x="1076689" y="107232"/>
                  <a:pt x="1076689" y="119977"/>
                </a:cubicBezTo>
                <a:cubicBezTo>
                  <a:pt x="1076689" y="132722"/>
                  <a:pt x="1086984" y="143017"/>
                  <a:pt x="1099729" y="143017"/>
                </a:cubicBezTo>
                <a:cubicBezTo>
                  <a:pt x="1112474" y="143017"/>
                  <a:pt x="1122769" y="132722"/>
                  <a:pt x="1122769" y="119977"/>
                </a:cubicBezTo>
                <a:cubicBezTo>
                  <a:pt x="1122769" y="107232"/>
                  <a:pt x="1112474" y="96938"/>
                  <a:pt x="1099729" y="96938"/>
                </a:cubicBezTo>
                <a:close/>
                <a:moveTo>
                  <a:pt x="1099729" y="21120"/>
                </a:moveTo>
                <a:cubicBezTo>
                  <a:pt x="1086984" y="21120"/>
                  <a:pt x="1076689" y="31414"/>
                  <a:pt x="1076689" y="44159"/>
                </a:cubicBezTo>
                <a:cubicBezTo>
                  <a:pt x="1076689" y="56904"/>
                  <a:pt x="1086984" y="67199"/>
                  <a:pt x="1099729" y="67199"/>
                </a:cubicBezTo>
                <a:cubicBezTo>
                  <a:pt x="1112474" y="67199"/>
                  <a:pt x="1122769" y="56904"/>
                  <a:pt x="1122769" y="44159"/>
                </a:cubicBezTo>
                <a:cubicBezTo>
                  <a:pt x="1122769" y="31414"/>
                  <a:pt x="1112474" y="21120"/>
                  <a:pt x="1099729" y="21120"/>
                </a:cubicBezTo>
                <a:close/>
                <a:moveTo>
                  <a:pt x="1099729" y="400373"/>
                </a:moveTo>
                <a:cubicBezTo>
                  <a:pt x="1086984" y="400373"/>
                  <a:pt x="1076689" y="410667"/>
                  <a:pt x="1076689" y="423412"/>
                </a:cubicBezTo>
                <a:cubicBezTo>
                  <a:pt x="1076689" y="436158"/>
                  <a:pt x="1086984" y="446452"/>
                  <a:pt x="1099729" y="446452"/>
                </a:cubicBezTo>
                <a:cubicBezTo>
                  <a:pt x="1112474" y="446452"/>
                  <a:pt x="1122769" y="436158"/>
                  <a:pt x="1122769" y="423412"/>
                </a:cubicBezTo>
                <a:cubicBezTo>
                  <a:pt x="1122769" y="410667"/>
                  <a:pt x="1112474" y="400373"/>
                  <a:pt x="1099729" y="400373"/>
                </a:cubicBezTo>
                <a:close/>
                <a:moveTo>
                  <a:pt x="1099729" y="324555"/>
                </a:moveTo>
                <a:cubicBezTo>
                  <a:pt x="1086984" y="324555"/>
                  <a:pt x="1076689" y="334849"/>
                  <a:pt x="1076689" y="347594"/>
                </a:cubicBezTo>
                <a:cubicBezTo>
                  <a:pt x="1076689" y="360340"/>
                  <a:pt x="1086984" y="370634"/>
                  <a:pt x="1099729" y="370634"/>
                </a:cubicBezTo>
                <a:cubicBezTo>
                  <a:pt x="1112474" y="370634"/>
                  <a:pt x="1122769" y="360340"/>
                  <a:pt x="1122769" y="347594"/>
                </a:cubicBezTo>
                <a:cubicBezTo>
                  <a:pt x="1122769" y="334849"/>
                  <a:pt x="1112474" y="324555"/>
                  <a:pt x="1099729" y="324555"/>
                </a:cubicBezTo>
                <a:close/>
                <a:moveTo>
                  <a:pt x="1099729" y="248737"/>
                </a:moveTo>
                <a:cubicBezTo>
                  <a:pt x="1086984" y="248737"/>
                  <a:pt x="1076689" y="259031"/>
                  <a:pt x="1076689" y="271776"/>
                </a:cubicBezTo>
                <a:cubicBezTo>
                  <a:pt x="1076689" y="284522"/>
                  <a:pt x="1086984" y="294816"/>
                  <a:pt x="1099729" y="294816"/>
                </a:cubicBezTo>
                <a:cubicBezTo>
                  <a:pt x="1112474" y="294816"/>
                  <a:pt x="1122769" y="284522"/>
                  <a:pt x="1122769" y="271776"/>
                </a:cubicBezTo>
                <a:cubicBezTo>
                  <a:pt x="1122769" y="259031"/>
                  <a:pt x="1112474" y="248737"/>
                  <a:pt x="1099729" y="248737"/>
                </a:cubicBezTo>
                <a:close/>
                <a:moveTo>
                  <a:pt x="1099729" y="172755"/>
                </a:moveTo>
                <a:cubicBezTo>
                  <a:pt x="1086984" y="172755"/>
                  <a:pt x="1076689" y="183050"/>
                  <a:pt x="1076689" y="195795"/>
                </a:cubicBezTo>
                <a:cubicBezTo>
                  <a:pt x="1076689" y="208540"/>
                  <a:pt x="1086984" y="218834"/>
                  <a:pt x="1099729" y="218834"/>
                </a:cubicBezTo>
                <a:cubicBezTo>
                  <a:pt x="1112474" y="218834"/>
                  <a:pt x="1122769" y="208540"/>
                  <a:pt x="1122769" y="195795"/>
                </a:cubicBezTo>
                <a:cubicBezTo>
                  <a:pt x="1122769" y="183050"/>
                  <a:pt x="1112474" y="172755"/>
                  <a:pt x="1099729" y="172755"/>
                </a:cubicBezTo>
                <a:close/>
              </a:path>
            </a:pathLst>
          </a:custGeom>
          <a:solidFill>
            <a:srgbClr val="A4B6C5">
              <a:alpha val="30000"/>
            </a:srgbClr>
          </a:solidFill>
          <a:ln w="16288" cap="flat">
            <a:noFill/>
            <a:prstDash val="solid"/>
            <a:miter/>
          </a:ln>
        </p:spPr>
        <p:txBody>
          <a:bodyPr rtlCol="0" anchor="ct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板块页">
    <p:spTree>
      <p:nvGrpSpPr>
        <p:cNvPr id="1" name=""/>
        <p:cNvGrpSpPr/>
        <p:nvPr/>
      </p:nvGrpSpPr>
      <p:grpSpPr>
        <a:xfrm>
          <a:off x="0" y="0"/>
          <a:ext cx="0" cy="0"/>
          <a:chOff x="0" y="0"/>
          <a:chExt cx="0" cy="0"/>
        </a:xfrm>
      </p:grpSpPr>
      <p:grpSp>
        <p:nvGrpSpPr>
          <p:cNvPr id="2" name="组合 1"/>
          <p:cNvGrpSpPr/>
          <p:nvPr userDrawn="1"/>
        </p:nvGrpSpPr>
        <p:grpSpPr>
          <a:xfrm flipV="1">
            <a:off x="-16363" y="-23885"/>
            <a:ext cx="3681353" cy="2520341"/>
            <a:chOff x="-16363" y="3667473"/>
            <a:chExt cx="4690859" cy="3211473"/>
          </a:xfrm>
        </p:grpSpPr>
        <p:sp>
          <p:nvSpPr>
            <p:cNvPr id="3" name="任意多边形: 形状 2"/>
            <p:cNvSpPr/>
            <p:nvPr/>
          </p:nvSpPr>
          <p:spPr>
            <a:xfrm>
              <a:off x="-16363" y="3957522"/>
              <a:ext cx="3905413" cy="2901787"/>
            </a:xfrm>
            <a:custGeom>
              <a:avLst/>
              <a:gdLst>
                <a:gd name="connsiteX0" fmla="*/ 16363 w 3905412"/>
                <a:gd name="connsiteY0" fmla="*/ 2906587 h 2901787"/>
                <a:gd name="connsiteX1" fmla="*/ 3909995 w 3905412"/>
                <a:gd name="connsiteY1" fmla="*/ 2906587 h 2901787"/>
                <a:gd name="connsiteX2" fmla="*/ 16363 w 3905412"/>
                <a:gd name="connsiteY2" fmla="*/ 16363 h 2901787"/>
                <a:gd name="connsiteX3" fmla="*/ 16363 w 3905412"/>
                <a:gd name="connsiteY3" fmla="*/ 2906587 h 2901787"/>
              </a:gdLst>
              <a:ahLst/>
              <a:cxnLst>
                <a:cxn ang="0">
                  <a:pos x="connsiteX0" y="connsiteY0"/>
                </a:cxn>
                <a:cxn ang="0">
                  <a:pos x="connsiteX1" y="connsiteY1"/>
                </a:cxn>
                <a:cxn ang="0">
                  <a:pos x="connsiteX2" y="connsiteY2"/>
                </a:cxn>
                <a:cxn ang="0">
                  <a:pos x="connsiteX3" y="connsiteY3"/>
                </a:cxn>
              </a:cxnLst>
              <a:rect l="l" t="t" r="r" b="b"/>
              <a:pathLst>
                <a:path w="3905412" h="2901787">
                  <a:moveTo>
                    <a:pt x="16363" y="2906587"/>
                  </a:moveTo>
                  <a:lnTo>
                    <a:pt x="3909995" y="2906587"/>
                  </a:lnTo>
                  <a:cubicBezTo>
                    <a:pt x="3909995" y="2906587"/>
                    <a:pt x="1395258" y="2754080"/>
                    <a:pt x="16363" y="16363"/>
                  </a:cubicBezTo>
                  <a:lnTo>
                    <a:pt x="16363" y="2906587"/>
                  </a:lnTo>
                  <a:close/>
                </a:path>
              </a:pathLst>
            </a:custGeom>
            <a:solidFill>
              <a:srgbClr val="425C81"/>
            </a:solidFill>
            <a:ln w="9525" cap="flat">
              <a:noFill/>
              <a:prstDash val="solid"/>
              <a:miter/>
            </a:ln>
          </p:spPr>
          <p:txBody>
            <a:bodyPr rtlCol="0" anchor="ctr"/>
            <a:lstStyle/>
            <a:p>
              <a:endParaRPr lang="zh-CN" altLang="en-US"/>
            </a:p>
          </p:txBody>
        </p:sp>
        <p:sp>
          <p:nvSpPr>
            <p:cNvPr id="4" name="任意多边形: 形状 3"/>
            <p:cNvSpPr/>
            <p:nvPr/>
          </p:nvSpPr>
          <p:spPr>
            <a:xfrm>
              <a:off x="-16363" y="5438961"/>
              <a:ext cx="4690859" cy="1439985"/>
            </a:xfrm>
            <a:custGeom>
              <a:avLst/>
              <a:gdLst>
                <a:gd name="connsiteX0" fmla="*/ 16363 w 4690858"/>
                <a:gd name="connsiteY0" fmla="*/ 16363 h 1439984"/>
                <a:gd name="connsiteX1" fmla="*/ 16363 w 4690858"/>
                <a:gd name="connsiteY1" fmla="*/ 1425367 h 1439984"/>
                <a:gd name="connsiteX2" fmla="*/ 4689768 w 4690858"/>
                <a:gd name="connsiteY2" fmla="*/ 1425367 h 1439984"/>
                <a:gd name="connsiteX3" fmla="*/ 4689768 w 4690858"/>
                <a:gd name="connsiteY3" fmla="*/ 1425367 h 1439984"/>
                <a:gd name="connsiteX4" fmla="*/ 3883813 w 4690858"/>
                <a:gd name="connsiteY4" fmla="*/ 780210 h 1439984"/>
                <a:gd name="connsiteX5" fmla="*/ 16363 w 4690858"/>
                <a:gd name="connsiteY5" fmla="*/ 16363 h 143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858" h="1439984">
                  <a:moveTo>
                    <a:pt x="16363" y="16363"/>
                  </a:moveTo>
                  <a:lnTo>
                    <a:pt x="16363" y="1425367"/>
                  </a:lnTo>
                  <a:lnTo>
                    <a:pt x="4689768" y="1425367"/>
                  </a:lnTo>
                  <a:lnTo>
                    <a:pt x="4689768" y="1425367"/>
                  </a:lnTo>
                  <a:cubicBezTo>
                    <a:pt x="4689768" y="1001880"/>
                    <a:pt x="4296173" y="684211"/>
                    <a:pt x="3883813" y="780210"/>
                  </a:cubicBezTo>
                  <a:cubicBezTo>
                    <a:pt x="2080341" y="1200424"/>
                    <a:pt x="664793" y="460795"/>
                    <a:pt x="16363" y="16363"/>
                  </a:cubicBezTo>
                  <a:close/>
                </a:path>
              </a:pathLst>
            </a:custGeom>
            <a:gradFill>
              <a:gsLst>
                <a:gs pos="50000">
                  <a:srgbClr val="62829F">
                    <a:alpha val="80000"/>
                  </a:srgbClr>
                </a:gs>
                <a:gs pos="0">
                  <a:srgbClr val="A5D4DE">
                    <a:alpha val="30000"/>
                  </a:srgbClr>
                </a:gs>
                <a:gs pos="99000">
                  <a:srgbClr val="364A68">
                    <a:alpha val="80000"/>
                  </a:srgbClr>
                </a:gs>
              </a:gsLst>
              <a:lin ang="10800000" scaled="1"/>
            </a:gradFill>
            <a:ln w="9525" cap="flat">
              <a:noFill/>
              <a:prstDash val="solid"/>
              <a:miter/>
            </a:ln>
          </p:spPr>
          <p:txBody>
            <a:bodyPr rtlCol="0" anchor="ctr"/>
            <a:lstStyle/>
            <a:p>
              <a:endParaRPr lang="zh-CN" altLang="en-US"/>
            </a:p>
          </p:txBody>
        </p:sp>
        <p:sp>
          <p:nvSpPr>
            <p:cNvPr id="5" name="任意多边形: 形状 4"/>
            <p:cNvSpPr/>
            <p:nvPr/>
          </p:nvSpPr>
          <p:spPr>
            <a:xfrm>
              <a:off x="-16363" y="6046372"/>
              <a:ext cx="2290885" cy="829082"/>
            </a:xfrm>
            <a:custGeom>
              <a:avLst/>
              <a:gdLst>
                <a:gd name="connsiteX0" fmla="*/ 16363 w 2290884"/>
                <a:gd name="connsiteY0" fmla="*/ 817737 h 829082"/>
                <a:gd name="connsiteX1" fmla="*/ 2282812 w 2290884"/>
                <a:gd name="connsiteY1" fmla="*/ 817737 h 829082"/>
                <a:gd name="connsiteX2" fmla="*/ 16363 w 2290884"/>
                <a:gd name="connsiteY2" fmla="*/ 16363 h 829082"/>
                <a:gd name="connsiteX3" fmla="*/ 16363 w 2290884"/>
                <a:gd name="connsiteY3" fmla="*/ 817737 h 829082"/>
              </a:gdLst>
              <a:ahLst/>
              <a:cxnLst>
                <a:cxn ang="0">
                  <a:pos x="connsiteX0" y="connsiteY0"/>
                </a:cxn>
                <a:cxn ang="0">
                  <a:pos x="connsiteX1" y="connsiteY1"/>
                </a:cxn>
                <a:cxn ang="0">
                  <a:pos x="connsiteX2" y="connsiteY2"/>
                </a:cxn>
                <a:cxn ang="0">
                  <a:pos x="connsiteX3" y="connsiteY3"/>
                </a:cxn>
              </a:cxnLst>
              <a:rect l="l" t="t" r="r" b="b"/>
              <a:pathLst>
                <a:path w="2290884" h="829082">
                  <a:moveTo>
                    <a:pt x="16363" y="817737"/>
                  </a:moveTo>
                  <a:lnTo>
                    <a:pt x="2282812" y="817737"/>
                  </a:lnTo>
                  <a:cubicBezTo>
                    <a:pt x="1092861" y="792646"/>
                    <a:pt x="395123" y="370905"/>
                    <a:pt x="16363" y="16363"/>
                  </a:cubicBezTo>
                  <a:lnTo>
                    <a:pt x="16363" y="817737"/>
                  </a:lnTo>
                  <a:close/>
                </a:path>
              </a:pathLst>
            </a:custGeom>
            <a:gradFill flip="none" rotWithShape="1">
              <a:gsLst>
                <a:gs pos="0">
                  <a:srgbClr val="425C81"/>
                </a:gs>
                <a:gs pos="100000">
                  <a:srgbClr val="364A68"/>
                </a:gs>
              </a:gsLst>
              <a:lin ang="10800000" scaled="1"/>
              <a:tileRect/>
            </a:gradFill>
            <a:ln w="9525" cap="flat">
              <a:noFill/>
              <a:prstDash val="solid"/>
              <a:miter/>
            </a:ln>
          </p:spPr>
          <p:txBody>
            <a:bodyPr rtlCol="0" anchor="ctr"/>
            <a:lstStyle/>
            <a:p>
              <a:endParaRPr lang="zh-CN" altLang="en-US"/>
            </a:p>
          </p:txBody>
        </p:sp>
        <p:sp>
          <p:nvSpPr>
            <p:cNvPr id="6" name="任意多边形: 形状 5"/>
            <p:cNvSpPr/>
            <p:nvPr/>
          </p:nvSpPr>
          <p:spPr>
            <a:xfrm>
              <a:off x="-16363" y="3667473"/>
              <a:ext cx="3905413" cy="3207239"/>
            </a:xfrm>
            <a:custGeom>
              <a:avLst/>
              <a:gdLst>
                <a:gd name="connsiteX0" fmla="*/ 16363 w 3905412"/>
                <a:gd name="connsiteY0" fmla="*/ 306631 h 3207238"/>
                <a:gd name="connsiteX1" fmla="*/ 3909995 w 3905412"/>
                <a:gd name="connsiteY1" fmla="*/ 3196854 h 3207238"/>
                <a:gd name="connsiteX2" fmla="*/ 569449 w 3905412"/>
                <a:gd name="connsiteY2" fmla="*/ 184887 h 3207238"/>
                <a:gd name="connsiteX3" fmla="*/ 16363 w 3905412"/>
                <a:gd name="connsiteY3" fmla="*/ 306631 h 3207238"/>
                <a:gd name="connsiteX4" fmla="*/ 16363 w 3905412"/>
                <a:gd name="connsiteY4" fmla="*/ 306631 h 320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412" h="3207238">
                  <a:moveTo>
                    <a:pt x="16363" y="306631"/>
                  </a:moveTo>
                  <a:cubicBezTo>
                    <a:pt x="1395258" y="3044347"/>
                    <a:pt x="3909995" y="3196854"/>
                    <a:pt x="3909995" y="3196854"/>
                  </a:cubicBezTo>
                  <a:cubicBezTo>
                    <a:pt x="3909995" y="3196854"/>
                    <a:pt x="1851471" y="2952057"/>
                    <a:pt x="569449" y="184887"/>
                  </a:cubicBezTo>
                  <a:cubicBezTo>
                    <a:pt x="438759" y="-97001"/>
                    <a:pt x="16363" y="-4057"/>
                    <a:pt x="16363" y="306631"/>
                  </a:cubicBezTo>
                  <a:lnTo>
                    <a:pt x="16363" y="306631"/>
                  </a:lnTo>
                  <a:close/>
                </a:path>
              </a:pathLst>
            </a:custGeom>
            <a:solidFill>
              <a:srgbClr val="D8E3E9">
                <a:alpha val="50000"/>
              </a:srgbClr>
            </a:solidFill>
            <a:ln w="9525" cap="flat">
              <a:noFill/>
              <a:prstDash val="solid"/>
              <a:miter/>
            </a:ln>
          </p:spPr>
          <p:txBody>
            <a:bodyPr rtlCol="0" anchor="ctr"/>
            <a:lstStyle/>
            <a:p>
              <a:endParaRPr lang="zh-CN" altLang="en-US"/>
            </a:p>
          </p:txBody>
        </p:sp>
        <p:sp>
          <p:nvSpPr>
            <p:cNvPr id="7" name="任意多边形: 形状 6"/>
            <p:cNvSpPr/>
            <p:nvPr/>
          </p:nvSpPr>
          <p:spPr>
            <a:xfrm>
              <a:off x="-16363" y="4903985"/>
              <a:ext cx="2181795" cy="1396349"/>
            </a:xfrm>
            <a:custGeom>
              <a:avLst/>
              <a:gdLst>
                <a:gd name="connsiteX0" fmla="*/ 16363 w 2181794"/>
                <a:gd name="connsiteY0" fmla="*/ 551121 h 1396348"/>
                <a:gd name="connsiteX1" fmla="*/ 2185068 w 2181794"/>
                <a:gd name="connsiteY1" fmla="*/ 1397221 h 1396348"/>
                <a:gd name="connsiteX2" fmla="*/ 16363 w 2181794"/>
                <a:gd name="connsiteY2" fmla="*/ 16363 h 1396348"/>
                <a:gd name="connsiteX3" fmla="*/ 16363 w 2181794"/>
                <a:gd name="connsiteY3" fmla="*/ 551121 h 1396348"/>
              </a:gdLst>
              <a:ahLst/>
              <a:cxnLst>
                <a:cxn ang="0">
                  <a:pos x="connsiteX0" y="connsiteY0"/>
                </a:cxn>
                <a:cxn ang="0">
                  <a:pos x="connsiteX1" y="connsiteY1"/>
                </a:cxn>
                <a:cxn ang="0">
                  <a:pos x="connsiteX2" y="connsiteY2"/>
                </a:cxn>
                <a:cxn ang="0">
                  <a:pos x="connsiteX3" y="connsiteY3"/>
                </a:cxn>
              </a:cxnLst>
              <a:rect l="l" t="t" r="r" b="b"/>
              <a:pathLst>
                <a:path w="2181794" h="1396348">
                  <a:moveTo>
                    <a:pt x="16363" y="551121"/>
                  </a:moveTo>
                  <a:cubicBezTo>
                    <a:pt x="442904" y="843482"/>
                    <a:pt x="1201514" y="1263696"/>
                    <a:pt x="2185068" y="1397221"/>
                  </a:cubicBezTo>
                  <a:cubicBezTo>
                    <a:pt x="2148850" y="1390021"/>
                    <a:pt x="809010" y="1115988"/>
                    <a:pt x="16363" y="16363"/>
                  </a:cubicBezTo>
                  <a:lnTo>
                    <a:pt x="16363" y="551121"/>
                  </a:lnTo>
                  <a:close/>
                </a:path>
              </a:pathLst>
            </a:custGeom>
            <a:solidFill>
              <a:srgbClr val="364A68"/>
            </a:solidFill>
            <a:ln w="9525" cap="flat">
              <a:noFill/>
              <a:prstDash val="solid"/>
              <a:miter/>
            </a:ln>
          </p:spPr>
          <p:txBody>
            <a:bodyPr rtlCol="0" anchor="ctr"/>
            <a:lstStyle/>
            <a:p>
              <a:endParaRPr lang="zh-CN" altLang="en-US"/>
            </a:p>
          </p:txBody>
        </p:sp>
      </p:grpSp>
      <p:grpSp>
        <p:nvGrpSpPr>
          <p:cNvPr id="8" name="组合 7"/>
          <p:cNvGrpSpPr/>
          <p:nvPr userDrawn="1"/>
        </p:nvGrpSpPr>
        <p:grpSpPr>
          <a:xfrm rot="10800000" flipV="1">
            <a:off x="8525161" y="4366687"/>
            <a:ext cx="3681353" cy="2520341"/>
            <a:chOff x="-16363" y="3667473"/>
            <a:chExt cx="4690859" cy="3211473"/>
          </a:xfrm>
        </p:grpSpPr>
        <p:sp>
          <p:nvSpPr>
            <p:cNvPr id="9" name="任意多边形: 形状 8"/>
            <p:cNvSpPr/>
            <p:nvPr/>
          </p:nvSpPr>
          <p:spPr>
            <a:xfrm>
              <a:off x="-16363" y="3957522"/>
              <a:ext cx="3905413" cy="2901787"/>
            </a:xfrm>
            <a:custGeom>
              <a:avLst/>
              <a:gdLst>
                <a:gd name="connsiteX0" fmla="*/ 16363 w 3905412"/>
                <a:gd name="connsiteY0" fmla="*/ 2906587 h 2901787"/>
                <a:gd name="connsiteX1" fmla="*/ 3909995 w 3905412"/>
                <a:gd name="connsiteY1" fmla="*/ 2906587 h 2901787"/>
                <a:gd name="connsiteX2" fmla="*/ 16363 w 3905412"/>
                <a:gd name="connsiteY2" fmla="*/ 16363 h 2901787"/>
                <a:gd name="connsiteX3" fmla="*/ 16363 w 3905412"/>
                <a:gd name="connsiteY3" fmla="*/ 2906587 h 2901787"/>
              </a:gdLst>
              <a:ahLst/>
              <a:cxnLst>
                <a:cxn ang="0">
                  <a:pos x="connsiteX0" y="connsiteY0"/>
                </a:cxn>
                <a:cxn ang="0">
                  <a:pos x="connsiteX1" y="connsiteY1"/>
                </a:cxn>
                <a:cxn ang="0">
                  <a:pos x="connsiteX2" y="connsiteY2"/>
                </a:cxn>
                <a:cxn ang="0">
                  <a:pos x="connsiteX3" y="connsiteY3"/>
                </a:cxn>
              </a:cxnLst>
              <a:rect l="l" t="t" r="r" b="b"/>
              <a:pathLst>
                <a:path w="3905412" h="2901787">
                  <a:moveTo>
                    <a:pt x="16363" y="2906587"/>
                  </a:moveTo>
                  <a:lnTo>
                    <a:pt x="3909995" y="2906587"/>
                  </a:lnTo>
                  <a:cubicBezTo>
                    <a:pt x="3909995" y="2906587"/>
                    <a:pt x="1395258" y="2754080"/>
                    <a:pt x="16363" y="16363"/>
                  </a:cubicBezTo>
                  <a:lnTo>
                    <a:pt x="16363" y="2906587"/>
                  </a:lnTo>
                  <a:close/>
                </a:path>
              </a:pathLst>
            </a:custGeom>
            <a:solidFill>
              <a:srgbClr val="425C81"/>
            </a:solidFill>
            <a:ln w="9525" cap="flat">
              <a:noFill/>
              <a:prstDash val="solid"/>
              <a:miter/>
            </a:ln>
          </p:spPr>
          <p:txBody>
            <a:bodyPr rtlCol="0" anchor="ctr"/>
            <a:lstStyle/>
            <a:p>
              <a:endParaRPr lang="zh-CN" altLang="en-US"/>
            </a:p>
          </p:txBody>
        </p:sp>
        <p:sp>
          <p:nvSpPr>
            <p:cNvPr id="10" name="任意多边形: 形状 9"/>
            <p:cNvSpPr/>
            <p:nvPr/>
          </p:nvSpPr>
          <p:spPr>
            <a:xfrm>
              <a:off x="-16363" y="5438961"/>
              <a:ext cx="4690859" cy="1439985"/>
            </a:xfrm>
            <a:custGeom>
              <a:avLst/>
              <a:gdLst>
                <a:gd name="connsiteX0" fmla="*/ 16363 w 4690858"/>
                <a:gd name="connsiteY0" fmla="*/ 16363 h 1439984"/>
                <a:gd name="connsiteX1" fmla="*/ 16363 w 4690858"/>
                <a:gd name="connsiteY1" fmla="*/ 1425367 h 1439984"/>
                <a:gd name="connsiteX2" fmla="*/ 4689768 w 4690858"/>
                <a:gd name="connsiteY2" fmla="*/ 1425367 h 1439984"/>
                <a:gd name="connsiteX3" fmla="*/ 4689768 w 4690858"/>
                <a:gd name="connsiteY3" fmla="*/ 1425367 h 1439984"/>
                <a:gd name="connsiteX4" fmla="*/ 3883813 w 4690858"/>
                <a:gd name="connsiteY4" fmla="*/ 780210 h 1439984"/>
                <a:gd name="connsiteX5" fmla="*/ 16363 w 4690858"/>
                <a:gd name="connsiteY5" fmla="*/ 16363 h 143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858" h="1439984">
                  <a:moveTo>
                    <a:pt x="16363" y="16363"/>
                  </a:moveTo>
                  <a:lnTo>
                    <a:pt x="16363" y="1425367"/>
                  </a:lnTo>
                  <a:lnTo>
                    <a:pt x="4689768" y="1425367"/>
                  </a:lnTo>
                  <a:lnTo>
                    <a:pt x="4689768" y="1425367"/>
                  </a:lnTo>
                  <a:cubicBezTo>
                    <a:pt x="4689768" y="1001880"/>
                    <a:pt x="4296173" y="684211"/>
                    <a:pt x="3883813" y="780210"/>
                  </a:cubicBezTo>
                  <a:cubicBezTo>
                    <a:pt x="2080341" y="1200424"/>
                    <a:pt x="664793" y="460795"/>
                    <a:pt x="16363" y="16363"/>
                  </a:cubicBezTo>
                  <a:close/>
                </a:path>
              </a:pathLst>
            </a:custGeom>
            <a:gradFill>
              <a:gsLst>
                <a:gs pos="50000">
                  <a:srgbClr val="62829F">
                    <a:alpha val="80000"/>
                  </a:srgbClr>
                </a:gs>
                <a:gs pos="0">
                  <a:srgbClr val="A5D4DE">
                    <a:alpha val="30000"/>
                  </a:srgbClr>
                </a:gs>
                <a:gs pos="99000">
                  <a:srgbClr val="364A68">
                    <a:alpha val="80000"/>
                  </a:srgbClr>
                </a:gs>
              </a:gsLst>
              <a:lin ang="10800000" scaled="1"/>
            </a:gradFill>
            <a:ln w="9525" cap="flat">
              <a:noFill/>
              <a:prstDash val="solid"/>
              <a:miter/>
            </a:ln>
          </p:spPr>
          <p:txBody>
            <a:bodyPr rtlCol="0" anchor="ctr"/>
            <a:lstStyle/>
            <a:p>
              <a:endParaRPr lang="zh-CN" altLang="en-US"/>
            </a:p>
          </p:txBody>
        </p:sp>
        <p:sp>
          <p:nvSpPr>
            <p:cNvPr id="11" name="任意多边形: 形状 10"/>
            <p:cNvSpPr/>
            <p:nvPr/>
          </p:nvSpPr>
          <p:spPr>
            <a:xfrm>
              <a:off x="-16363" y="6046372"/>
              <a:ext cx="2290885" cy="829082"/>
            </a:xfrm>
            <a:custGeom>
              <a:avLst/>
              <a:gdLst>
                <a:gd name="connsiteX0" fmla="*/ 16363 w 2290884"/>
                <a:gd name="connsiteY0" fmla="*/ 817737 h 829082"/>
                <a:gd name="connsiteX1" fmla="*/ 2282812 w 2290884"/>
                <a:gd name="connsiteY1" fmla="*/ 817737 h 829082"/>
                <a:gd name="connsiteX2" fmla="*/ 16363 w 2290884"/>
                <a:gd name="connsiteY2" fmla="*/ 16363 h 829082"/>
                <a:gd name="connsiteX3" fmla="*/ 16363 w 2290884"/>
                <a:gd name="connsiteY3" fmla="*/ 817737 h 829082"/>
              </a:gdLst>
              <a:ahLst/>
              <a:cxnLst>
                <a:cxn ang="0">
                  <a:pos x="connsiteX0" y="connsiteY0"/>
                </a:cxn>
                <a:cxn ang="0">
                  <a:pos x="connsiteX1" y="connsiteY1"/>
                </a:cxn>
                <a:cxn ang="0">
                  <a:pos x="connsiteX2" y="connsiteY2"/>
                </a:cxn>
                <a:cxn ang="0">
                  <a:pos x="connsiteX3" y="connsiteY3"/>
                </a:cxn>
              </a:cxnLst>
              <a:rect l="l" t="t" r="r" b="b"/>
              <a:pathLst>
                <a:path w="2290884" h="829082">
                  <a:moveTo>
                    <a:pt x="16363" y="817737"/>
                  </a:moveTo>
                  <a:lnTo>
                    <a:pt x="2282812" y="817737"/>
                  </a:lnTo>
                  <a:cubicBezTo>
                    <a:pt x="1092861" y="792646"/>
                    <a:pt x="395123" y="370905"/>
                    <a:pt x="16363" y="16363"/>
                  </a:cubicBezTo>
                  <a:lnTo>
                    <a:pt x="16363" y="817737"/>
                  </a:lnTo>
                  <a:close/>
                </a:path>
              </a:pathLst>
            </a:custGeom>
            <a:gradFill flip="none" rotWithShape="1">
              <a:gsLst>
                <a:gs pos="0">
                  <a:srgbClr val="425C81"/>
                </a:gs>
                <a:gs pos="100000">
                  <a:srgbClr val="364A68"/>
                </a:gs>
              </a:gsLst>
              <a:lin ang="10800000" scaled="1"/>
              <a:tileRect/>
            </a:gradFill>
            <a:ln w="9525" cap="flat">
              <a:noFill/>
              <a:prstDash val="solid"/>
              <a:miter/>
            </a:ln>
          </p:spPr>
          <p:txBody>
            <a:bodyPr rtlCol="0" anchor="ctr"/>
            <a:lstStyle/>
            <a:p>
              <a:endParaRPr lang="zh-CN" altLang="en-US"/>
            </a:p>
          </p:txBody>
        </p:sp>
        <p:sp>
          <p:nvSpPr>
            <p:cNvPr id="12" name="任意多边形: 形状 11"/>
            <p:cNvSpPr/>
            <p:nvPr/>
          </p:nvSpPr>
          <p:spPr>
            <a:xfrm>
              <a:off x="-16363" y="3667473"/>
              <a:ext cx="3905413" cy="3207239"/>
            </a:xfrm>
            <a:custGeom>
              <a:avLst/>
              <a:gdLst>
                <a:gd name="connsiteX0" fmla="*/ 16363 w 3905412"/>
                <a:gd name="connsiteY0" fmla="*/ 306631 h 3207238"/>
                <a:gd name="connsiteX1" fmla="*/ 3909995 w 3905412"/>
                <a:gd name="connsiteY1" fmla="*/ 3196854 h 3207238"/>
                <a:gd name="connsiteX2" fmla="*/ 569449 w 3905412"/>
                <a:gd name="connsiteY2" fmla="*/ 184887 h 3207238"/>
                <a:gd name="connsiteX3" fmla="*/ 16363 w 3905412"/>
                <a:gd name="connsiteY3" fmla="*/ 306631 h 3207238"/>
                <a:gd name="connsiteX4" fmla="*/ 16363 w 3905412"/>
                <a:gd name="connsiteY4" fmla="*/ 306631 h 320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412" h="3207238">
                  <a:moveTo>
                    <a:pt x="16363" y="306631"/>
                  </a:moveTo>
                  <a:cubicBezTo>
                    <a:pt x="1395258" y="3044347"/>
                    <a:pt x="3909995" y="3196854"/>
                    <a:pt x="3909995" y="3196854"/>
                  </a:cubicBezTo>
                  <a:cubicBezTo>
                    <a:pt x="3909995" y="3196854"/>
                    <a:pt x="1851471" y="2952057"/>
                    <a:pt x="569449" y="184887"/>
                  </a:cubicBezTo>
                  <a:cubicBezTo>
                    <a:pt x="438759" y="-97001"/>
                    <a:pt x="16363" y="-4057"/>
                    <a:pt x="16363" y="306631"/>
                  </a:cubicBezTo>
                  <a:lnTo>
                    <a:pt x="16363" y="306631"/>
                  </a:lnTo>
                  <a:close/>
                </a:path>
              </a:pathLst>
            </a:custGeom>
            <a:solidFill>
              <a:srgbClr val="D8E3E9">
                <a:alpha val="50000"/>
              </a:srgbClr>
            </a:solidFill>
            <a:ln w="9525" cap="flat">
              <a:noFill/>
              <a:prstDash val="solid"/>
              <a:miter/>
            </a:ln>
          </p:spPr>
          <p:txBody>
            <a:bodyPr rtlCol="0" anchor="ctr"/>
            <a:lstStyle/>
            <a:p>
              <a:endParaRPr lang="zh-CN" altLang="en-US"/>
            </a:p>
          </p:txBody>
        </p:sp>
        <p:sp>
          <p:nvSpPr>
            <p:cNvPr id="13" name="任意多边形: 形状 12"/>
            <p:cNvSpPr/>
            <p:nvPr/>
          </p:nvSpPr>
          <p:spPr>
            <a:xfrm>
              <a:off x="-16363" y="4903985"/>
              <a:ext cx="2181795" cy="1396349"/>
            </a:xfrm>
            <a:custGeom>
              <a:avLst/>
              <a:gdLst>
                <a:gd name="connsiteX0" fmla="*/ 16363 w 2181794"/>
                <a:gd name="connsiteY0" fmla="*/ 551121 h 1396348"/>
                <a:gd name="connsiteX1" fmla="*/ 2185068 w 2181794"/>
                <a:gd name="connsiteY1" fmla="*/ 1397221 h 1396348"/>
                <a:gd name="connsiteX2" fmla="*/ 16363 w 2181794"/>
                <a:gd name="connsiteY2" fmla="*/ 16363 h 1396348"/>
                <a:gd name="connsiteX3" fmla="*/ 16363 w 2181794"/>
                <a:gd name="connsiteY3" fmla="*/ 551121 h 1396348"/>
              </a:gdLst>
              <a:ahLst/>
              <a:cxnLst>
                <a:cxn ang="0">
                  <a:pos x="connsiteX0" y="connsiteY0"/>
                </a:cxn>
                <a:cxn ang="0">
                  <a:pos x="connsiteX1" y="connsiteY1"/>
                </a:cxn>
                <a:cxn ang="0">
                  <a:pos x="connsiteX2" y="connsiteY2"/>
                </a:cxn>
                <a:cxn ang="0">
                  <a:pos x="connsiteX3" y="connsiteY3"/>
                </a:cxn>
              </a:cxnLst>
              <a:rect l="l" t="t" r="r" b="b"/>
              <a:pathLst>
                <a:path w="2181794" h="1396348">
                  <a:moveTo>
                    <a:pt x="16363" y="551121"/>
                  </a:moveTo>
                  <a:cubicBezTo>
                    <a:pt x="442904" y="843482"/>
                    <a:pt x="1201514" y="1263696"/>
                    <a:pt x="2185068" y="1397221"/>
                  </a:cubicBezTo>
                  <a:cubicBezTo>
                    <a:pt x="2148850" y="1390021"/>
                    <a:pt x="809010" y="1115988"/>
                    <a:pt x="16363" y="16363"/>
                  </a:cubicBezTo>
                  <a:lnTo>
                    <a:pt x="16363" y="551121"/>
                  </a:lnTo>
                  <a:close/>
                </a:path>
              </a:pathLst>
            </a:custGeom>
            <a:solidFill>
              <a:srgbClr val="364A68"/>
            </a:solidFill>
            <a:ln w="9525" cap="flat">
              <a:noFill/>
              <a:prstDash val="solid"/>
              <a:miter/>
            </a:ln>
          </p:spPr>
          <p:txBody>
            <a:bodyPr rtlCol="0" anchor="ctr"/>
            <a:lstStyle/>
            <a:p>
              <a:endParaRPr lang="zh-CN" altLang="en-US"/>
            </a:p>
          </p:txBody>
        </p:sp>
      </p:grpSp>
      <p:sp>
        <p:nvSpPr>
          <p:cNvPr id="17" name="图形 13"/>
          <p:cNvSpPr/>
          <p:nvPr userDrawn="1"/>
        </p:nvSpPr>
        <p:spPr>
          <a:xfrm rot="5400000" flipH="1">
            <a:off x="10796807" y="928962"/>
            <a:ext cx="1666689" cy="457522"/>
          </a:xfrm>
          <a:custGeom>
            <a:avLst/>
            <a:gdLst>
              <a:gd name="connsiteX0" fmla="*/ 330928 w 1666689"/>
              <a:gd name="connsiteY0" fmla="*/ 44159 h 457522"/>
              <a:gd name="connsiteX1" fmla="*/ 307888 w 1666689"/>
              <a:gd name="connsiteY1" fmla="*/ 67199 h 457522"/>
              <a:gd name="connsiteX2" fmla="*/ 284849 w 1666689"/>
              <a:gd name="connsiteY2" fmla="*/ 44159 h 457522"/>
              <a:gd name="connsiteX3" fmla="*/ 307888 w 1666689"/>
              <a:gd name="connsiteY3" fmla="*/ 21120 h 457522"/>
              <a:gd name="connsiteX4" fmla="*/ 330928 w 1666689"/>
              <a:gd name="connsiteY4" fmla="*/ 44159 h 457522"/>
              <a:gd name="connsiteX5" fmla="*/ 395798 w 1666689"/>
              <a:gd name="connsiteY5" fmla="*/ 400373 h 457522"/>
              <a:gd name="connsiteX6" fmla="*/ 372758 w 1666689"/>
              <a:gd name="connsiteY6" fmla="*/ 423412 h 457522"/>
              <a:gd name="connsiteX7" fmla="*/ 395798 w 1666689"/>
              <a:gd name="connsiteY7" fmla="*/ 446452 h 457522"/>
              <a:gd name="connsiteX8" fmla="*/ 418837 w 1666689"/>
              <a:gd name="connsiteY8" fmla="*/ 423412 h 457522"/>
              <a:gd name="connsiteX9" fmla="*/ 395798 w 1666689"/>
              <a:gd name="connsiteY9" fmla="*/ 400373 h 457522"/>
              <a:gd name="connsiteX10" fmla="*/ 307888 w 1666689"/>
              <a:gd name="connsiteY10" fmla="*/ 96938 h 457522"/>
              <a:gd name="connsiteX11" fmla="*/ 284849 w 1666689"/>
              <a:gd name="connsiteY11" fmla="*/ 119977 h 457522"/>
              <a:gd name="connsiteX12" fmla="*/ 307888 w 1666689"/>
              <a:gd name="connsiteY12" fmla="*/ 143017 h 457522"/>
              <a:gd name="connsiteX13" fmla="*/ 330928 w 1666689"/>
              <a:gd name="connsiteY13" fmla="*/ 119977 h 457522"/>
              <a:gd name="connsiteX14" fmla="*/ 307888 w 1666689"/>
              <a:gd name="connsiteY14" fmla="*/ 96938 h 457522"/>
              <a:gd name="connsiteX15" fmla="*/ 395798 w 1666689"/>
              <a:gd name="connsiteY15" fmla="*/ 324555 h 457522"/>
              <a:gd name="connsiteX16" fmla="*/ 372758 w 1666689"/>
              <a:gd name="connsiteY16" fmla="*/ 347594 h 457522"/>
              <a:gd name="connsiteX17" fmla="*/ 395798 w 1666689"/>
              <a:gd name="connsiteY17" fmla="*/ 370634 h 457522"/>
              <a:gd name="connsiteX18" fmla="*/ 418837 w 1666689"/>
              <a:gd name="connsiteY18" fmla="*/ 347594 h 457522"/>
              <a:gd name="connsiteX19" fmla="*/ 395798 w 1666689"/>
              <a:gd name="connsiteY19" fmla="*/ 324555 h 457522"/>
              <a:gd name="connsiteX20" fmla="*/ 307888 w 1666689"/>
              <a:gd name="connsiteY20" fmla="*/ 172755 h 457522"/>
              <a:gd name="connsiteX21" fmla="*/ 284849 w 1666689"/>
              <a:gd name="connsiteY21" fmla="*/ 195795 h 457522"/>
              <a:gd name="connsiteX22" fmla="*/ 307888 w 1666689"/>
              <a:gd name="connsiteY22" fmla="*/ 218834 h 457522"/>
              <a:gd name="connsiteX23" fmla="*/ 330928 w 1666689"/>
              <a:gd name="connsiteY23" fmla="*/ 195795 h 457522"/>
              <a:gd name="connsiteX24" fmla="*/ 307888 w 1666689"/>
              <a:gd name="connsiteY24" fmla="*/ 172755 h 457522"/>
              <a:gd name="connsiteX25" fmla="*/ 307888 w 1666689"/>
              <a:gd name="connsiteY25" fmla="*/ 324555 h 457522"/>
              <a:gd name="connsiteX26" fmla="*/ 284849 w 1666689"/>
              <a:gd name="connsiteY26" fmla="*/ 347594 h 457522"/>
              <a:gd name="connsiteX27" fmla="*/ 307888 w 1666689"/>
              <a:gd name="connsiteY27" fmla="*/ 370634 h 457522"/>
              <a:gd name="connsiteX28" fmla="*/ 330928 w 1666689"/>
              <a:gd name="connsiteY28" fmla="*/ 347594 h 457522"/>
              <a:gd name="connsiteX29" fmla="*/ 307888 w 1666689"/>
              <a:gd name="connsiteY29" fmla="*/ 324555 h 457522"/>
              <a:gd name="connsiteX30" fmla="*/ 307888 w 1666689"/>
              <a:gd name="connsiteY30" fmla="*/ 400373 h 457522"/>
              <a:gd name="connsiteX31" fmla="*/ 284849 w 1666689"/>
              <a:gd name="connsiteY31" fmla="*/ 423412 h 457522"/>
              <a:gd name="connsiteX32" fmla="*/ 307888 w 1666689"/>
              <a:gd name="connsiteY32" fmla="*/ 446452 h 457522"/>
              <a:gd name="connsiteX33" fmla="*/ 330928 w 1666689"/>
              <a:gd name="connsiteY33" fmla="*/ 423412 h 457522"/>
              <a:gd name="connsiteX34" fmla="*/ 307888 w 1666689"/>
              <a:gd name="connsiteY34" fmla="*/ 400373 h 457522"/>
              <a:gd name="connsiteX35" fmla="*/ 307888 w 1666689"/>
              <a:gd name="connsiteY35" fmla="*/ 248737 h 457522"/>
              <a:gd name="connsiteX36" fmla="*/ 284849 w 1666689"/>
              <a:gd name="connsiteY36" fmla="*/ 271776 h 457522"/>
              <a:gd name="connsiteX37" fmla="*/ 307888 w 1666689"/>
              <a:gd name="connsiteY37" fmla="*/ 294816 h 457522"/>
              <a:gd name="connsiteX38" fmla="*/ 330928 w 1666689"/>
              <a:gd name="connsiteY38" fmla="*/ 271776 h 457522"/>
              <a:gd name="connsiteX39" fmla="*/ 307888 w 1666689"/>
              <a:gd name="connsiteY39" fmla="*/ 248737 h 457522"/>
              <a:gd name="connsiteX40" fmla="*/ 395798 w 1666689"/>
              <a:gd name="connsiteY40" fmla="*/ 172755 h 457522"/>
              <a:gd name="connsiteX41" fmla="*/ 372758 w 1666689"/>
              <a:gd name="connsiteY41" fmla="*/ 195795 h 457522"/>
              <a:gd name="connsiteX42" fmla="*/ 395798 w 1666689"/>
              <a:gd name="connsiteY42" fmla="*/ 218834 h 457522"/>
              <a:gd name="connsiteX43" fmla="*/ 418837 w 1666689"/>
              <a:gd name="connsiteY43" fmla="*/ 195795 h 457522"/>
              <a:gd name="connsiteX44" fmla="*/ 395798 w 1666689"/>
              <a:gd name="connsiteY44" fmla="*/ 172755 h 457522"/>
              <a:gd name="connsiteX45" fmla="*/ 483871 w 1666689"/>
              <a:gd name="connsiteY45" fmla="*/ 324555 h 457522"/>
              <a:gd name="connsiteX46" fmla="*/ 460831 w 1666689"/>
              <a:gd name="connsiteY46" fmla="*/ 347594 h 457522"/>
              <a:gd name="connsiteX47" fmla="*/ 483871 w 1666689"/>
              <a:gd name="connsiteY47" fmla="*/ 370634 h 457522"/>
              <a:gd name="connsiteX48" fmla="*/ 506910 w 1666689"/>
              <a:gd name="connsiteY48" fmla="*/ 347594 h 457522"/>
              <a:gd name="connsiteX49" fmla="*/ 483871 w 1666689"/>
              <a:gd name="connsiteY49" fmla="*/ 324555 h 457522"/>
              <a:gd name="connsiteX50" fmla="*/ 483871 w 1666689"/>
              <a:gd name="connsiteY50" fmla="*/ 172755 h 457522"/>
              <a:gd name="connsiteX51" fmla="*/ 460831 w 1666689"/>
              <a:gd name="connsiteY51" fmla="*/ 195795 h 457522"/>
              <a:gd name="connsiteX52" fmla="*/ 483871 w 1666689"/>
              <a:gd name="connsiteY52" fmla="*/ 218834 h 457522"/>
              <a:gd name="connsiteX53" fmla="*/ 506910 w 1666689"/>
              <a:gd name="connsiteY53" fmla="*/ 195795 h 457522"/>
              <a:gd name="connsiteX54" fmla="*/ 483871 w 1666689"/>
              <a:gd name="connsiteY54" fmla="*/ 172755 h 457522"/>
              <a:gd name="connsiteX55" fmla="*/ 483871 w 1666689"/>
              <a:gd name="connsiteY55" fmla="*/ 248737 h 457522"/>
              <a:gd name="connsiteX56" fmla="*/ 460831 w 1666689"/>
              <a:gd name="connsiteY56" fmla="*/ 271776 h 457522"/>
              <a:gd name="connsiteX57" fmla="*/ 483871 w 1666689"/>
              <a:gd name="connsiteY57" fmla="*/ 294816 h 457522"/>
              <a:gd name="connsiteX58" fmla="*/ 506910 w 1666689"/>
              <a:gd name="connsiteY58" fmla="*/ 271776 h 457522"/>
              <a:gd name="connsiteX59" fmla="*/ 483871 w 1666689"/>
              <a:gd name="connsiteY59" fmla="*/ 248737 h 457522"/>
              <a:gd name="connsiteX60" fmla="*/ 483871 w 1666689"/>
              <a:gd name="connsiteY60" fmla="*/ 96938 h 457522"/>
              <a:gd name="connsiteX61" fmla="*/ 460831 w 1666689"/>
              <a:gd name="connsiteY61" fmla="*/ 119977 h 457522"/>
              <a:gd name="connsiteX62" fmla="*/ 483871 w 1666689"/>
              <a:gd name="connsiteY62" fmla="*/ 143017 h 457522"/>
              <a:gd name="connsiteX63" fmla="*/ 506910 w 1666689"/>
              <a:gd name="connsiteY63" fmla="*/ 119977 h 457522"/>
              <a:gd name="connsiteX64" fmla="*/ 483871 w 1666689"/>
              <a:gd name="connsiteY64" fmla="*/ 96938 h 457522"/>
              <a:gd name="connsiteX65" fmla="*/ 483871 w 1666689"/>
              <a:gd name="connsiteY65" fmla="*/ 400373 h 457522"/>
              <a:gd name="connsiteX66" fmla="*/ 460831 w 1666689"/>
              <a:gd name="connsiteY66" fmla="*/ 423412 h 457522"/>
              <a:gd name="connsiteX67" fmla="*/ 483871 w 1666689"/>
              <a:gd name="connsiteY67" fmla="*/ 446452 h 457522"/>
              <a:gd name="connsiteX68" fmla="*/ 506910 w 1666689"/>
              <a:gd name="connsiteY68" fmla="*/ 423412 h 457522"/>
              <a:gd name="connsiteX69" fmla="*/ 483871 w 1666689"/>
              <a:gd name="connsiteY69" fmla="*/ 400373 h 457522"/>
              <a:gd name="connsiteX70" fmla="*/ 395798 w 1666689"/>
              <a:gd name="connsiteY70" fmla="*/ 96938 h 457522"/>
              <a:gd name="connsiteX71" fmla="*/ 372758 w 1666689"/>
              <a:gd name="connsiteY71" fmla="*/ 119977 h 457522"/>
              <a:gd name="connsiteX72" fmla="*/ 395798 w 1666689"/>
              <a:gd name="connsiteY72" fmla="*/ 143017 h 457522"/>
              <a:gd name="connsiteX73" fmla="*/ 418837 w 1666689"/>
              <a:gd name="connsiteY73" fmla="*/ 119977 h 457522"/>
              <a:gd name="connsiteX74" fmla="*/ 395798 w 1666689"/>
              <a:gd name="connsiteY74" fmla="*/ 96938 h 457522"/>
              <a:gd name="connsiteX75" fmla="*/ 395798 w 1666689"/>
              <a:gd name="connsiteY75" fmla="*/ 21120 h 457522"/>
              <a:gd name="connsiteX76" fmla="*/ 372758 w 1666689"/>
              <a:gd name="connsiteY76" fmla="*/ 44159 h 457522"/>
              <a:gd name="connsiteX77" fmla="*/ 395798 w 1666689"/>
              <a:gd name="connsiteY77" fmla="*/ 67199 h 457522"/>
              <a:gd name="connsiteX78" fmla="*/ 418837 w 1666689"/>
              <a:gd name="connsiteY78" fmla="*/ 44159 h 457522"/>
              <a:gd name="connsiteX79" fmla="*/ 395798 w 1666689"/>
              <a:gd name="connsiteY79" fmla="*/ 21120 h 457522"/>
              <a:gd name="connsiteX80" fmla="*/ 219978 w 1666689"/>
              <a:gd name="connsiteY80" fmla="*/ 21120 h 457522"/>
              <a:gd name="connsiteX81" fmla="*/ 196939 w 1666689"/>
              <a:gd name="connsiteY81" fmla="*/ 44159 h 457522"/>
              <a:gd name="connsiteX82" fmla="*/ 219978 w 1666689"/>
              <a:gd name="connsiteY82" fmla="*/ 67199 h 457522"/>
              <a:gd name="connsiteX83" fmla="*/ 243018 w 1666689"/>
              <a:gd name="connsiteY83" fmla="*/ 44159 h 457522"/>
              <a:gd name="connsiteX84" fmla="*/ 219978 w 1666689"/>
              <a:gd name="connsiteY84" fmla="*/ 21120 h 457522"/>
              <a:gd name="connsiteX85" fmla="*/ 395798 w 1666689"/>
              <a:gd name="connsiteY85" fmla="*/ 248737 h 457522"/>
              <a:gd name="connsiteX86" fmla="*/ 372758 w 1666689"/>
              <a:gd name="connsiteY86" fmla="*/ 271776 h 457522"/>
              <a:gd name="connsiteX87" fmla="*/ 395798 w 1666689"/>
              <a:gd name="connsiteY87" fmla="*/ 294816 h 457522"/>
              <a:gd name="connsiteX88" fmla="*/ 418837 w 1666689"/>
              <a:gd name="connsiteY88" fmla="*/ 271776 h 457522"/>
              <a:gd name="connsiteX89" fmla="*/ 395798 w 1666689"/>
              <a:gd name="connsiteY89" fmla="*/ 248737 h 457522"/>
              <a:gd name="connsiteX90" fmla="*/ 43996 w 1666689"/>
              <a:gd name="connsiteY90" fmla="*/ 21120 h 457522"/>
              <a:gd name="connsiteX91" fmla="*/ 20956 w 1666689"/>
              <a:gd name="connsiteY91" fmla="*/ 44159 h 457522"/>
              <a:gd name="connsiteX92" fmla="*/ 43996 w 1666689"/>
              <a:gd name="connsiteY92" fmla="*/ 67199 h 457522"/>
              <a:gd name="connsiteX93" fmla="*/ 67035 w 1666689"/>
              <a:gd name="connsiteY93" fmla="*/ 44159 h 457522"/>
              <a:gd name="connsiteX94" fmla="*/ 43996 w 1666689"/>
              <a:gd name="connsiteY94" fmla="*/ 21120 h 457522"/>
              <a:gd name="connsiteX95" fmla="*/ 131905 w 1666689"/>
              <a:gd name="connsiteY95" fmla="*/ 324555 h 457522"/>
              <a:gd name="connsiteX96" fmla="*/ 108866 w 1666689"/>
              <a:gd name="connsiteY96" fmla="*/ 347594 h 457522"/>
              <a:gd name="connsiteX97" fmla="*/ 131905 w 1666689"/>
              <a:gd name="connsiteY97" fmla="*/ 370634 h 457522"/>
              <a:gd name="connsiteX98" fmla="*/ 154945 w 1666689"/>
              <a:gd name="connsiteY98" fmla="*/ 347594 h 457522"/>
              <a:gd name="connsiteX99" fmla="*/ 131905 w 1666689"/>
              <a:gd name="connsiteY99" fmla="*/ 324555 h 457522"/>
              <a:gd name="connsiteX100" fmla="*/ 131905 w 1666689"/>
              <a:gd name="connsiteY100" fmla="*/ 400373 h 457522"/>
              <a:gd name="connsiteX101" fmla="*/ 108866 w 1666689"/>
              <a:gd name="connsiteY101" fmla="*/ 423412 h 457522"/>
              <a:gd name="connsiteX102" fmla="*/ 131905 w 1666689"/>
              <a:gd name="connsiteY102" fmla="*/ 446452 h 457522"/>
              <a:gd name="connsiteX103" fmla="*/ 154945 w 1666689"/>
              <a:gd name="connsiteY103" fmla="*/ 423412 h 457522"/>
              <a:gd name="connsiteX104" fmla="*/ 131905 w 1666689"/>
              <a:gd name="connsiteY104" fmla="*/ 400373 h 457522"/>
              <a:gd name="connsiteX105" fmla="*/ 43996 w 1666689"/>
              <a:gd name="connsiteY105" fmla="*/ 172755 h 457522"/>
              <a:gd name="connsiteX106" fmla="*/ 20956 w 1666689"/>
              <a:gd name="connsiteY106" fmla="*/ 195795 h 457522"/>
              <a:gd name="connsiteX107" fmla="*/ 43996 w 1666689"/>
              <a:gd name="connsiteY107" fmla="*/ 218834 h 457522"/>
              <a:gd name="connsiteX108" fmla="*/ 67035 w 1666689"/>
              <a:gd name="connsiteY108" fmla="*/ 195795 h 457522"/>
              <a:gd name="connsiteX109" fmla="*/ 43996 w 1666689"/>
              <a:gd name="connsiteY109" fmla="*/ 172755 h 457522"/>
              <a:gd name="connsiteX110" fmla="*/ 43996 w 1666689"/>
              <a:gd name="connsiteY110" fmla="*/ 96938 h 457522"/>
              <a:gd name="connsiteX111" fmla="*/ 20956 w 1666689"/>
              <a:gd name="connsiteY111" fmla="*/ 119977 h 457522"/>
              <a:gd name="connsiteX112" fmla="*/ 43996 w 1666689"/>
              <a:gd name="connsiteY112" fmla="*/ 143017 h 457522"/>
              <a:gd name="connsiteX113" fmla="*/ 67035 w 1666689"/>
              <a:gd name="connsiteY113" fmla="*/ 119977 h 457522"/>
              <a:gd name="connsiteX114" fmla="*/ 43996 w 1666689"/>
              <a:gd name="connsiteY114" fmla="*/ 96938 h 457522"/>
              <a:gd name="connsiteX115" fmla="*/ 219978 w 1666689"/>
              <a:gd name="connsiteY115" fmla="*/ 96938 h 457522"/>
              <a:gd name="connsiteX116" fmla="*/ 196939 w 1666689"/>
              <a:gd name="connsiteY116" fmla="*/ 119977 h 457522"/>
              <a:gd name="connsiteX117" fmla="*/ 219978 w 1666689"/>
              <a:gd name="connsiteY117" fmla="*/ 143017 h 457522"/>
              <a:gd name="connsiteX118" fmla="*/ 243018 w 1666689"/>
              <a:gd name="connsiteY118" fmla="*/ 119977 h 457522"/>
              <a:gd name="connsiteX119" fmla="*/ 219978 w 1666689"/>
              <a:gd name="connsiteY119" fmla="*/ 96938 h 457522"/>
              <a:gd name="connsiteX120" fmla="*/ 43996 w 1666689"/>
              <a:gd name="connsiteY120" fmla="*/ 324555 h 457522"/>
              <a:gd name="connsiteX121" fmla="*/ 20956 w 1666689"/>
              <a:gd name="connsiteY121" fmla="*/ 347431 h 457522"/>
              <a:gd name="connsiteX122" fmla="*/ 43996 w 1666689"/>
              <a:gd name="connsiteY122" fmla="*/ 370470 h 457522"/>
              <a:gd name="connsiteX123" fmla="*/ 67035 w 1666689"/>
              <a:gd name="connsiteY123" fmla="*/ 347431 h 457522"/>
              <a:gd name="connsiteX124" fmla="*/ 43996 w 1666689"/>
              <a:gd name="connsiteY124" fmla="*/ 324555 h 457522"/>
              <a:gd name="connsiteX125" fmla="*/ 43996 w 1666689"/>
              <a:gd name="connsiteY125" fmla="*/ 248737 h 457522"/>
              <a:gd name="connsiteX126" fmla="*/ 20956 w 1666689"/>
              <a:gd name="connsiteY126" fmla="*/ 271613 h 457522"/>
              <a:gd name="connsiteX127" fmla="*/ 43996 w 1666689"/>
              <a:gd name="connsiteY127" fmla="*/ 294652 h 457522"/>
              <a:gd name="connsiteX128" fmla="*/ 67035 w 1666689"/>
              <a:gd name="connsiteY128" fmla="*/ 271613 h 457522"/>
              <a:gd name="connsiteX129" fmla="*/ 43996 w 1666689"/>
              <a:gd name="connsiteY129" fmla="*/ 248737 h 457522"/>
              <a:gd name="connsiteX130" fmla="*/ 43996 w 1666689"/>
              <a:gd name="connsiteY130" fmla="*/ 400373 h 457522"/>
              <a:gd name="connsiteX131" fmla="*/ 20956 w 1666689"/>
              <a:gd name="connsiteY131" fmla="*/ 423412 h 457522"/>
              <a:gd name="connsiteX132" fmla="*/ 43996 w 1666689"/>
              <a:gd name="connsiteY132" fmla="*/ 446452 h 457522"/>
              <a:gd name="connsiteX133" fmla="*/ 67035 w 1666689"/>
              <a:gd name="connsiteY133" fmla="*/ 423412 h 457522"/>
              <a:gd name="connsiteX134" fmla="*/ 43996 w 1666689"/>
              <a:gd name="connsiteY134" fmla="*/ 400373 h 457522"/>
              <a:gd name="connsiteX135" fmla="*/ 219978 w 1666689"/>
              <a:gd name="connsiteY135" fmla="*/ 324555 h 457522"/>
              <a:gd name="connsiteX136" fmla="*/ 196939 w 1666689"/>
              <a:gd name="connsiteY136" fmla="*/ 347594 h 457522"/>
              <a:gd name="connsiteX137" fmla="*/ 219978 w 1666689"/>
              <a:gd name="connsiteY137" fmla="*/ 370634 h 457522"/>
              <a:gd name="connsiteX138" fmla="*/ 243018 w 1666689"/>
              <a:gd name="connsiteY138" fmla="*/ 347594 h 457522"/>
              <a:gd name="connsiteX139" fmla="*/ 219978 w 1666689"/>
              <a:gd name="connsiteY139" fmla="*/ 324555 h 457522"/>
              <a:gd name="connsiteX140" fmla="*/ 131905 w 1666689"/>
              <a:gd name="connsiteY140" fmla="*/ 248737 h 457522"/>
              <a:gd name="connsiteX141" fmla="*/ 108866 w 1666689"/>
              <a:gd name="connsiteY141" fmla="*/ 271776 h 457522"/>
              <a:gd name="connsiteX142" fmla="*/ 131905 w 1666689"/>
              <a:gd name="connsiteY142" fmla="*/ 294816 h 457522"/>
              <a:gd name="connsiteX143" fmla="*/ 154945 w 1666689"/>
              <a:gd name="connsiteY143" fmla="*/ 271776 h 457522"/>
              <a:gd name="connsiteX144" fmla="*/ 131905 w 1666689"/>
              <a:gd name="connsiteY144" fmla="*/ 248737 h 457522"/>
              <a:gd name="connsiteX145" fmla="*/ 219978 w 1666689"/>
              <a:gd name="connsiteY145" fmla="*/ 400373 h 457522"/>
              <a:gd name="connsiteX146" fmla="*/ 196939 w 1666689"/>
              <a:gd name="connsiteY146" fmla="*/ 423412 h 457522"/>
              <a:gd name="connsiteX147" fmla="*/ 219978 w 1666689"/>
              <a:gd name="connsiteY147" fmla="*/ 446452 h 457522"/>
              <a:gd name="connsiteX148" fmla="*/ 243018 w 1666689"/>
              <a:gd name="connsiteY148" fmla="*/ 423412 h 457522"/>
              <a:gd name="connsiteX149" fmla="*/ 219978 w 1666689"/>
              <a:gd name="connsiteY149" fmla="*/ 400373 h 457522"/>
              <a:gd name="connsiteX150" fmla="*/ 219978 w 1666689"/>
              <a:gd name="connsiteY150" fmla="*/ 172755 h 457522"/>
              <a:gd name="connsiteX151" fmla="*/ 196939 w 1666689"/>
              <a:gd name="connsiteY151" fmla="*/ 195795 h 457522"/>
              <a:gd name="connsiteX152" fmla="*/ 219978 w 1666689"/>
              <a:gd name="connsiteY152" fmla="*/ 218834 h 457522"/>
              <a:gd name="connsiteX153" fmla="*/ 243018 w 1666689"/>
              <a:gd name="connsiteY153" fmla="*/ 195795 h 457522"/>
              <a:gd name="connsiteX154" fmla="*/ 219978 w 1666689"/>
              <a:gd name="connsiteY154" fmla="*/ 172755 h 457522"/>
              <a:gd name="connsiteX155" fmla="*/ 219978 w 1666689"/>
              <a:gd name="connsiteY155" fmla="*/ 248737 h 457522"/>
              <a:gd name="connsiteX156" fmla="*/ 196939 w 1666689"/>
              <a:gd name="connsiteY156" fmla="*/ 271776 h 457522"/>
              <a:gd name="connsiteX157" fmla="*/ 219978 w 1666689"/>
              <a:gd name="connsiteY157" fmla="*/ 294816 h 457522"/>
              <a:gd name="connsiteX158" fmla="*/ 243018 w 1666689"/>
              <a:gd name="connsiteY158" fmla="*/ 271776 h 457522"/>
              <a:gd name="connsiteX159" fmla="*/ 219978 w 1666689"/>
              <a:gd name="connsiteY159" fmla="*/ 248737 h 457522"/>
              <a:gd name="connsiteX160" fmla="*/ 131905 w 1666689"/>
              <a:gd name="connsiteY160" fmla="*/ 172755 h 457522"/>
              <a:gd name="connsiteX161" fmla="*/ 108866 w 1666689"/>
              <a:gd name="connsiteY161" fmla="*/ 195795 h 457522"/>
              <a:gd name="connsiteX162" fmla="*/ 131905 w 1666689"/>
              <a:gd name="connsiteY162" fmla="*/ 218834 h 457522"/>
              <a:gd name="connsiteX163" fmla="*/ 154945 w 1666689"/>
              <a:gd name="connsiteY163" fmla="*/ 195795 h 457522"/>
              <a:gd name="connsiteX164" fmla="*/ 131905 w 1666689"/>
              <a:gd name="connsiteY164" fmla="*/ 172755 h 457522"/>
              <a:gd name="connsiteX165" fmla="*/ 131905 w 1666689"/>
              <a:gd name="connsiteY165" fmla="*/ 96938 h 457522"/>
              <a:gd name="connsiteX166" fmla="*/ 108866 w 1666689"/>
              <a:gd name="connsiteY166" fmla="*/ 119977 h 457522"/>
              <a:gd name="connsiteX167" fmla="*/ 131905 w 1666689"/>
              <a:gd name="connsiteY167" fmla="*/ 143017 h 457522"/>
              <a:gd name="connsiteX168" fmla="*/ 154945 w 1666689"/>
              <a:gd name="connsiteY168" fmla="*/ 119977 h 457522"/>
              <a:gd name="connsiteX169" fmla="*/ 131905 w 1666689"/>
              <a:gd name="connsiteY169" fmla="*/ 96938 h 457522"/>
              <a:gd name="connsiteX170" fmla="*/ 131905 w 1666689"/>
              <a:gd name="connsiteY170" fmla="*/ 21120 h 457522"/>
              <a:gd name="connsiteX171" fmla="*/ 108866 w 1666689"/>
              <a:gd name="connsiteY171" fmla="*/ 44159 h 457522"/>
              <a:gd name="connsiteX172" fmla="*/ 131905 w 1666689"/>
              <a:gd name="connsiteY172" fmla="*/ 67199 h 457522"/>
              <a:gd name="connsiteX173" fmla="*/ 154945 w 1666689"/>
              <a:gd name="connsiteY173" fmla="*/ 44159 h 457522"/>
              <a:gd name="connsiteX174" fmla="*/ 131905 w 1666689"/>
              <a:gd name="connsiteY174" fmla="*/ 21120 h 457522"/>
              <a:gd name="connsiteX175" fmla="*/ 483871 w 1666689"/>
              <a:gd name="connsiteY175" fmla="*/ 21120 h 457522"/>
              <a:gd name="connsiteX176" fmla="*/ 460831 w 1666689"/>
              <a:gd name="connsiteY176" fmla="*/ 44159 h 457522"/>
              <a:gd name="connsiteX177" fmla="*/ 483871 w 1666689"/>
              <a:gd name="connsiteY177" fmla="*/ 67199 h 457522"/>
              <a:gd name="connsiteX178" fmla="*/ 506910 w 1666689"/>
              <a:gd name="connsiteY178" fmla="*/ 44159 h 457522"/>
              <a:gd name="connsiteX179" fmla="*/ 483871 w 1666689"/>
              <a:gd name="connsiteY179" fmla="*/ 21120 h 457522"/>
              <a:gd name="connsiteX180" fmla="*/ 835836 w 1666689"/>
              <a:gd name="connsiteY180" fmla="*/ 21120 h 457522"/>
              <a:gd name="connsiteX181" fmla="*/ 812797 w 1666689"/>
              <a:gd name="connsiteY181" fmla="*/ 44159 h 457522"/>
              <a:gd name="connsiteX182" fmla="*/ 835836 w 1666689"/>
              <a:gd name="connsiteY182" fmla="*/ 67199 h 457522"/>
              <a:gd name="connsiteX183" fmla="*/ 858876 w 1666689"/>
              <a:gd name="connsiteY183" fmla="*/ 44159 h 457522"/>
              <a:gd name="connsiteX184" fmla="*/ 835836 w 1666689"/>
              <a:gd name="connsiteY184" fmla="*/ 21120 h 457522"/>
              <a:gd name="connsiteX185" fmla="*/ 747763 w 1666689"/>
              <a:gd name="connsiteY185" fmla="*/ 172755 h 457522"/>
              <a:gd name="connsiteX186" fmla="*/ 724724 w 1666689"/>
              <a:gd name="connsiteY186" fmla="*/ 195795 h 457522"/>
              <a:gd name="connsiteX187" fmla="*/ 747763 w 1666689"/>
              <a:gd name="connsiteY187" fmla="*/ 218834 h 457522"/>
              <a:gd name="connsiteX188" fmla="*/ 770803 w 1666689"/>
              <a:gd name="connsiteY188" fmla="*/ 195795 h 457522"/>
              <a:gd name="connsiteX189" fmla="*/ 747763 w 1666689"/>
              <a:gd name="connsiteY189" fmla="*/ 172755 h 457522"/>
              <a:gd name="connsiteX190" fmla="*/ 747763 w 1666689"/>
              <a:gd name="connsiteY190" fmla="*/ 96938 h 457522"/>
              <a:gd name="connsiteX191" fmla="*/ 724724 w 1666689"/>
              <a:gd name="connsiteY191" fmla="*/ 119977 h 457522"/>
              <a:gd name="connsiteX192" fmla="*/ 747763 w 1666689"/>
              <a:gd name="connsiteY192" fmla="*/ 143017 h 457522"/>
              <a:gd name="connsiteX193" fmla="*/ 770803 w 1666689"/>
              <a:gd name="connsiteY193" fmla="*/ 119977 h 457522"/>
              <a:gd name="connsiteX194" fmla="*/ 747763 w 1666689"/>
              <a:gd name="connsiteY194" fmla="*/ 96938 h 457522"/>
              <a:gd name="connsiteX195" fmla="*/ 835836 w 1666689"/>
              <a:gd name="connsiteY195" fmla="*/ 324555 h 457522"/>
              <a:gd name="connsiteX196" fmla="*/ 812797 w 1666689"/>
              <a:gd name="connsiteY196" fmla="*/ 347594 h 457522"/>
              <a:gd name="connsiteX197" fmla="*/ 835836 w 1666689"/>
              <a:gd name="connsiteY197" fmla="*/ 370634 h 457522"/>
              <a:gd name="connsiteX198" fmla="*/ 858876 w 1666689"/>
              <a:gd name="connsiteY198" fmla="*/ 347594 h 457522"/>
              <a:gd name="connsiteX199" fmla="*/ 835836 w 1666689"/>
              <a:gd name="connsiteY199" fmla="*/ 324555 h 457522"/>
              <a:gd name="connsiteX200" fmla="*/ 835836 w 1666689"/>
              <a:gd name="connsiteY200" fmla="*/ 400373 h 457522"/>
              <a:gd name="connsiteX201" fmla="*/ 812797 w 1666689"/>
              <a:gd name="connsiteY201" fmla="*/ 423412 h 457522"/>
              <a:gd name="connsiteX202" fmla="*/ 835836 w 1666689"/>
              <a:gd name="connsiteY202" fmla="*/ 446452 h 457522"/>
              <a:gd name="connsiteX203" fmla="*/ 858876 w 1666689"/>
              <a:gd name="connsiteY203" fmla="*/ 423412 h 457522"/>
              <a:gd name="connsiteX204" fmla="*/ 835836 w 1666689"/>
              <a:gd name="connsiteY204" fmla="*/ 400373 h 457522"/>
              <a:gd name="connsiteX205" fmla="*/ 835836 w 1666689"/>
              <a:gd name="connsiteY205" fmla="*/ 96938 h 457522"/>
              <a:gd name="connsiteX206" fmla="*/ 812797 w 1666689"/>
              <a:gd name="connsiteY206" fmla="*/ 119977 h 457522"/>
              <a:gd name="connsiteX207" fmla="*/ 835836 w 1666689"/>
              <a:gd name="connsiteY207" fmla="*/ 143017 h 457522"/>
              <a:gd name="connsiteX208" fmla="*/ 858876 w 1666689"/>
              <a:gd name="connsiteY208" fmla="*/ 119977 h 457522"/>
              <a:gd name="connsiteX209" fmla="*/ 835836 w 1666689"/>
              <a:gd name="connsiteY209" fmla="*/ 96938 h 457522"/>
              <a:gd name="connsiteX210" fmla="*/ 835836 w 1666689"/>
              <a:gd name="connsiteY210" fmla="*/ 172755 h 457522"/>
              <a:gd name="connsiteX211" fmla="*/ 812797 w 1666689"/>
              <a:gd name="connsiteY211" fmla="*/ 195795 h 457522"/>
              <a:gd name="connsiteX212" fmla="*/ 835836 w 1666689"/>
              <a:gd name="connsiteY212" fmla="*/ 218834 h 457522"/>
              <a:gd name="connsiteX213" fmla="*/ 858876 w 1666689"/>
              <a:gd name="connsiteY213" fmla="*/ 195795 h 457522"/>
              <a:gd name="connsiteX214" fmla="*/ 835836 w 1666689"/>
              <a:gd name="connsiteY214" fmla="*/ 172755 h 457522"/>
              <a:gd name="connsiteX215" fmla="*/ 835836 w 1666689"/>
              <a:gd name="connsiteY215" fmla="*/ 248737 h 457522"/>
              <a:gd name="connsiteX216" fmla="*/ 812797 w 1666689"/>
              <a:gd name="connsiteY216" fmla="*/ 271776 h 457522"/>
              <a:gd name="connsiteX217" fmla="*/ 835836 w 1666689"/>
              <a:gd name="connsiteY217" fmla="*/ 294816 h 457522"/>
              <a:gd name="connsiteX218" fmla="*/ 858876 w 1666689"/>
              <a:gd name="connsiteY218" fmla="*/ 271776 h 457522"/>
              <a:gd name="connsiteX219" fmla="*/ 835836 w 1666689"/>
              <a:gd name="connsiteY219" fmla="*/ 248737 h 457522"/>
              <a:gd name="connsiteX220" fmla="*/ 747763 w 1666689"/>
              <a:gd name="connsiteY220" fmla="*/ 21120 h 457522"/>
              <a:gd name="connsiteX221" fmla="*/ 724724 w 1666689"/>
              <a:gd name="connsiteY221" fmla="*/ 44159 h 457522"/>
              <a:gd name="connsiteX222" fmla="*/ 747763 w 1666689"/>
              <a:gd name="connsiteY222" fmla="*/ 67199 h 457522"/>
              <a:gd name="connsiteX223" fmla="*/ 770803 w 1666689"/>
              <a:gd name="connsiteY223" fmla="*/ 44159 h 457522"/>
              <a:gd name="connsiteX224" fmla="*/ 747763 w 1666689"/>
              <a:gd name="connsiteY224" fmla="*/ 21120 h 457522"/>
              <a:gd name="connsiteX225" fmla="*/ 659854 w 1666689"/>
              <a:gd name="connsiteY225" fmla="*/ 172755 h 457522"/>
              <a:gd name="connsiteX226" fmla="*/ 636814 w 1666689"/>
              <a:gd name="connsiteY226" fmla="*/ 195795 h 457522"/>
              <a:gd name="connsiteX227" fmla="*/ 659854 w 1666689"/>
              <a:gd name="connsiteY227" fmla="*/ 218834 h 457522"/>
              <a:gd name="connsiteX228" fmla="*/ 682893 w 1666689"/>
              <a:gd name="connsiteY228" fmla="*/ 195795 h 457522"/>
              <a:gd name="connsiteX229" fmla="*/ 659854 w 1666689"/>
              <a:gd name="connsiteY229" fmla="*/ 172755 h 457522"/>
              <a:gd name="connsiteX230" fmla="*/ 659854 w 1666689"/>
              <a:gd name="connsiteY230" fmla="*/ 324555 h 457522"/>
              <a:gd name="connsiteX231" fmla="*/ 636814 w 1666689"/>
              <a:gd name="connsiteY231" fmla="*/ 347594 h 457522"/>
              <a:gd name="connsiteX232" fmla="*/ 659854 w 1666689"/>
              <a:gd name="connsiteY232" fmla="*/ 370634 h 457522"/>
              <a:gd name="connsiteX233" fmla="*/ 682893 w 1666689"/>
              <a:gd name="connsiteY233" fmla="*/ 347594 h 457522"/>
              <a:gd name="connsiteX234" fmla="*/ 659854 w 1666689"/>
              <a:gd name="connsiteY234" fmla="*/ 324555 h 457522"/>
              <a:gd name="connsiteX235" fmla="*/ 659854 w 1666689"/>
              <a:gd name="connsiteY235" fmla="*/ 400373 h 457522"/>
              <a:gd name="connsiteX236" fmla="*/ 636814 w 1666689"/>
              <a:gd name="connsiteY236" fmla="*/ 423412 h 457522"/>
              <a:gd name="connsiteX237" fmla="*/ 659854 w 1666689"/>
              <a:gd name="connsiteY237" fmla="*/ 446452 h 457522"/>
              <a:gd name="connsiteX238" fmla="*/ 682893 w 1666689"/>
              <a:gd name="connsiteY238" fmla="*/ 423412 h 457522"/>
              <a:gd name="connsiteX239" fmla="*/ 659854 w 1666689"/>
              <a:gd name="connsiteY239" fmla="*/ 400373 h 457522"/>
              <a:gd name="connsiteX240" fmla="*/ 659854 w 1666689"/>
              <a:gd name="connsiteY240" fmla="*/ 96938 h 457522"/>
              <a:gd name="connsiteX241" fmla="*/ 636814 w 1666689"/>
              <a:gd name="connsiteY241" fmla="*/ 119977 h 457522"/>
              <a:gd name="connsiteX242" fmla="*/ 659854 w 1666689"/>
              <a:gd name="connsiteY242" fmla="*/ 143017 h 457522"/>
              <a:gd name="connsiteX243" fmla="*/ 682893 w 1666689"/>
              <a:gd name="connsiteY243" fmla="*/ 119977 h 457522"/>
              <a:gd name="connsiteX244" fmla="*/ 659854 w 1666689"/>
              <a:gd name="connsiteY244" fmla="*/ 96938 h 457522"/>
              <a:gd name="connsiteX245" fmla="*/ 747763 w 1666689"/>
              <a:gd name="connsiteY245" fmla="*/ 324555 h 457522"/>
              <a:gd name="connsiteX246" fmla="*/ 724724 w 1666689"/>
              <a:gd name="connsiteY246" fmla="*/ 347594 h 457522"/>
              <a:gd name="connsiteX247" fmla="*/ 747763 w 1666689"/>
              <a:gd name="connsiteY247" fmla="*/ 370634 h 457522"/>
              <a:gd name="connsiteX248" fmla="*/ 770803 w 1666689"/>
              <a:gd name="connsiteY248" fmla="*/ 347594 h 457522"/>
              <a:gd name="connsiteX249" fmla="*/ 747763 w 1666689"/>
              <a:gd name="connsiteY249" fmla="*/ 324555 h 457522"/>
              <a:gd name="connsiteX250" fmla="*/ 747763 w 1666689"/>
              <a:gd name="connsiteY250" fmla="*/ 248737 h 457522"/>
              <a:gd name="connsiteX251" fmla="*/ 724724 w 1666689"/>
              <a:gd name="connsiteY251" fmla="*/ 271776 h 457522"/>
              <a:gd name="connsiteX252" fmla="*/ 747763 w 1666689"/>
              <a:gd name="connsiteY252" fmla="*/ 294816 h 457522"/>
              <a:gd name="connsiteX253" fmla="*/ 770803 w 1666689"/>
              <a:gd name="connsiteY253" fmla="*/ 271776 h 457522"/>
              <a:gd name="connsiteX254" fmla="*/ 747763 w 1666689"/>
              <a:gd name="connsiteY254" fmla="*/ 248737 h 457522"/>
              <a:gd name="connsiteX255" fmla="*/ 747763 w 1666689"/>
              <a:gd name="connsiteY255" fmla="*/ 400373 h 457522"/>
              <a:gd name="connsiteX256" fmla="*/ 724724 w 1666689"/>
              <a:gd name="connsiteY256" fmla="*/ 423412 h 457522"/>
              <a:gd name="connsiteX257" fmla="*/ 747763 w 1666689"/>
              <a:gd name="connsiteY257" fmla="*/ 446452 h 457522"/>
              <a:gd name="connsiteX258" fmla="*/ 770803 w 1666689"/>
              <a:gd name="connsiteY258" fmla="*/ 423412 h 457522"/>
              <a:gd name="connsiteX259" fmla="*/ 747763 w 1666689"/>
              <a:gd name="connsiteY259" fmla="*/ 400373 h 457522"/>
              <a:gd name="connsiteX260" fmla="*/ 659854 w 1666689"/>
              <a:gd name="connsiteY260" fmla="*/ 21120 h 457522"/>
              <a:gd name="connsiteX261" fmla="*/ 636814 w 1666689"/>
              <a:gd name="connsiteY261" fmla="*/ 44159 h 457522"/>
              <a:gd name="connsiteX262" fmla="*/ 659854 w 1666689"/>
              <a:gd name="connsiteY262" fmla="*/ 67199 h 457522"/>
              <a:gd name="connsiteX263" fmla="*/ 682893 w 1666689"/>
              <a:gd name="connsiteY263" fmla="*/ 44159 h 457522"/>
              <a:gd name="connsiteX264" fmla="*/ 659854 w 1666689"/>
              <a:gd name="connsiteY264" fmla="*/ 21120 h 457522"/>
              <a:gd name="connsiteX265" fmla="*/ 659854 w 1666689"/>
              <a:gd name="connsiteY265" fmla="*/ 248737 h 457522"/>
              <a:gd name="connsiteX266" fmla="*/ 636814 w 1666689"/>
              <a:gd name="connsiteY266" fmla="*/ 271776 h 457522"/>
              <a:gd name="connsiteX267" fmla="*/ 659854 w 1666689"/>
              <a:gd name="connsiteY267" fmla="*/ 294816 h 457522"/>
              <a:gd name="connsiteX268" fmla="*/ 682893 w 1666689"/>
              <a:gd name="connsiteY268" fmla="*/ 271776 h 457522"/>
              <a:gd name="connsiteX269" fmla="*/ 659854 w 1666689"/>
              <a:gd name="connsiteY269" fmla="*/ 248737 h 457522"/>
              <a:gd name="connsiteX270" fmla="*/ 1011819 w 1666689"/>
              <a:gd name="connsiteY270" fmla="*/ 248737 h 457522"/>
              <a:gd name="connsiteX271" fmla="*/ 988780 w 1666689"/>
              <a:gd name="connsiteY271" fmla="*/ 271776 h 457522"/>
              <a:gd name="connsiteX272" fmla="*/ 1011819 w 1666689"/>
              <a:gd name="connsiteY272" fmla="*/ 294816 h 457522"/>
              <a:gd name="connsiteX273" fmla="*/ 1034859 w 1666689"/>
              <a:gd name="connsiteY273" fmla="*/ 271776 h 457522"/>
              <a:gd name="connsiteX274" fmla="*/ 1011819 w 1666689"/>
              <a:gd name="connsiteY274" fmla="*/ 248737 h 457522"/>
              <a:gd name="connsiteX275" fmla="*/ 1011819 w 1666689"/>
              <a:gd name="connsiteY275" fmla="*/ 400373 h 457522"/>
              <a:gd name="connsiteX276" fmla="*/ 988780 w 1666689"/>
              <a:gd name="connsiteY276" fmla="*/ 423412 h 457522"/>
              <a:gd name="connsiteX277" fmla="*/ 1011819 w 1666689"/>
              <a:gd name="connsiteY277" fmla="*/ 446452 h 457522"/>
              <a:gd name="connsiteX278" fmla="*/ 1034859 w 1666689"/>
              <a:gd name="connsiteY278" fmla="*/ 423412 h 457522"/>
              <a:gd name="connsiteX279" fmla="*/ 1011819 w 1666689"/>
              <a:gd name="connsiteY279" fmla="*/ 400373 h 457522"/>
              <a:gd name="connsiteX280" fmla="*/ 923746 w 1666689"/>
              <a:gd name="connsiteY280" fmla="*/ 400373 h 457522"/>
              <a:gd name="connsiteX281" fmla="*/ 900707 w 1666689"/>
              <a:gd name="connsiteY281" fmla="*/ 423412 h 457522"/>
              <a:gd name="connsiteX282" fmla="*/ 923746 w 1666689"/>
              <a:gd name="connsiteY282" fmla="*/ 446452 h 457522"/>
              <a:gd name="connsiteX283" fmla="*/ 946786 w 1666689"/>
              <a:gd name="connsiteY283" fmla="*/ 423412 h 457522"/>
              <a:gd name="connsiteX284" fmla="*/ 923746 w 1666689"/>
              <a:gd name="connsiteY284" fmla="*/ 400373 h 457522"/>
              <a:gd name="connsiteX285" fmla="*/ 1011819 w 1666689"/>
              <a:gd name="connsiteY285" fmla="*/ 324555 h 457522"/>
              <a:gd name="connsiteX286" fmla="*/ 988780 w 1666689"/>
              <a:gd name="connsiteY286" fmla="*/ 347594 h 457522"/>
              <a:gd name="connsiteX287" fmla="*/ 1011819 w 1666689"/>
              <a:gd name="connsiteY287" fmla="*/ 370634 h 457522"/>
              <a:gd name="connsiteX288" fmla="*/ 1034859 w 1666689"/>
              <a:gd name="connsiteY288" fmla="*/ 347594 h 457522"/>
              <a:gd name="connsiteX289" fmla="*/ 1011819 w 1666689"/>
              <a:gd name="connsiteY289" fmla="*/ 324555 h 457522"/>
              <a:gd name="connsiteX290" fmla="*/ 1011819 w 1666689"/>
              <a:gd name="connsiteY290" fmla="*/ 21120 h 457522"/>
              <a:gd name="connsiteX291" fmla="*/ 988780 w 1666689"/>
              <a:gd name="connsiteY291" fmla="*/ 44159 h 457522"/>
              <a:gd name="connsiteX292" fmla="*/ 1011819 w 1666689"/>
              <a:gd name="connsiteY292" fmla="*/ 67199 h 457522"/>
              <a:gd name="connsiteX293" fmla="*/ 1034859 w 1666689"/>
              <a:gd name="connsiteY293" fmla="*/ 44159 h 457522"/>
              <a:gd name="connsiteX294" fmla="*/ 1011819 w 1666689"/>
              <a:gd name="connsiteY294" fmla="*/ 21120 h 457522"/>
              <a:gd name="connsiteX295" fmla="*/ 1011819 w 1666689"/>
              <a:gd name="connsiteY295" fmla="*/ 96938 h 457522"/>
              <a:gd name="connsiteX296" fmla="*/ 988780 w 1666689"/>
              <a:gd name="connsiteY296" fmla="*/ 119977 h 457522"/>
              <a:gd name="connsiteX297" fmla="*/ 1011819 w 1666689"/>
              <a:gd name="connsiteY297" fmla="*/ 143017 h 457522"/>
              <a:gd name="connsiteX298" fmla="*/ 1034859 w 1666689"/>
              <a:gd name="connsiteY298" fmla="*/ 119977 h 457522"/>
              <a:gd name="connsiteX299" fmla="*/ 1011819 w 1666689"/>
              <a:gd name="connsiteY299" fmla="*/ 96938 h 457522"/>
              <a:gd name="connsiteX300" fmla="*/ 1011819 w 1666689"/>
              <a:gd name="connsiteY300" fmla="*/ 172755 h 457522"/>
              <a:gd name="connsiteX301" fmla="*/ 988780 w 1666689"/>
              <a:gd name="connsiteY301" fmla="*/ 195795 h 457522"/>
              <a:gd name="connsiteX302" fmla="*/ 1011819 w 1666689"/>
              <a:gd name="connsiteY302" fmla="*/ 218834 h 457522"/>
              <a:gd name="connsiteX303" fmla="*/ 1034859 w 1666689"/>
              <a:gd name="connsiteY303" fmla="*/ 195795 h 457522"/>
              <a:gd name="connsiteX304" fmla="*/ 1011819 w 1666689"/>
              <a:gd name="connsiteY304" fmla="*/ 172755 h 457522"/>
              <a:gd name="connsiteX305" fmla="*/ 923746 w 1666689"/>
              <a:gd name="connsiteY305" fmla="*/ 248737 h 457522"/>
              <a:gd name="connsiteX306" fmla="*/ 900707 w 1666689"/>
              <a:gd name="connsiteY306" fmla="*/ 271776 h 457522"/>
              <a:gd name="connsiteX307" fmla="*/ 923746 w 1666689"/>
              <a:gd name="connsiteY307" fmla="*/ 294816 h 457522"/>
              <a:gd name="connsiteX308" fmla="*/ 946786 w 1666689"/>
              <a:gd name="connsiteY308" fmla="*/ 271776 h 457522"/>
              <a:gd name="connsiteX309" fmla="*/ 923746 w 1666689"/>
              <a:gd name="connsiteY309" fmla="*/ 248737 h 457522"/>
              <a:gd name="connsiteX310" fmla="*/ 923746 w 1666689"/>
              <a:gd name="connsiteY310" fmla="*/ 324555 h 457522"/>
              <a:gd name="connsiteX311" fmla="*/ 900707 w 1666689"/>
              <a:gd name="connsiteY311" fmla="*/ 347594 h 457522"/>
              <a:gd name="connsiteX312" fmla="*/ 923746 w 1666689"/>
              <a:gd name="connsiteY312" fmla="*/ 370634 h 457522"/>
              <a:gd name="connsiteX313" fmla="*/ 946786 w 1666689"/>
              <a:gd name="connsiteY313" fmla="*/ 347594 h 457522"/>
              <a:gd name="connsiteX314" fmla="*/ 923746 w 1666689"/>
              <a:gd name="connsiteY314" fmla="*/ 324555 h 457522"/>
              <a:gd name="connsiteX315" fmla="*/ 923746 w 1666689"/>
              <a:gd name="connsiteY315" fmla="*/ 96938 h 457522"/>
              <a:gd name="connsiteX316" fmla="*/ 900707 w 1666689"/>
              <a:gd name="connsiteY316" fmla="*/ 119977 h 457522"/>
              <a:gd name="connsiteX317" fmla="*/ 923746 w 1666689"/>
              <a:gd name="connsiteY317" fmla="*/ 143017 h 457522"/>
              <a:gd name="connsiteX318" fmla="*/ 946786 w 1666689"/>
              <a:gd name="connsiteY318" fmla="*/ 119977 h 457522"/>
              <a:gd name="connsiteX319" fmla="*/ 923746 w 1666689"/>
              <a:gd name="connsiteY319" fmla="*/ 96938 h 457522"/>
              <a:gd name="connsiteX320" fmla="*/ 923746 w 1666689"/>
              <a:gd name="connsiteY320" fmla="*/ 21120 h 457522"/>
              <a:gd name="connsiteX321" fmla="*/ 900707 w 1666689"/>
              <a:gd name="connsiteY321" fmla="*/ 44159 h 457522"/>
              <a:gd name="connsiteX322" fmla="*/ 923746 w 1666689"/>
              <a:gd name="connsiteY322" fmla="*/ 67199 h 457522"/>
              <a:gd name="connsiteX323" fmla="*/ 946786 w 1666689"/>
              <a:gd name="connsiteY323" fmla="*/ 44159 h 457522"/>
              <a:gd name="connsiteX324" fmla="*/ 923746 w 1666689"/>
              <a:gd name="connsiteY324" fmla="*/ 21120 h 457522"/>
              <a:gd name="connsiteX325" fmla="*/ 923746 w 1666689"/>
              <a:gd name="connsiteY325" fmla="*/ 172755 h 457522"/>
              <a:gd name="connsiteX326" fmla="*/ 900707 w 1666689"/>
              <a:gd name="connsiteY326" fmla="*/ 195795 h 457522"/>
              <a:gd name="connsiteX327" fmla="*/ 923746 w 1666689"/>
              <a:gd name="connsiteY327" fmla="*/ 218834 h 457522"/>
              <a:gd name="connsiteX328" fmla="*/ 946786 w 1666689"/>
              <a:gd name="connsiteY328" fmla="*/ 195795 h 457522"/>
              <a:gd name="connsiteX329" fmla="*/ 923746 w 1666689"/>
              <a:gd name="connsiteY329" fmla="*/ 172755 h 457522"/>
              <a:gd name="connsiteX330" fmla="*/ 571781 w 1666689"/>
              <a:gd name="connsiteY330" fmla="*/ 248737 h 457522"/>
              <a:gd name="connsiteX331" fmla="*/ 548741 w 1666689"/>
              <a:gd name="connsiteY331" fmla="*/ 271776 h 457522"/>
              <a:gd name="connsiteX332" fmla="*/ 571781 w 1666689"/>
              <a:gd name="connsiteY332" fmla="*/ 294816 h 457522"/>
              <a:gd name="connsiteX333" fmla="*/ 594820 w 1666689"/>
              <a:gd name="connsiteY333" fmla="*/ 271776 h 457522"/>
              <a:gd name="connsiteX334" fmla="*/ 571781 w 1666689"/>
              <a:gd name="connsiteY334" fmla="*/ 248737 h 457522"/>
              <a:gd name="connsiteX335" fmla="*/ 571781 w 1666689"/>
              <a:gd name="connsiteY335" fmla="*/ 21120 h 457522"/>
              <a:gd name="connsiteX336" fmla="*/ 548741 w 1666689"/>
              <a:gd name="connsiteY336" fmla="*/ 44159 h 457522"/>
              <a:gd name="connsiteX337" fmla="*/ 571781 w 1666689"/>
              <a:gd name="connsiteY337" fmla="*/ 67199 h 457522"/>
              <a:gd name="connsiteX338" fmla="*/ 594820 w 1666689"/>
              <a:gd name="connsiteY338" fmla="*/ 44159 h 457522"/>
              <a:gd name="connsiteX339" fmla="*/ 571781 w 1666689"/>
              <a:gd name="connsiteY339" fmla="*/ 21120 h 457522"/>
              <a:gd name="connsiteX340" fmla="*/ 571781 w 1666689"/>
              <a:gd name="connsiteY340" fmla="*/ 96938 h 457522"/>
              <a:gd name="connsiteX341" fmla="*/ 548741 w 1666689"/>
              <a:gd name="connsiteY341" fmla="*/ 119977 h 457522"/>
              <a:gd name="connsiteX342" fmla="*/ 571781 w 1666689"/>
              <a:gd name="connsiteY342" fmla="*/ 143017 h 457522"/>
              <a:gd name="connsiteX343" fmla="*/ 594820 w 1666689"/>
              <a:gd name="connsiteY343" fmla="*/ 119977 h 457522"/>
              <a:gd name="connsiteX344" fmla="*/ 571781 w 1666689"/>
              <a:gd name="connsiteY344" fmla="*/ 96938 h 457522"/>
              <a:gd name="connsiteX345" fmla="*/ 571781 w 1666689"/>
              <a:gd name="connsiteY345" fmla="*/ 324555 h 457522"/>
              <a:gd name="connsiteX346" fmla="*/ 548741 w 1666689"/>
              <a:gd name="connsiteY346" fmla="*/ 347594 h 457522"/>
              <a:gd name="connsiteX347" fmla="*/ 571781 w 1666689"/>
              <a:gd name="connsiteY347" fmla="*/ 370634 h 457522"/>
              <a:gd name="connsiteX348" fmla="*/ 594820 w 1666689"/>
              <a:gd name="connsiteY348" fmla="*/ 347594 h 457522"/>
              <a:gd name="connsiteX349" fmla="*/ 571781 w 1666689"/>
              <a:gd name="connsiteY349" fmla="*/ 324555 h 457522"/>
              <a:gd name="connsiteX350" fmla="*/ 571781 w 1666689"/>
              <a:gd name="connsiteY350" fmla="*/ 400373 h 457522"/>
              <a:gd name="connsiteX351" fmla="*/ 548741 w 1666689"/>
              <a:gd name="connsiteY351" fmla="*/ 423412 h 457522"/>
              <a:gd name="connsiteX352" fmla="*/ 571781 w 1666689"/>
              <a:gd name="connsiteY352" fmla="*/ 446452 h 457522"/>
              <a:gd name="connsiteX353" fmla="*/ 594820 w 1666689"/>
              <a:gd name="connsiteY353" fmla="*/ 423412 h 457522"/>
              <a:gd name="connsiteX354" fmla="*/ 571781 w 1666689"/>
              <a:gd name="connsiteY354" fmla="*/ 400373 h 457522"/>
              <a:gd name="connsiteX355" fmla="*/ 571781 w 1666689"/>
              <a:gd name="connsiteY355" fmla="*/ 172755 h 457522"/>
              <a:gd name="connsiteX356" fmla="*/ 548741 w 1666689"/>
              <a:gd name="connsiteY356" fmla="*/ 195795 h 457522"/>
              <a:gd name="connsiteX357" fmla="*/ 571781 w 1666689"/>
              <a:gd name="connsiteY357" fmla="*/ 218834 h 457522"/>
              <a:gd name="connsiteX358" fmla="*/ 594820 w 1666689"/>
              <a:gd name="connsiteY358" fmla="*/ 195795 h 457522"/>
              <a:gd name="connsiteX359" fmla="*/ 571781 w 1666689"/>
              <a:gd name="connsiteY359" fmla="*/ 172755 h 457522"/>
              <a:gd name="connsiteX360" fmla="*/ 1451694 w 1666689"/>
              <a:gd name="connsiteY360" fmla="*/ 400373 h 457522"/>
              <a:gd name="connsiteX361" fmla="*/ 1428655 w 1666689"/>
              <a:gd name="connsiteY361" fmla="*/ 423412 h 457522"/>
              <a:gd name="connsiteX362" fmla="*/ 1451694 w 1666689"/>
              <a:gd name="connsiteY362" fmla="*/ 446452 h 457522"/>
              <a:gd name="connsiteX363" fmla="*/ 1474734 w 1666689"/>
              <a:gd name="connsiteY363" fmla="*/ 423412 h 457522"/>
              <a:gd name="connsiteX364" fmla="*/ 1451694 w 1666689"/>
              <a:gd name="connsiteY364" fmla="*/ 400373 h 457522"/>
              <a:gd name="connsiteX365" fmla="*/ 1451694 w 1666689"/>
              <a:gd name="connsiteY365" fmla="*/ 324555 h 457522"/>
              <a:gd name="connsiteX366" fmla="*/ 1428655 w 1666689"/>
              <a:gd name="connsiteY366" fmla="*/ 347594 h 457522"/>
              <a:gd name="connsiteX367" fmla="*/ 1451694 w 1666689"/>
              <a:gd name="connsiteY367" fmla="*/ 370634 h 457522"/>
              <a:gd name="connsiteX368" fmla="*/ 1474734 w 1666689"/>
              <a:gd name="connsiteY368" fmla="*/ 347594 h 457522"/>
              <a:gd name="connsiteX369" fmla="*/ 1451694 w 1666689"/>
              <a:gd name="connsiteY369" fmla="*/ 324555 h 457522"/>
              <a:gd name="connsiteX370" fmla="*/ 1451694 w 1666689"/>
              <a:gd name="connsiteY370" fmla="*/ 248737 h 457522"/>
              <a:gd name="connsiteX371" fmla="*/ 1428655 w 1666689"/>
              <a:gd name="connsiteY371" fmla="*/ 271776 h 457522"/>
              <a:gd name="connsiteX372" fmla="*/ 1451694 w 1666689"/>
              <a:gd name="connsiteY372" fmla="*/ 294816 h 457522"/>
              <a:gd name="connsiteX373" fmla="*/ 1474734 w 1666689"/>
              <a:gd name="connsiteY373" fmla="*/ 271776 h 457522"/>
              <a:gd name="connsiteX374" fmla="*/ 1451694 w 1666689"/>
              <a:gd name="connsiteY374" fmla="*/ 248737 h 457522"/>
              <a:gd name="connsiteX375" fmla="*/ 1363621 w 1666689"/>
              <a:gd name="connsiteY375" fmla="*/ 21120 h 457522"/>
              <a:gd name="connsiteX376" fmla="*/ 1340582 w 1666689"/>
              <a:gd name="connsiteY376" fmla="*/ 44159 h 457522"/>
              <a:gd name="connsiteX377" fmla="*/ 1363621 w 1666689"/>
              <a:gd name="connsiteY377" fmla="*/ 67199 h 457522"/>
              <a:gd name="connsiteX378" fmla="*/ 1386661 w 1666689"/>
              <a:gd name="connsiteY378" fmla="*/ 44159 h 457522"/>
              <a:gd name="connsiteX379" fmla="*/ 1363621 w 1666689"/>
              <a:gd name="connsiteY379" fmla="*/ 21120 h 457522"/>
              <a:gd name="connsiteX380" fmla="*/ 1363621 w 1666689"/>
              <a:gd name="connsiteY380" fmla="*/ 96938 h 457522"/>
              <a:gd name="connsiteX381" fmla="*/ 1340582 w 1666689"/>
              <a:gd name="connsiteY381" fmla="*/ 119977 h 457522"/>
              <a:gd name="connsiteX382" fmla="*/ 1363621 w 1666689"/>
              <a:gd name="connsiteY382" fmla="*/ 143017 h 457522"/>
              <a:gd name="connsiteX383" fmla="*/ 1386661 w 1666689"/>
              <a:gd name="connsiteY383" fmla="*/ 119977 h 457522"/>
              <a:gd name="connsiteX384" fmla="*/ 1363621 w 1666689"/>
              <a:gd name="connsiteY384" fmla="*/ 96938 h 457522"/>
              <a:gd name="connsiteX385" fmla="*/ 1451694 w 1666689"/>
              <a:gd name="connsiteY385" fmla="*/ 172755 h 457522"/>
              <a:gd name="connsiteX386" fmla="*/ 1428655 w 1666689"/>
              <a:gd name="connsiteY386" fmla="*/ 195795 h 457522"/>
              <a:gd name="connsiteX387" fmla="*/ 1451694 w 1666689"/>
              <a:gd name="connsiteY387" fmla="*/ 218834 h 457522"/>
              <a:gd name="connsiteX388" fmla="*/ 1474734 w 1666689"/>
              <a:gd name="connsiteY388" fmla="*/ 195795 h 457522"/>
              <a:gd name="connsiteX389" fmla="*/ 1451694 w 1666689"/>
              <a:gd name="connsiteY389" fmla="*/ 172755 h 457522"/>
              <a:gd name="connsiteX390" fmla="*/ 1363621 w 1666689"/>
              <a:gd name="connsiteY390" fmla="*/ 172755 h 457522"/>
              <a:gd name="connsiteX391" fmla="*/ 1340582 w 1666689"/>
              <a:gd name="connsiteY391" fmla="*/ 195795 h 457522"/>
              <a:gd name="connsiteX392" fmla="*/ 1363621 w 1666689"/>
              <a:gd name="connsiteY392" fmla="*/ 218834 h 457522"/>
              <a:gd name="connsiteX393" fmla="*/ 1386661 w 1666689"/>
              <a:gd name="connsiteY393" fmla="*/ 195795 h 457522"/>
              <a:gd name="connsiteX394" fmla="*/ 1363621 w 1666689"/>
              <a:gd name="connsiteY394" fmla="*/ 172755 h 457522"/>
              <a:gd name="connsiteX395" fmla="*/ 1363621 w 1666689"/>
              <a:gd name="connsiteY395" fmla="*/ 324555 h 457522"/>
              <a:gd name="connsiteX396" fmla="*/ 1340582 w 1666689"/>
              <a:gd name="connsiteY396" fmla="*/ 347594 h 457522"/>
              <a:gd name="connsiteX397" fmla="*/ 1363621 w 1666689"/>
              <a:gd name="connsiteY397" fmla="*/ 370634 h 457522"/>
              <a:gd name="connsiteX398" fmla="*/ 1386661 w 1666689"/>
              <a:gd name="connsiteY398" fmla="*/ 347594 h 457522"/>
              <a:gd name="connsiteX399" fmla="*/ 1363621 w 1666689"/>
              <a:gd name="connsiteY399" fmla="*/ 324555 h 457522"/>
              <a:gd name="connsiteX400" fmla="*/ 1363621 w 1666689"/>
              <a:gd name="connsiteY400" fmla="*/ 248737 h 457522"/>
              <a:gd name="connsiteX401" fmla="*/ 1340582 w 1666689"/>
              <a:gd name="connsiteY401" fmla="*/ 271776 h 457522"/>
              <a:gd name="connsiteX402" fmla="*/ 1363621 w 1666689"/>
              <a:gd name="connsiteY402" fmla="*/ 294816 h 457522"/>
              <a:gd name="connsiteX403" fmla="*/ 1386661 w 1666689"/>
              <a:gd name="connsiteY403" fmla="*/ 271776 h 457522"/>
              <a:gd name="connsiteX404" fmla="*/ 1363621 w 1666689"/>
              <a:gd name="connsiteY404" fmla="*/ 248737 h 457522"/>
              <a:gd name="connsiteX405" fmla="*/ 1539604 w 1666689"/>
              <a:gd name="connsiteY405" fmla="*/ 172755 h 457522"/>
              <a:gd name="connsiteX406" fmla="*/ 1516565 w 1666689"/>
              <a:gd name="connsiteY406" fmla="*/ 195795 h 457522"/>
              <a:gd name="connsiteX407" fmla="*/ 1539604 w 1666689"/>
              <a:gd name="connsiteY407" fmla="*/ 218834 h 457522"/>
              <a:gd name="connsiteX408" fmla="*/ 1562644 w 1666689"/>
              <a:gd name="connsiteY408" fmla="*/ 195795 h 457522"/>
              <a:gd name="connsiteX409" fmla="*/ 1539604 w 1666689"/>
              <a:gd name="connsiteY409" fmla="*/ 172755 h 457522"/>
              <a:gd name="connsiteX410" fmla="*/ 1451694 w 1666689"/>
              <a:gd name="connsiteY410" fmla="*/ 96938 h 457522"/>
              <a:gd name="connsiteX411" fmla="*/ 1428655 w 1666689"/>
              <a:gd name="connsiteY411" fmla="*/ 119977 h 457522"/>
              <a:gd name="connsiteX412" fmla="*/ 1451694 w 1666689"/>
              <a:gd name="connsiteY412" fmla="*/ 143017 h 457522"/>
              <a:gd name="connsiteX413" fmla="*/ 1474734 w 1666689"/>
              <a:gd name="connsiteY413" fmla="*/ 119977 h 457522"/>
              <a:gd name="connsiteX414" fmla="*/ 1451694 w 1666689"/>
              <a:gd name="connsiteY414" fmla="*/ 96938 h 457522"/>
              <a:gd name="connsiteX415" fmla="*/ 1539604 w 1666689"/>
              <a:gd name="connsiteY415" fmla="*/ 248737 h 457522"/>
              <a:gd name="connsiteX416" fmla="*/ 1516565 w 1666689"/>
              <a:gd name="connsiteY416" fmla="*/ 271776 h 457522"/>
              <a:gd name="connsiteX417" fmla="*/ 1539604 w 1666689"/>
              <a:gd name="connsiteY417" fmla="*/ 294816 h 457522"/>
              <a:gd name="connsiteX418" fmla="*/ 1562644 w 1666689"/>
              <a:gd name="connsiteY418" fmla="*/ 271776 h 457522"/>
              <a:gd name="connsiteX419" fmla="*/ 1539604 w 1666689"/>
              <a:gd name="connsiteY419" fmla="*/ 248737 h 457522"/>
              <a:gd name="connsiteX420" fmla="*/ 1363621 w 1666689"/>
              <a:gd name="connsiteY420" fmla="*/ 400373 h 457522"/>
              <a:gd name="connsiteX421" fmla="*/ 1340582 w 1666689"/>
              <a:gd name="connsiteY421" fmla="*/ 423412 h 457522"/>
              <a:gd name="connsiteX422" fmla="*/ 1363621 w 1666689"/>
              <a:gd name="connsiteY422" fmla="*/ 446452 h 457522"/>
              <a:gd name="connsiteX423" fmla="*/ 1386661 w 1666689"/>
              <a:gd name="connsiteY423" fmla="*/ 423412 h 457522"/>
              <a:gd name="connsiteX424" fmla="*/ 1363621 w 1666689"/>
              <a:gd name="connsiteY424" fmla="*/ 400373 h 457522"/>
              <a:gd name="connsiteX425" fmla="*/ 1539604 w 1666689"/>
              <a:gd name="connsiteY425" fmla="*/ 21120 h 457522"/>
              <a:gd name="connsiteX426" fmla="*/ 1516565 w 1666689"/>
              <a:gd name="connsiteY426" fmla="*/ 44159 h 457522"/>
              <a:gd name="connsiteX427" fmla="*/ 1539604 w 1666689"/>
              <a:gd name="connsiteY427" fmla="*/ 67199 h 457522"/>
              <a:gd name="connsiteX428" fmla="*/ 1562644 w 1666689"/>
              <a:gd name="connsiteY428" fmla="*/ 44159 h 457522"/>
              <a:gd name="connsiteX429" fmla="*/ 1539604 w 1666689"/>
              <a:gd name="connsiteY429" fmla="*/ 21120 h 457522"/>
              <a:gd name="connsiteX430" fmla="*/ 1627677 w 1666689"/>
              <a:gd name="connsiteY430" fmla="*/ 400373 h 457522"/>
              <a:gd name="connsiteX431" fmla="*/ 1604638 w 1666689"/>
              <a:gd name="connsiteY431" fmla="*/ 423412 h 457522"/>
              <a:gd name="connsiteX432" fmla="*/ 1627677 w 1666689"/>
              <a:gd name="connsiteY432" fmla="*/ 446452 h 457522"/>
              <a:gd name="connsiteX433" fmla="*/ 1650717 w 1666689"/>
              <a:gd name="connsiteY433" fmla="*/ 423412 h 457522"/>
              <a:gd name="connsiteX434" fmla="*/ 1627677 w 1666689"/>
              <a:gd name="connsiteY434" fmla="*/ 400373 h 457522"/>
              <a:gd name="connsiteX435" fmla="*/ 1451694 w 1666689"/>
              <a:gd name="connsiteY435" fmla="*/ 21120 h 457522"/>
              <a:gd name="connsiteX436" fmla="*/ 1428655 w 1666689"/>
              <a:gd name="connsiteY436" fmla="*/ 44159 h 457522"/>
              <a:gd name="connsiteX437" fmla="*/ 1451694 w 1666689"/>
              <a:gd name="connsiteY437" fmla="*/ 67199 h 457522"/>
              <a:gd name="connsiteX438" fmla="*/ 1474734 w 1666689"/>
              <a:gd name="connsiteY438" fmla="*/ 44159 h 457522"/>
              <a:gd name="connsiteX439" fmla="*/ 1451694 w 1666689"/>
              <a:gd name="connsiteY439" fmla="*/ 21120 h 457522"/>
              <a:gd name="connsiteX440" fmla="*/ 1539604 w 1666689"/>
              <a:gd name="connsiteY440" fmla="*/ 400373 h 457522"/>
              <a:gd name="connsiteX441" fmla="*/ 1516565 w 1666689"/>
              <a:gd name="connsiteY441" fmla="*/ 423412 h 457522"/>
              <a:gd name="connsiteX442" fmla="*/ 1539604 w 1666689"/>
              <a:gd name="connsiteY442" fmla="*/ 446452 h 457522"/>
              <a:gd name="connsiteX443" fmla="*/ 1562644 w 1666689"/>
              <a:gd name="connsiteY443" fmla="*/ 423412 h 457522"/>
              <a:gd name="connsiteX444" fmla="*/ 1539604 w 1666689"/>
              <a:gd name="connsiteY444" fmla="*/ 400373 h 457522"/>
              <a:gd name="connsiteX445" fmla="*/ 1539604 w 1666689"/>
              <a:gd name="connsiteY445" fmla="*/ 324555 h 457522"/>
              <a:gd name="connsiteX446" fmla="*/ 1516565 w 1666689"/>
              <a:gd name="connsiteY446" fmla="*/ 347594 h 457522"/>
              <a:gd name="connsiteX447" fmla="*/ 1539604 w 1666689"/>
              <a:gd name="connsiteY447" fmla="*/ 370634 h 457522"/>
              <a:gd name="connsiteX448" fmla="*/ 1562644 w 1666689"/>
              <a:gd name="connsiteY448" fmla="*/ 347594 h 457522"/>
              <a:gd name="connsiteX449" fmla="*/ 1539604 w 1666689"/>
              <a:gd name="connsiteY449" fmla="*/ 324555 h 457522"/>
              <a:gd name="connsiteX450" fmla="*/ 1539604 w 1666689"/>
              <a:gd name="connsiteY450" fmla="*/ 96938 h 457522"/>
              <a:gd name="connsiteX451" fmla="*/ 1516565 w 1666689"/>
              <a:gd name="connsiteY451" fmla="*/ 119977 h 457522"/>
              <a:gd name="connsiteX452" fmla="*/ 1539604 w 1666689"/>
              <a:gd name="connsiteY452" fmla="*/ 143017 h 457522"/>
              <a:gd name="connsiteX453" fmla="*/ 1562644 w 1666689"/>
              <a:gd name="connsiteY453" fmla="*/ 119977 h 457522"/>
              <a:gd name="connsiteX454" fmla="*/ 1539604 w 1666689"/>
              <a:gd name="connsiteY454" fmla="*/ 96938 h 457522"/>
              <a:gd name="connsiteX455" fmla="*/ 1627677 w 1666689"/>
              <a:gd name="connsiteY455" fmla="*/ 324555 h 457522"/>
              <a:gd name="connsiteX456" fmla="*/ 1604638 w 1666689"/>
              <a:gd name="connsiteY456" fmla="*/ 347594 h 457522"/>
              <a:gd name="connsiteX457" fmla="*/ 1627677 w 1666689"/>
              <a:gd name="connsiteY457" fmla="*/ 370634 h 457522"/>
              <a:gd name="connsiteX458" fmla="*/ 1650717 w 1666689"/>
              <a:gd name="connsiteY458" fmla="*/ 347594 h 457522"/>
              <a:gd name="connsiteX459" fmla="*/ 1627677 w 1666689"/>
              <a:gd name="connsiteY459" fmla="*/ 324555 h 457522"/>
              <a:gd name="connsiteX460" fmla="*/ 1275712 w 1666689"/>
              <a:gd name="connsiteY460" fmla="*/ 21120 h 457522"/>
              <a:gd name="connsiteX461" fmla="*/ 1252672 w 1666689"/>
              <a:gd name="connsiteY461" fmla="*/ 44159 h 457522"/>
              <a:gd name="connsiteX462" fmla="*/ 1275712 w 1666689"/>
              <a:gd name="connsiteY462" fmla="*/ 67199 h 457522"/>
              <a:gd name="connsiteX463" fmla="*/ 1298751 w 1666689"/>
              <a:gd name="connsiteY463" fmla="*/ 44159 h 457522"/>
              <a:gd name="connsiteX464" fmla="*/ 1275712 w 1666689"/>
              <a:gd name="connsiteY464" fmla="*/ 21120 h 457522"/>
              <a:gd name="connsiteX465" fmla="*/ 1187802 w 1666689"/>
              <a:gd name="connsiteY465" fmla="*/ 400373 h 457522"/>
              <a:gd name="connsiteX466" fmla="*/ 1164763 w 1666689"/>
              <a:gd name="connsiteY466" fmla="*/ 423412 h 457522"/>
              <a:gd name="connsiteX467" fmla="*/ 1187802 w 1666689"/>
              <a:gd name="connsiteY467" fmla="*/ 446452 h 457522"/>
              <a:gd name="connsiteX468" fmla="*/ 1210842 w 1666689"/>
              <a:gd name="connsiteY468" fmla="*/ 423412 h 457522"/>
              <a:gd name="connsiteX469" fmla="*/ 1187802 w 1666689"/>
              <a:gd name="connsiteY469" fmla="*/ 400373 h 457522"/>
              <a:gd name="connsiteX470" fmla="*/ 1187802 w 1666689"/>
              <a:gd name="connsiteY470" fmla="*/ 324555 h 457522"/>
              <a:gd name="connsiteX471" fmla="*/ 1164763 w 1666689"/>
              <a:gd name="connsiteY471" fmla="*/ 347594 h 457522"/>
              <a:gd name="connsiteX472" fmla="*/ 1187802 w 1666689"/>
              <a:gd name="connsiteY472" fmla="*/ 370634 h 457522"/>
              <a:gd name="connsiteX473" fmla="*/ 1210842 w 1666689"/>
              <a:gd name="connsiteY473" fmla="*/ 347594 h 457522"/>
              <a:gd name="connsiteX474" fmla="*/ 1187802 w 1666689"/>
              <a:gd name="connsiteY474" fmla="*/ 324555 h 457522"/>
              <a:gd name="connsiteX475" fmla="*/ 1187802 w 1666689"/>
              <a:gd name="connsiteY475" fmla="*/ 248737 h 457522"/>
              <a:gd name="connsiteX476" fmla="*/ 1164763 w 1666689"/>
              <a:gd name="connsiteY476" fmla="*/ 271776 h 457522"/>
              <a:gd name="connsiteX477" fmla="*/ 1187802 w 1666689"/>
              <a:gd name="connsiteY477" fmla="*/ 294816 h 457522"/>
              <a:gd name="connsiteX478" fmla="*/ 1210842 w 1666689"/>
              <a:gd name="connsiteY478" fmla="*/ 271776 h 457522"/>
              <a:gd name="connsiteX479" fmla="*/ 1187802 w 1666689"/>
              <a:gd name="connsiteY479" fmla="*/ 248737 h 457522"/>
              <a:gd name="connsiteX480" fmla="*/ 1627677 w 1666689"/>
              <a:gd name="connsiteY480" fmla="*/ 172755 h 457522"/>
              <a:gd name="connsiteX481" fmla="*/ 1604638 w 1666689"/>
              <a:gd name="connsiteY481" fmla="*/ 195795 h 457522"/>
              <a:gd name="connsiteX482" fmla="*/ 1627677 w 1666689"/>
              <a:gd name="connsiteY482" fmla="*/ 218834 h 457522"/>
              <a:gd name="connsiteX483" fmla="*/ 1650717 w 1666689"/>
              <a:gd name="connsiteY483" fmla="*/ 195795 h 457522"/>
              <a:gd name="connsiteX484" fmla="*/ 1627677 w 1666689"/>
              <a:gd name="connsiteY484" fmla="*/ 172755 h 457522"/>
              <a:gd name="connsiteX485" fmla="*/ 1627677 w 1666689"/>
              <a:gd name="connsiteY485" fmla="*/ 67035 h 457522"/>
              <a:gd name="connsiteX486" fmla="*/ 1650717 w 1666689"/>
              <a:gd name="connsiteY486" fmla="*/ 43996 h 457522"/>
              <a:gd name="connsiteX487" fmla="*/ 1627677 w 1666689"/>
              <a:gd name="connsiteY487" fmla="*/ 20956 h 457522"/>
              <a:gd name="connsiteX488" fmla="*/ 1604638 w 1666689"/>
              <a:gd name="connsiteY488" fmla="*/ 43996 h 457522"/>
              <a:gd name="connsiteX489" fmla="*/ 1627677 w 1666689"/>
              <a:gd name="connsiteY489" fmla="*/ 67035 h 457522"/>
              <a:gd name="connsiteX490" fmla="*/ 1627677 w 1666689"/>
              <a:gd name="connsiteY490" fmla="*/ 96938 h 457522"/>
              <a:gd name="connsiteX491" fmla="*/ 1604638 w 1666689"/>
              <a:gd name="connsiteY491" fmla="*/ 119977 h 457522"/>
              <a:gd name="connsiteX492" fmla="*/ 1627677 w 1666689"/>
              <a:gd name="connsiteY492" fmla="*/ 143017 h 457522"/>
              <a:gd name="connsiteX493" fmla="*/ 1650717 w 1666689"/>
              <a:gd name="connsiteY493" fmla="*/ 119977 h 457522"/>
              <a:gd name="connsiteX494" fmla="*/ 1627677 w 1666689"/>
              <a:gd name="connsiteY494" fmla="*/ 96938 h 457522"/>
              <a:gd name="connsiteX495" fmla="*/ 1627677 w 1666689"/>
              <a:gd name="connsiteY495" fmla="*/ 248737 h 457522"/>
              <a:gd name="connsiteX496" fmla="*/ 1604638 w 1666689"/>
              <a:gd name="connsiteY496" fmla="*/ 271776 h 457522"/>
              <a:gd name="connsiteX497" fmla="*/ 1627677 w 1666689"/>
              <a:gd name="connsiteY497" fmla="*/ 294816 h 457522"/>
              <a:gd name="connsiteX498" fmla="*/ 1650717 w 1666689"/>
              <a:gd name="connsiteY498" fmla="*/ 271776 h 457522"/>
              <a:gd name="connsiteX499" fmla="*/ 1627677 w 1666689"/>
              <a:gd name="connsiteY499" fmla="*/ 248737 h 457522"/>
              <a:gd name="connsiteX500" fmla="*/ 1275712 w 1666689"/>
              <a:gd name="connsiteY500" fmla="*/ 248737 h 457522"/>
              <a:gd name="connsiteX501" fmla="*/ 1252672 w 1666689"/>
              <a:gd name="connsiteY501" fmla="*/ 271776 h 457522"/>
              <a:gd name="connsiteX502" fmla="*/ 1275712 w 1666689"/>
              <a:gd name="connsiteY502" fmla="*/ 294816 h 457522"/>
              <a:gd name="connsiteX503" fmla="*/ 1298751 w 1666689"/>
              <a:gd name="connsiteY503" fmla="*/ 271776 h 457522"/>
              <a:gd name="connsiteX504" fmla="*/ 1275712 w 1666689"/>
              <a:gd name="connsiteY504" fmla="*/ 248737 h 457522"/>
              <a:gd name="connsiteX505" fmla="*/ 1275712 w 1666689"/>
              <a:gd name="connsiteY505" fmla="*/ 172755 h 457522"/>
              <a:gd name="connsiteX506" fmla="*/ 1252672 w 1666689"/>
              <a:gd name="connsiteY506" fmla="*/ 195795 h 457522"/>
              <a:gd name="connsiteX507" fmla="*/ 1275712 w 1666689"/>
              <a:gd name="connsiteY507" fmla="*/ 218834 h 457522"/>
              <a:gd name="connsiteX508" fmla="*/ 1298751 w 1666689"/>
              <a:gd name="connsiteY508" fmla="*/ 195795 h 457522"/>
              <a:gd name="connsiteX509" fmla="*/ 1275712 w 1666689"/>
              <a:gd name="connsiteY509" fmla="*/ 172755 h 457522"/>
              <a:gd name="connsiteX510" fmla="*/ 1275712 w 1666689"/>
              <a:gd name="connsiteY510" fmla="*/ 324555 h 457522"/>
              <a:gd name="connsiteX511" fmla="*/ 1252672 w 1666689"/>
              <a:gd name="connsiteY511" fmla="*/ 347594 h 457522"/>
              <a:gd name="connsiteX512" fmla="*/ 1275712 w 1666689"/>
              <a:gd name="connsiteY512" fmla="*/ 370634 h 457522"/>
              <a:gd name="connsiteX513" fmla="*/ 1298751 w 1666689"/>
              <a:gd name="connsiteY513" fmla="*/ 347594 h 457522"/>
              <a:gd name="connsiteX514" fmla="*/ 1275712 w 1666689"/>
              <a:gd name="connsiteY514" fmla="*/ 324555 h 457522"/>
              <a:gd name="connsiteX515" fmla="*/ 1275712 w 1666689"/>
              <a:gd name="connsiteY515" fmla="*/ 96938 h 457522"/>
              <a:gd name="connsiteX516" fmla="*/ 1252672 w 1666689"/>
              <a:gd name="connsiteY516" fmla="*/ 119977 h 457522"/>
              <a:gd name="connsiteX517" fmla="*/ 1275712 w 1666689"/>
              <a:gd name="connsiteY517" fmla="*/ 143017 h 457522"/>
              <a:gd name="connsiteX518" fmla="*/ 1298751 w 1666689"/>
              <a:gd name="connsiteY518" fmla="*/ 119977 h 457522"/>
              <a:gd name="connsiteX519" fmla="*/ 1275712 w 1666689"/>
              <a:gd name="connsiteY519" fmla="*/ 96938 h 457522"/>
              <a:gd name="connsiteX520" fmla="*/ 1275712 w 1666689"/>
              <a:gd name="connsiteY520" fmla="*/ 400373 h 457522"/>
              <a:gd name="connsiteX521" fmla="*/ 1252672 w 1666689"/>
              <a:gd name="connsiteY521" fmla="*/ 423412 h 457522"/>
              <a:gd name="connsiteX522" fmla="*/ 1275712 w 1666689"/>
              <a:gd name="connsiteY522" fmla="*/ 446452 h 457522"/>
              <a:gd name="connsiteX523" fmla="*/ 1298751 w 1666689"/>
              <a:gd name="connsiteY523" fmla="*/ 423412 h 457522"/>
              <a:gd name="connsiteX524" fmla="*/ 1275712 w 1666689"/>
              <a:gd name="connsiteY524" fmla="*/ 400373 h 457522"/>
              <a:gd name="connsiteX525" fmla="*/ 1187802 w 1666689"/>
              <a:gd name="connsiteY525" fmla="*/ 96938 h 457522"/>
              <a:gd name="connsiteX526" fmla="*/ 1164763 w 1666689"/>
              <a:gd name="connsiteY526" fmla="*/ 119977 h 457522"/>
              <a:gd name="connsiteX527" fmla="*/ 1187802 w 1666689"/>
              <a:gd name="connsiteY527" fmla="*/ 143017 h 457522"/>
              <a:gd name="connsiteX528" fmla="*/ 1210842 w 1666689"/>
              <a:gd name="connsiteY528" fmla="*/ 119977 h 457522"/>
              <a:gd name="connsiteX529" fmla="*/ 1187802 w 1666689"/>
              <a:gd name="connsiteY529" fmla="*/ 96938 h 457522"/>
              <a:gd name="connsiteX530" fmla="*/ 1187802 w 1666689"/>
              <a:gd name="connsiteY530" fmla="*/ 172755 h 457522"/>
              <a:gd name="connsiteX531" fmla="*/ 1164763 w 1666689"/>
              <a:gd name="connsiteY531" fmla="*/ 195795 h 457522"/>
              <a:gd name="connsiteX532" fmla="*/ 1187802 w 1666689"/>
              <a:gd name="connsiteY532" fmla="*/ 218834 h 457522"/>
              <a:gd name="connsiteX533" fmla="*/ 1210842 w 1666689"/>
              <a:gd name="connsiteY533" fmla="*/ 195795 h 457522"/>
              <a:gd name="connsiteX534" fmla="*/ 1187802 w 1666689"/>
              <a:gd name="connsiteY534" fmla="*/ 172755 h 457522"/>
              <a:gd name="connsiteX535" fmla="*/ 1187802 w 1666689"/>
              <a:gd name="connsiteY535" fmla="*/ 21120 h 457522"/>
              <a:gd name="connsiteX536" fmla="*/ 1164763 w 1666689"/>
              <a:gd name="connsiteY536" fmla="*/ 44159 h 457522"/>
              <a:gd name="connsiteX537" fmla="*/ 1187802 w 1666689"/>
              <a:gd name="connsiteY537" fmla="*/ 67199 h 457522"/>
              <a:gd name="connsiteX538" fmla="*/ 1210842 w 1666689"/>
              <a:gd name="connsiteY538" fmla="*/ 44159 h 457522"/>
              <a:gd name="connsiteX539" fmla="*/ 1187802 w 1666689"/>
              <a:gd name="connsiteY539" fmla="*/ 21120 h 457522"/>
              <a:gd name="connsiteX540" fmla="*/ 1099729 w 1666689"/>
              <a:gd name="connsiteY540" fmla="*/ 96938 h 457522"/>
              <a:gd name="connsiteX541" fmla="*/ 1076689 w 1666689"/>
              <a:gd name="connsiteY541" fmla="*/ 119977 h 457522"/>
              <a:gd name="connsiteX542" fmla="*/ 1099729 w 1666689"/>
              <a:gd name="connsiteY542" fmla="*/ 143017 h 457522"/>
              <a:gd name="connsiteX543" fmla="*/ 1122769 w 1666689"/>
              <a:gd name="connsiteY543" fmla="*/ 119977 h 457522"/>
              <a:gd name="connsiteX544" fmla="*/ 1099729 w 1666689"/>
              <a:gd name="connsiteY544" fmla="*/ 96938 h 457522"/>
              <a:gd name="connsiteX545" fmla="*/ 1099729 w 1666689"/>
              <a:gd name="connsiteY545" fmla="*/ 21120 h 457522"/>
              <a:gd name="connsiteX546" fmla="*/ 1076689 w 1666689"/>
              <a:gd name="connsiteY546" fmla="*/ 44159 h 457522"/>
              <a:gd name="connsiteX547" fmla="*/ 1099729 w 1666689"/>
              <a:gd name="connsiteY547" fmla="*/ 67199 h 457522"/>
              <a:gd name="connsiteX548" fmla="*/ 1122769 w 1666689"/>
              <a:gd name="connsiteY548" fmla="*/ 44159 h 457522"/>
              <a:gd name="connsiteX549" fmla="*/ 1099729 w 1666689"/>
              <a:gd name="connsiteY549" fmla="*/ 21120 h 457522"/>
              <a:gd name="connsiteX550" fmla="*/ 1099729 w 1666689"/>
              <a:gd name="connsiteY550" fmla="*/ 400373 h 457522"/>
              <a:gd name="connsiteX551" fmla="*/ 1076689 w 1666689"/>
              <a:gd name="connsiteY551" fmla="*/ 423412 h 457522"/>
              <a:gd name="connsiteX552" fmla="*/ 1099729 w 1666689"/>
              <a:gd name="connsiteY552" fmla="*/ 446452 h 457522"/>
              <a:gd name="connsiteX553" fmla="*/ 1122769 w 1666689"/>
              <a:gd name="connsiteY553" fmla="*/ 423412 h 457522"/>
              <a:gd name="connsiteX554" fmla="*/ 1099729 w 1666689"/>
              <a:gd name="connsiteY554" fmla="*/ 400373 h 457522"/>
              <a:gd name="connsiteX555" fmla="*/ 1099729 w 1666689"/>
              <a:gd name="connsiteY555" fmla="*/ 324555 h 457522"/>
              <a:gd name="connsiteX556" fmla="*/ 1076689 w 1666689"/>
              <a:gd name="connsiteY556" fmla="*/ 347594 h 457522"/>
              <a:gd name="connsiteX557" fmla="*/ 1099729 w 1666689"/>
              <a:gd name="connsiteY557" fmla="*/ 370634 h 457522"/>
              <a:gd name="connsiteX558" fmla="*/ 1122769 w 1666689"/>
              <a:gd name="connsiteY558" fmla="*/ 347594 h 457522"/>
              <a:gd name="connsiteX559" fmla="*/ 1099729 w 1666689"/>
              <a:gd name="connsiteY559" fmla="*/ 324555 h 457522"/>
              <a:gd name="connsiteX560" fmla="*/ 1099729 w 1666689"/>
              <a:gd name="connsiteY560" fmla="*/ 248737 h 457522"/>
              <a:gd name="connsiteX561" fmla="*/ 1076689 w 1666689"/>
              <a:gd name="connsiteY561" fmla="*/ 271776 h 457522"/>
              <a:gd name="connsiteX562" fmla="*/ 1099729 w 1666689"/>
              <a:gd name="connsiteY562" fmla="*/ 294816 h 457522"/>
              <a:gd name="connsiteX563" fmla="*/ 1122769 w 1666689"/>
              <a:gd name="connsiteY563" fmla="*/ 271776 h 457522"/>
              <a:gd name="connsiteX564" fmla="*/ 1099729 w 1666689"/>
              <a:gd name="connsiteY564" fmla="*/ 248737 h 457522"/>
              <a:gd name="connsiteX565" fmla="*/ 1099729 w 1666689"/>
              <a:gd name="connsiteY565" fmla="*/ 172755 h 457522"/>
              <a:gd name="connsiteX566" fmla="*/ 1076689 w 1666689"/>
              <a:gd name="connsiteY566" fmla="*/ 195795 h 457522"/>
              <a:gd name="connsiteX567" fmla="*/ 1099729 w 1666689"/>
              <a:gd name="connsiteY567" fmla="*/ 218834 h 457522"/>
              <a:gd name="connsiteX568" fmla="*/ 1122769 w 1666689"/>
              <a:gd name="connsiteY568" fmla="*/ 195795 h 457522"/>
              <a:gd name="connsiteX569" fmla="*/ 1099729 w 1666689"/>
              <a:gd name="connsiteY569" fmla="*/ 172755 h 45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Lst>
            <a:rect l="l" t="t" r="r" b="b"/>
            <a:pathLst>
              <a:path w="1666689" h="457522">
                <a:moveTo>
                  <a:pt x="330928" y="44159"/>
                </a:moveTo>
                <a:cubicBezTo>
                  <a:pt x="330928" y="56904"/>
                  <a:pt x="320633" y="67199"/>
                  <a:pt x="307888" y="67199"/>
                </a:cubicBezTo>
                <a:cubicBezTo>
                  <a:pt x="295143" y="67199"/>
                  <a:pt x="284849" y="56904"/>
                  <a:pt x="284849" y="44159"/>
                </a:cubicBezTo>
                <a:cubicBezTo>
                  <a:pt x="284849" y="31414"/>
                  <a:pt x="295143" y="21120"/>
                  <a:pt x="307888" y="21120"/>
                </a:cubicBezTo>
                <a:cubicBezTo>
                  <a:pt x="320633" y="21120"/>
                  <a:pt x="330928" y="31414"/>
                  <a:pt x="330928" y="44159"/>
                </a:cubicBezTo>
                <a:close/>
                <a:moveTo>
                  <a:pt x="395798" y="400373"/>
                </a:moveTo>
                <a:cubicBezTo>
                  <a:pt x="383053" y="400373"/>
                  <a:pt x="372758" y="410667"/>
                  <a:pt x="372758" y="423412"/>
                </a:cubicBezTo>
                <a:cubicBezTo>
                  <a:pt x="372758" y="436158"/>
                  <a:pt x="383053" y="446452"/>
                  <a:pt x="395798" y="446452"/>
                </a:cubicBezTo>
                <a:cubicBezTo>
                  <a:pt x="408543" y="446452"/>
                  <a:pt x="418837" y="436158"/>
                  <a:pt x="418837" y="423412"/>
                </a:cubicBezTo>
                <a:cubicBezTo>
                  <a:pt x="418837" y="410667"/>
                  <a:pt x="408543" y="400373"/>
                  <a:pt x="395798" y="400373"/>
                </a:cubicBezTo>
                <a:close/>
                <a:moveTo>
                  <a:pt x="307888" y="96938"/>
                </a:moveTo>
                <a:cubicBezTo>
                  <a:pt x="295143" y="96938"/>
                  <a:pt x="284849" y="107232"/>
                  <a:pt x="284849" y="119977"/>
                </a:cubicBezTo>
                <a:cubicBezTo>
                  <a:pt x="284849" y="132722"/>
                  <a:pt x="295143" y="143017"/>
                  <a:pt x="307888" y="143017"/>
                </a:cubicBezTo>
                <a:cubicBezTo>
                  <a:pt x="320633" y="143017"/>
                  <a:pt x="330928" y="132722"/>
                  <a:pt x="330928" y="119977"/>
                </a:cubicBezTo>
                <a:cubicBezTo>
                  <a:pt x="330928" y="107232"/>
                  <a:pt x="320633" y="96938"/>
                  <a:pt x="307888" y="96938"/>
                </a:cubicBezTo>
                <a:close/>
                <a:moveTo>
                  <a:pt x="395798" y="324555"/>
                </a:moveTo>
                <a:cubicBezTo>
                  <a:pt x="383053" y="324555"/>
                  <a:pt x="372758" y="334849"/>
                  <a:pt x="372758" y="347594"/>
                </a:cubicBezTo>
                <a:cubicBezTo>
                  <a:pt x="372758" y="360340"/>
                  <a:pt x="383053" y="370634"/>
                  <a:pt x="395798" y="370634"/>
                </a:cubicBezTo>
                <a:cubicBezTo>
                  <a:pt x="408543" y="370634"/>
                  <a:pt x="418837" y="360340"/>
                  <a:pt x="418837" y="347594"/>
                </a:cubicBezTo>
                <a:cubicBezTo>
                  <a:pt x="418837" y="334849"/>
                  <a:pt x="408543" y="324555"/>
                  <a:pt x="395798" y="324555"/>
                </a:cubicBezTo>
                <a:close/>
                <a:moveTo>
                  <a:pt x="307888" y="172755"/>
                </a:moveTo>
                <a:cubicBezTo>
                  <a:pt x="295143" y="172755"/>
                  <a:pt x="284849" y="183050"/>
                  <a:pt x="284849" y="195795"/>
                </a:cubicBezTo>
                <a:cubicBezTo>
                  <a:pt x="284849" y="208540"/>
                  <a:pt x="295143" y="218834"/>
                  <a:pt x="307888" y="218834"/>
                </a:cubicBezTo>
                <a:cubicBezTo>
                  <a:pt x="320633" y="218834"/>
                  <a:pt x="330928" y="208540"/>
                  <a:pt x="330928" y="195795"/>
                </a:cubicBezTo>
                <a:cubicBezTo>
                  <a:pt x="330928" y="183050"/>
                  <a:pt x="320633" y="172755"/>
                  <a:pt x="307888" y="172755"/>
                </a:cubicBezTo>
                <a:close/>
                <a:moveTo>
                  <a:pt x="307888" y="324555"/>
                </a:moveTo>
                <a:cubicBezTo>
                  <a:pt x="295143" y="324555"/>
                  <a:pt x="284849" y="334849"/>
                  <a:pt x="284849" y="347594"/>
                </a:cubicBezTo>
                <a:cubicBezTo>
                  <a:pt x="284849" y="360340"/>
                  <a:pt x="295143" y="370634"/>
                  <a:pt x="307888" y="370634"/>
                </a:cubicBezTo>
                <a:cubicBezTo>
                  <a:pt x="320633" y="370634"/>
                  <a:pt x="330928" y="360340"/>
                  <a:pt x="330928" y="347594"/>
                </a:cubicBezTo>
                <a:cubicBezTo>
                  <a:pt x="330928" y="334849"/>
                  <a:pt x="320633" y="324555"/>
                  <a:pt x="307888" y="324555"/>
                </a:cubicBezTo>
                <a:close/>
                <a:moveTo>
                  <a:pt x="307888" y="400373"/>
                </a:moveTo>
                <a:cubicBezTo>
                  <a:pt x="295143" y="400373"/>
                  <a:pt x="284849" y="410667"/>
                  <a:pt x="284849" y="423412"/>
                </a:cubicBezTo>
                <a:cubicBezTo>
                  <a:pt x="284849" y="436158"/>
                  <a:pt x="295143" y="446452"/>
                  <a:pt x="307888" y="446452"/>
                </a:cubicBezTo>
                <a:cubicBezTo>
                  <a:pt x="320633" y="446452"/>
                  <a:pt x="330928" y="436158"/>
                  <a:pt x="330928" y="423412"/>
                </a:cubicBezTo>
                <a:cubicBezTo>
                  <a:pt x="330928" y="410667"/>
                  <a:pt x="320633" y="400373"/>
                  <a:pt x="307888" y="400373"/>
                </a:cubicBezTo>
                <a:close/>
                <a:moveTo>
                  <a:pt x="307888" y="248737"/>
                </a:moveTo>
                <a:cubicBezTo>
                  <a:pt x="295143" y="248737"/>
                  <a:pt x="284849" y="259031"/>
                  <a:pt x="284849" y="271776"/>
                </a:cubicBezTo>
                <a:cubicBezTo>
                  <a:pt x="284849" y="284522"/>
                  <a:pt x="295143" y="294816"/>
                  <a:pt x="307888" y="294816"/>
                </a:cubicBezTo>
                <a:cubicBezTo>
                  <a:pt x="320633" y="294816"/>
                  <a:pt x="330928" y="284522"/>
                  <a:pt x="330928" y="271776"/>
                </a:cubicBezTo>
                <a:cubicBezTo>
                  <a:pt x="330928" y="259031"/>
                  <a:pt x="320633" y="248737"/>
                  <a:pt x="307888" y="248737"/>
                </a:cubicBezTo>
                <a:close/>
                <a:moveTo>
                  <a:pt x="395798" y="172755"/>
                </a:moveTo>
                <a:cubicBezTo>
                  <a:pt x="383053" y="172755"/>
                  <a:pt x="372758" y="183050"/>
                  <a:pt x="372758" y="195795"/>
                </a:cubicBezTo>
                <a:cubicBezTo>
                  <a:pt x="372758" y="208540"/>
                  <a:pt x="383053" y="218834"/>
                  <a:pt x="395798" y="218834"/>
                </a:cubicBezTo>
                <a:cubicBezTo>
                  <a:pt x="408543" y="218834"/>
                  <a:pt x="418837" y="208540"/>
                  <a:pt x="418837" y="195795"/>
                </a:cubicBezTo>
                <a:cubicBezTo>
                  <a:pt x="418837" y="183050"/>
                  <a:pt x="408543" y="172755"/>
                  <a:pt x="395798" y="172755"/>
                </a:cubicBezTo>
                <a:close/>
                <a:moveTo>
                  <a:pt x="483871" y="324555"/>
                </a:moveTo>
                <a:cubicBezTo>
                  <a:pt x="471126" y="324555"/>
                  <a:pt x="460831" y="334849"/>
                  <a:pt x="460831" y="347594"/>
                </a:cubicBezTo>
                <a:cubicBezTo>
                  <a:pt x="460831" y="360340"/>
                  <a:pt x="471126" y="370634"/>
                  <a:pt x="483871" y="370634"/>
                </a:cubicBezTo>
                <a:cubicBezTo>
                  <a:pt x="496616" y="370634"/>
                  <a:pt x="506910" y="360340"/>
                  <a:pt x="506910" y="347594"/>
                </a:cubicBezTo>
                <a:cubicBezTo>
                  <a:pt x="506910" y="334849"/>
                  <a:pt x="496616" y="324555"/>
                  <a:pt x="483871" y="324555"/>
                </a:cubicBezTo>
                <a:close/>
                <a:moveTo>
                  <a:pt x="483871" y="172755"/>
                </a:moveTo>
                <a:cubicBezTo>
                  <a:pt x="471126" y="172755"/>
                  <a:pt x="460831" y="183050"/>
                  <a:pt x="460831" y="195795"/>
                </a:cubicBezTo>
                <a:cubicBezTo>
                  <a:pt x="460831" y="208540"/>
                  <a:pt x="471126" y="218834"/>
                  <a:pt x="483871" y="218834"/>
                </a:cubicBezTo>
                <a:cubicBezTo>
                  <a:pt x="496616" y="218834"/>
                  <a:pt x="506910" y="208540"/>
                  <a:pt x="506910" y="195795"/>
                </a:cubicBezTo>
                <a:cubicBezTo>
                  <a:pt x="506910" y="183050"/>
                  <a:pt x="496616" y="172755"/>
                  <a:pt x="483871" y="172755"/>
                </a:cubicBezTo>
                <a:close/>
                <a:moveTo>
                  <a:pt x="483871" y="248737"/>
                </a:moveTo>
                <a:cubicBezTo>
                  <a:pt x="471126" y="248737"/>
                  <a:pt x="460831" y="259031"/>
                  <a:pt x="460831" y="271776"/>
                </a:cubicBezTo>
                <a:cubicBezTo>
                  <a:pt x="460831" y="284522"/>
                  <a:pt x="471126" y="294816"/>
                  <a:pt x="483871" y="294816"/>
                </a:cubicBezTo>
                <a:cubicBezTo>
                  <a:pt x="496616" y="294816"/>
                  <a:pt x="506910" y="284522"/>
                  <a:pt x="506910" y="271776"/>
                </a:cubicBezTo>
                <a:cubicBezTo>
                  <a:pt x="506910" y="259031"/>
                  <a:pt x="496616" y="248737"/>
                  <a:pt x="483871" y="248737"/>
                </a:cubicBezTo>
                <a:close/>
                <a:moveTo>
                  <a:pt x="483871" y="96938"/>
                </a:moveTo>
                <a:cubicBezTo>
                  <a:pt x="471126" y="96938"/>
                  <a:pt x="460831" y="107232"/>
                  <a:pt x="460831" y="119977"/>
                </a:cubicBezTo>
                <a:cubicBezTo>
                  <a:pt x="460831" y="132722"/>
                  <a:pt x="471126" y="143017"/>
                  <a:pt x="483871" y="143017"/>
                </a:cubicBezTo>
                <a:cubicBezTo>
                  <a:pt x="496616" y="143017"/>
                  <a:pt x="506910" y="132722"/>
                  <a:pt x="506910" y="119977"/>
                </a:cubicBezTo>
                <a:cubicBezTo>
                  <a:pt x="506910" y="107232"/>
                  <a:pt x="496616" y="96938"/>
                  <a:pt x="483871" y="96938"/>
                </a:cubicBezTo>
                <a:close/>
                <a:moveTo>
                  <a:pt x="483871" y="400373"/>
                </a:moveTo>
                <a:cubicBezTo>
                  <a:pt x="471126" y="400373"/>
                  <a:pt x="460831" y="410667"/>
                  <a:pt x="460831" y="423412"/>
                </a:cubicBezTo>
                <a:cubicBezTo>
                  <a:pt x="460831" y="436158"/>
                  <a:pt x="471126" y="446452"/>
                  <a:pt x="483871" y="446452"/>
                </a:cubicBezTo>
                <a:cubicBezTo>
                  <a:pt x="496616" y="446452"/>
                  <a:pt x="506910" y="436158"/>
                  <a:pt x="506910" y="423412"/>
                </a:cubicBezTo>
                <a:cubicBezTo>
                  <a:pt x="506910" y="410667"/>
                  <a:pt x="496616" y="400373"/>
                  <a:pt x="483871" y="400373"/>
                </a:cubicBezTo>
                <a:close/>
                <a:moveTo>
                  <a:pt x="395798" y="96938"/>
                </a:moveTo>
                <a:cubicBezTo>
                  <a:pt x="383053" y="96938"/>
                  <a:pt x="372758" y="107232"/>
                  <a:pt x="372758" y="119977"/>
                </a:cubicBezTo>
                <a:cubicBezTo>
                  <a:pt x="372758" y="132722"/>
                  <a:pt x="383053" y="143017"/>
                  <a:pt x="395798" y="143017"/>
                </a:cubicBezTo>
                <a:cubicBezTo>
                  <a:pt x="408543" y="143017"/>
                  <a:pt x="418837" y="132722"/>
                  <a:pt x="418837" y="119977"/>
                </a:cubicBezTo>
                <a:cubicBezTo>
                  <a:pt x="418837" y="107232"/>
                  <a:pt x="408543" y="96938"/>
                  <a:pt x="395798" y="96938"/>
                </a:cubicBezTo>
                <a:close/>
                <a:moveTo>
                  <a:pt x="395798" y="21120"/>
                </a:moveTo>
                <a:cubicBezTo>
                  <a:pt x="383053" y="21120"/>
                  <a:pt x="372758" y="31414"/>
                  <a:pt x="372758" y="44159"/>
                </a:cubicBezTo>
                <a:cubicBezTo>
                  <a:pt x="372758" y="56904"/>
                  <a:pt x="383053" y="67199"/>
                  <a:pt x="395798" y="67199"/>
                </a:cubicBezTo>
                <a:cubicBezTo>
                  <a:pt x="408543" y="67199"/>
                  <a:pt x="418837" y="56904"/>
                  <a:pt x="418837" y="44159"/>
                </a:cubicBezTo>
                <a:cubicBezTo>
                  <a:pt x="418837" y="31414"/>
                  <a:pt x="408543" y="21120"/>
                  <a:pt x="395798" y="21120"/>
                </a:cubicBezTo>
                <a:close/>
                <a:moveTo>
                  <a:pt x="219978" y="21120"/>
                </a:moveTo>
                <a:cubicBezTo>
                  <a:pt x="207233" y="21120"/>
                  <a:pt x="196939" y="31414"/>
                  <a:pt x="196939" y="44159"/>
                </a:cubicBezTo>
                <a:cubicBezTo>
                  <a:pt x="196939" y="56904"/>
                  <a:pt x="207233" y="67199"/>
                  <a:pt x="219978" y="67199"/>
                </a:cubicBezTo>
                <a:cubicBezTo>
                  <a:pt x="232724" y="67199"/>
                  <a:pt x="243018" y="56904"/>
                  <a:pt x="243018" y="44159"/>
                </a:cubicBezTo>
                <a:cubicBezTo>
                  <a:pt x="242855" y="31414"/>
                  <a:pt x="232560" y="21120"/>
                  <a:pt x="219978" y="21120"/>
                </a:cubicBezTo>
                <a:close/>
                <a:moveTo>
                  <a:pt x="395798" y="248737"/>
                </a:moveTo>
                <a:cubicBezTo>
                  <a:pt x="383053" y="248737"/>
                  <a:pt x="372758" y="259031"/>
                  <a:pt x="372758" y="271776"/>
                </a:cubicBezTo>
                <a:cubicBezTo>
                  <a:pt x="372758" y="284522"/>
                  <a:pt x="383053" y="294816"/>
                  <a:pt x="395798" y="294816"/>
                </a:cubicBezTo>
                <a:cubicBezTo>
                  <a:pt x="408543" y="294816"/>
                  <a:pt x="418837" y="284522"/>
                  <a:pt x="418837" y="271776"/>
                </a:cubicBezTo>
                <a:cubicBezTo>
                  <a:pt x="418837" y="259031"/>
                  <a:pt x="408543" y="248737"/>
                  <a:pt x="395798" y="248737"/>
                </a:cubicBezTo>
                <a:close/>
                <a:moveTo>
                  <a:pt x="43996" y="21120"/>
                </a:moveTo>
                <a:cubicBezTo>
                  <a:pt x="31250" y="21120"/>
                  <a:pt x="20956" y="31414"/>
                  <a:pt x="20956" y="44159"/>
                </a:cubicBezTo>
                <a:cubicBezTo>
                  <a:pt x="20956" y="56904"/>
                  <a:pt x="31250" y="67199"/>
                  <a:pt x="43996" y="67199"/>
                </a:cubicBezTo>
                <a:cubicBezTo>
                  <a:pt x="56741" y="67199"/>
                  <a:pt x="67035" y="56904"/>
                  <a:pt x="67035" y="44159"/>
                </a:cubicBezTo>
                <a:cubicBezTo>
                  <a:pt x="66872" y="31414"/>
                  <a:pt x="56578" y="21120"/>
                  <a:pt x="43996" y="21120"/>
                </a:cubicBezTo>
                <a:close/>
                <a:moveTo>
                  <a:pt x="131905" y="324555"/>
                </a:moveTo>
                <a:cubicBezTo>
                  <a:pt x="119160" y="324555"/>
                  <a:pt x="108866" y="334849"/>
                  <a:pt x="108866" y="347594"/>
                </a:cubicBezTo>
                <a:cubicBezTo>
                  <a:pt x="108866" y="360340"/>
                  <a:pt x="119160" y="370634"/>
                  <a:pt x="131905" y="370634"/>
                </a:cubicBezTo>
                <a:cubicBezTo>
                  <a:pt x="144651" y="370634"/>
                  <a:pt x="154945" y="360340"/>
                  <a:pt x="154945" y="347594"/>
                </a:cubicBezTo>
                <a:cubicBezTo>
                  <a:pt x="154945" y="334849"/>
                  <a:pt x="144651" y="324555"/>
                  <a:pt x="131905" y="324555"/>
                </a:cubicBezTo>
                <a:close/>
                <a:moveTo>
                  <a:pt x="131905" y="400373"/>
                </a:moveTo>
                <a:cubicBezTo>
                  <a:pt x="119160" y="400373"/>
                  <a:pt x="108866" y="410667"/>
                  <a:pt x="108866" y="423412"/>
                </a:cubicBezTo>
                <a:cubicBezTo>
                  <a:pt x="108866" y="436158"/>
                  <a:pt x="119160" y="446452"/>
                  <a:pt x="131905" y="446452"/>
                </a:cubicBezTo>
                <a:cubicBezTo>
                  <a:pt x="144651" y="446452"/>
                  <a:pt x="154945" y="436158"/>
                  <a:pt x="154945" y="423412"/>
                </a:cubicBezTo>
                <a:cubicBezTo>
                  <a:pt x="154945" y="410667"/>
                  <a:pt x="144651" y="400373"/>
                  <a:pt x="131905" y="400373"/>
                </a:cubicBezTo>
                <a:close/>
                <a:moveTo>
                  <a:pt x="43996" y="172755"/>
                </a:moveTo>
                <a:cubicBezTo>
                  <a:pt x="31250" y="172755"/>
                  <a:pt x="20956" y="183050"/>
                  <a:pt x="20956" y="195795"/>
                </a:cubicBezTo>
                <a:cubicBezTo>
                  <a:pt x="20956" y="208540"/>
                  <a:pt x="31250" y="218834"/>
                  <a:pt x="43996" y="218834"/>
                </a:cubicBezTo>
                <a:cubicBezTo>
                  <a:pt x="56741" y="218834"/>
                  <a:pt x="67035" y="208540"/>
                  <a:pt x="67035" y="195795"/>
                </a:cubicBezTo>
                <a:cubicBezTo>
                  <a:pt x="67035" y="183050"/>
                  <a:pt x="56578" y="172755"/>
                  <a:pt x="43996" y="172755"/>
                </a:cubicBezTo>
                <a:close/>
                <a:moveTo>
                  <a:pt x="43996" y="96938"/>
                </a:moveTo>
                <a:cubicBezTo>
                  <a:pt x="31250" y="96938"/>
                  <a:pt x="20956" y="107232"/>
                  <a:pt x="20956" y="119977"/>
                </a:cubicBezTo>
                <a:cubicBezTo>
                  <a:pt x="20956" y="132722"/>
                  <a:pt x="31250" y="143017"/>
                  <a:pt x="43996" y="143017"/>
                </a:cubicBezTo>
                <a:cubicBezTo>
                  <a:pt x="56741" y="143017"/>
                  <a:pt x="67035" y="132722"/>
                  <a:pt x="67035" y="119977"/>
                </a:cubicBezTo>
                <a:cubicBezTo>
                  <a:pt x="66872" y="107232"/>
                  <a:pt x="56578" y="96938"/>
                  <a:pt x="43996" y="96938"/>
                </a:cubicBezTo>
                <a:close/>
                <a:moveTo>
                  <a:pt x="219978" y="96938"/>
                </a:moveTo>
                <a:cubicBezTo>
                  <a:pt x="207233" y="96938"/>
                  <a:pt x="196939" y="107232"/>
                  <a:pt x="196939" y="119977"/>
                </a:cubicBezTo>
                <a:cubicBezTo>
                  <a:pt x="196939" y="132722"/>
                  <a:pt x="207233" y="143017"/>
                  <a:pt x="219978" y="143017"/>
                </a:cubicBezTo>
                <a:cubicBezTo>
                  <a:pt x="232724" y="143017"/>
                  <a:pt x="243018" y="132722"/>
                  <a:pt x="243018" y="119977"/>
                </a:cubicBezTo>
                <a:cubicBezTo>
                  <a:pt x="242855" y="107232"/>
                  <a:pt x="232560" y="96938"/>
                  <a:pt x="219978" y="96938"/>
                </a:cubicBezTo>
                <a:close/>
                <a:moveTo>
                  <a:pt x="43996" y="324555"/>
                </a:moveTo>
                <a:cubicBezTo>
                  <a:pt x="31250" y="324555"/>
                  <a:pt x="20956" y="334849"/>
                  <a:pt x="20956" y="347431"/>
                </a:cubicBezTo>
                <a:cubicBezTo>
                  <a:pt x="20956" y="360176"/>
                  <a:pt x="31250" y="370470"/>
                  <a:pt x="43996" y="370470"/>
                </a:cubicBezTo>
                <a:cubicBezTo>
                  <a:pt x="56741" y="370470"/>
                  <a:pt x="67035" y="360176"/>
                  <a:pt x="67035" y="347431"/>
                </a:cubicBezTo>
                <a:cubicBezTo>
                  <a:pt x="66872" y="334849"/>
                  <a:pt x="56578" y="324555"/>
                  <a:pt x="43996" y="324555"/>
                </a:cubicBezTo>
                <a:close/>
                <a:moveTo>
                  <a:pt x="43996" y="248737"/>
                </a:moveTo>
                <a:cubicBezTo>
                  <a:pt x="31250" y="248737"/>
                  <a:pt x="20956" y="259031"/>
                  <a:pt x="20956" y="271613"/>
                </a:cubicBezTo>
                <a:cubicBezTo>
                  <a:pt x="20956" y="284358"/>
                  <a:pt x="31250" y="294652"/>
                  <a:pt x="43996" y="294652"/>
                </a:cubicBezTo>
                <a:cubicBezTo>
                  <a:pt x="56741" y="294652"/>
                  <a:pt x="67035" y="284358"/>
                  <a:pt x="67035" y="271613"/>
                </a:cubicBezTo>
                <a:cubicBezTo>
                  <a:pt x="66872" y="259031"/>
                  <a:pt x="56578" y="248737"/>
                  <a:pt x="43996" y="248737"/>
                </a:cubicBezTo>
                <a:close/>
                <a:moveTo>
                  <a:pt x="43996" y="400373"/>
                </a:moveTo>
                <a:cubicBezTo>
                  <a:pt x="31250" y="400373"/>
                  <a:pt x="20956" y="410667"/>
                  <a:pt x="20956" y="423412"/>
                </a:cubicBezTo>
                <a:cubicBezTo>
                  <a:pt x="20956" y="436158"/>
                  <a:pt x="31250" y="446452"/>
                  <a:pt x="43996" y="446452"/>
                </a:cubicBezTo>
                <a:cubicBezTo>
                  <a:pt x="56741" y="446452"/>
                  <a:pt x="67035" y="436158"/>
                  <a:pt x="67035" y="423412"/>
                </a:cubicBezTo>
                <a:cubicBezTo>
                  <a:pt x="67035" y="410667"/>
                  <a:pt x="56578" y="400373"/>
                  <a:pt x="43996" y="400373"/>
                </a:cubicBezTo>
                <a:close/>
                <a:moveTo>
                  <a:pt x="219978" y="324555"/>
                </a:moveTo>
                <a:cubicBezTo>
                  <a:pt x="207233" y="324555"/>
                  <a:pt x="196939" y="334849"/>
                  <a:pt x="196939" y="347594"/>
                </a:cubicBezTo>
                <a:cubicBezTo>
                  <a:pt x="196939" y="360340"/>
                  <a:pt x="207233" y="370634"/>
                  <a:pt x="219978" y="370634"/>
                </a:cubicBezTo>
                <a:cubicBezTo>
                  <a:pt x="232724" y="370634"/>
                  <a:pt x="243018" y="360340"/>
                  <a:pt x="243018" y="347594"/>
                </a:cubicBezTo>
                <a:cubicBezTo>
                  <a:pt x="242855" y="334849"/>
                  <a:pt x="232560" y="324555"/>
                  <a:pt x="219978" y="324555"/>
                </a:cubicBezTo>
                <a:close/>
                <a:moveTo>
                  <a:pt x="131905" y="248737"/>
                </a:moveTo>
                <a:cubicBezTo>
                  <a:pt x="119160" y="248737"/>
                  <a:pt x="108866" y="259031"/>
                  <a:pt x="108866" y="271776"/>
                </a:cubicBezTo>
                <a:cubicBezTo>
                  <a:pt x="108866" y="284522"/>
                  <a:pt x="119160" y="294816"/>
                  <a:pt x="131905" y="294816"/>
                </a:cubicBezTo>
                <a:cubicBezTo>
                  <a:pt x="144651" y="294816"/>
                  <a:pt x="154945" y="284522"/>
                  <a:pt x="154945" y="271776"/>
                </a:cubicBezTo>
                <a:cubicBezTo>
                  <a:pt x="154945" y="259031"/>
                  <a:pt x="144651" y="248737"/>
                  <a:pt x="131905" y="248737"/>
                </a:cubicBezTo>
                <a:close/>
                <a:moveTo>
                  <a:pt x="219978" y="400373"/>
                </a:moveTo>
                <a:cubicBezTo>
                  <a:pt x="207233" y="400373"/>
                  <a:pt x="196939" y="410667"/>
                  <a:pt x="196939" y="423412"/>
                </a:cubicBezTo>
                <a:cubicBezTo>
                  <a:pt x="196939" y="436158"/>
                  <a:pt x="207233" y="446452"/>
                  <a:pt x="219978" y="446452"/>
                </a:cubicBezTo>
                <a:cubicBezTo>
                  <a:pt x="232724" y="446452"/>
                  <a:pt x="243018" y="436158"/>
                  <a:pt x="243018" y="423412"/>
                </a:cubicBezTo>
                <a:cubicBezTo>
                  <a:pt x="243018" y="410667"/>
                  <a:pt x="232560" y="400373"/>
                  <a:pt x="219978" y="400373"/>
                </a:cubicBezTo>
                <a:close/>
                <a:moveTo>
                  <a:pt x="219978" y="172755"/>
                </a:moveTo>
                <a:cubicBezTo>
                  <a:pt x="207233" y="172755"/>
                  <a:pt x="196939" y="183050"/>
                  <a:pt x="196939" y="195795"/>
                </a:cubicBezTo>
                <a:cubicBezTo>
                  <a:pt x="196939" y="208540"/>
                  <a:pt x="207233" y="218834"/>
                  <a:pt x="219978" y="218834"/>
                </a:cubicBezTo>
                <a:cubicBezTo>
                  <a:pt x="232724" y="218834"/>
                  <a:pt x="243018" y="208540"/>
                  <a:pt x="243018" y="195795"/>
                </a:cubicBezTo>
                <a:cubicBezTo>
                  <a:pt x="243018" y="183050"/>
                  <a:pt x="232560" y="172755"/>
                  <a:pt x="219978" y="172755"/>
                </a:cubicBezTo>
                <a:close/>
                <a:moveTo>
                  <a:pt x="219978" y="248737"/>
                </a:moveTo>
                <a:cubicBezTo>
                  <a:pt x="207233" y="248737"/>
                  <a:pt x="196939" y="259031"/>
                  <a:pt x="196939" y="271776"/>
                </a:cubicBezTo>
                <a:cubicBezTo>
                  <a:pt x="196939" y="284522"/>
                  <a:pt x="207233" y="294816"/>
                  <a:pt x="219978" y="294816"/>
                </a:cubicBezTo>
                <a:cubicBezTo>
                  <a:pt x="232724" y="294816"/>
                  <a:pt x="243018" y="284522"/>
                  <a:pt x="243018" y="271776"/>
                </a:cubicBezTo>
                <a:cubicBezTo>
                  <a:pt x="242855" y="259031"/>
                  <a:pt x="232560" y="248737"/>
                  <a:pt x="219978" y="248737"/>
                </a:cubicBezTo>
                <a:close/>
                <a:moveTo>
                  <a:pt x="131905" y="172755"/>
                </a:moveTo>
                <a:cubicBezTo>
                  <a:pt x="119160" y="172755"/>
                  <a:pt x="108866" y="183050"/>
                  <a:pt x="108866" y="195795"/>
                </a:cubicBezTo>
                <a:cubicBezTo>
                  <a:pt x="108866" y="208540"/>
                  <a:pt x="119160" y="218834"/>
                  <a:pt x="131905" y="218834"/>
                </a:cubicBezTo>
                <a:cubicBezTo>
                  <a:pt x="144651" y="218834"/>
                  <a:pt x="154945" y="208540"/>
                  <a:pt x="154945" y="195795"/>
                </a:cubicBezTo>
                <a:cubicBezTo>
                  <a:pt x="154945" y="183050"/>
                  <a:pt x="144651" y="172755"/>
                  <a:pt x="131905" y="172755"/>
                </a:cubicBezTo>
                <a:close/>
                <a:moveTo>
                  <a:pt x="131905" y="96938"/>
                </a:moveTo>
                <a:cubicBezTo>
                  <a:pt x="119160" y="96938"/>
                  <a:pt x="108866" y="107232"/>
                  <a:pt x="108866" y="119977"/>
                </a:cubicBezTo>
                <a:cubicBezTo>
                  <a:pt x="108866" y="132722"/>
                  <a:pt x="119160" y="143017"/>
                  <a:pt x="131905" y="143017"/>
                </a:cubicBezTo>
                <a:cubicBezTo>
                  <a:pt x="144651" y="143017"/>
                  <a:pt x="154945" y="132722"/>
                  <a:pt x="154945" y="119977"/>
                </a:cubicBezTo>
                <a:cubicBezTo>
                  <a:pt x="154945" y="107232"/>
                  <a:pt x="144651" y="96938"/>
                  <a:pt x="131905" y="96938"/>
                </a:cubicBezTo>
                <a:close/>
                <a:moveTo>
                  <a:pt x="131905" y="21120"/>
                </a:moveTo>
                <a:cubicBezTo>
                  <a:pt x="119160" y="21120"/>
                  <a:pt x="108866" y="31414"/>
                  <a:pt x="108866" y="44159"/>
                </a:cubicBezTo>
                <a:cubicBezTo>
                  <a:pt x="108866" y="56904"/>
                  <a:pt x="119160" y="67199"/>
                  <a:pt x="131905" y="67199"/>
                </a:cubicBezTo>
                <a:cubicBezTo>
                  <a:pt x="144651" y="67199"/>
                  <a:pt x="154945" y="56904"/>
                  <a:pt x="154945" y="44159"/>
                </a:cubicBezTo>
                <a:cubicBezTo>
                  <a:pt x="154945" y="31414"/>
                  <a:pt x="144651" y="21120"/>
                  <a:pt x="131905" y="21120"/>
                </a:cubicBezTo>
                <a:close/>
                <a:moveTo>
                  <a:pt x="483871" y="21120"/>
                </a:moveTo>
                <a:cubicBezTo>
                  <a:pt x="471126" y="21120"/>
                  <a:pt x="460831" y="31414"/>
                  <a:pt x="460831" y="44159"/>
                </a:cubicBezTo>
                <a:cubicBezTo>
                  <a:pt x="460831" y="56904"/>
                  <a:pt x="471126" y="67199"/>
                  <a:pt x="483871" y="67199"/>
                </a:cubicBezTo>
                <a:cubicBezTo>
                  <a:pt x="496616" y="67199"/>
                  <a:pt x="506910" y="56904"/>
                  <a:pt x="506910" y="44159"/>
                </a:cubicBezTo>
                <a:cubicBezTo>
                  <a:pt x="506910" y="31414"/>
                  <a:pt x="496616" y="21120"/>
                  <a:pt x="483871" y="21120"/>
                </a:cubicBezTo>
                <a:close/>
                <a:moveTo>
                  <a:pt x="835836" y="21120"/>
                </a:moveTo>
                <a:cubicBezTo>
                  <a:pt x="823091" y="21120"/>
                  <a:pt x="812797" y="31414"/>
                  <a:pt x="812797" y="44159"/>
                </a:cubicBezTo>
                <a:cubicBezTo>
                  <a:pt x="812797" y="56904"/>
                  <a:pt x="823091" y="67199"/>
                  <a:pt x="835836" y="67199"/>
                </a:cubicBezTo>
                <a:cubicBezTo>
                  <a:pt x="848582" y="67199"/>
                  <a:pt x="858876" y="56904"/>
                  <a:pt x="858876" y="44159"/>
                </a:cubicBezTo>
                <a:cubicBezTo>
                  <a:pt x="858713" y="31414"/>
                  <a:pt x="848418" y="21120"/>
                  <a:pt x="835836" y="21120"/>
                </a:cubicBezTo>
                <a:close/>
                <a:moveTo>
                  <a:pt x="747763" y="172755"/>
                </a:moveTo>
                <a:cubicBezTo>
                  <a:pt x="735018" y="172755"/>
                  <a:pt x="724724" y="183050"/>
                  <a:pt x="724724" y="195795"/>
                </a:cubicBezTo>
                <a:cubicBezTo>
                  <a:pt x="724724" y="208540"/>
                  <a:pt x="735018" y="218834"/>
                  <a:pt x="747763" y="218834"/>
                </a:cubicBezTo>
                <a:cubicBezTo>
                  <a:pt x="760509" y="218834"/>
                  <a:pt x="770803" y="208540"/>
                  <a:pt x="770803" y="195795"/>
                </a:cubicBezTo>
                <a:cubicBezTo>
                  <a:pt x="770803" y="183050"/>
                  <a:pt x="760509" y="172755"/>
                  <a:pt x="747763" y="172755"/>
                </a:cubicBezTo>
                <a:close/>
                <a:moveTo>
                  <a:pt x="747763" y="96938"/>
                </a:moveTo>
                <a:cubicBezTo>
                  <a:pt x="735018" y="96938"/>
                  <a:pt x="724724" y="107232"/>
                  <a:pt x="724724" y="119977"/>
                </a:cubicBezTo>
                <a:cubicBezTo>
                  <a:pt x="724724" y="132722"/>
                  <a:pt x="735018" y="143017"/>
                  <a:pt x="747763" y="143017"/>
                </a:cubicBezTo>
                <a:cubicBezTo>
                  <a:pt x="760509" y="143017"/>
                  <a:pt x="770803" y="132722"/>
                  <a:pt x="770803" y="119977"/>
                </a:cubicBezTo>
                <a:cubicBezTo>
                  <a:pt x="770803" y="107232"/>
                  <a:pt x="760509" y="96938"/>
                  <a:pt x="747763" y="96938"/>
                </a:cubicBezTo>
                <a:close/>
                <a:moveTo>
                  <a:pt x="835836" y="324555"/>
                </a:moveTo>
                <a:cubicBezTo>
                  <a:pt x="823091" y="324555"/>
                  <a:pt x="812797" y="334849"/>
                  <a:pt x="812797" y="347594"/>
                </a:cubicBezTo>
                <a:cubicBezTo>
                  <a:pt x="812797" y="360340"/>
                  <a:pt x="823091" y="370634"/>
                  <a:pt x="835836" y="370634"/>
                </a:cubicBezTo>
                <a:cubicBezTo>
                  <a:pt x="848582" y="370634"/>
                  <a:pt x="858876" y="360340"/>
                  <a:pt x="858876" y="347594"/>
                </a:cubicBezTo>
                <a:cubicBezTo>
                  <a:pt x="858713" y="334849"/>
                  <a:pt x="848418" y="324555"/>
                  <a:pt x="835836" y="324555"/>
                </a:cubicBezTo>
                <a:close/>
                <a:moveTo>
                  <a:pt x="835836" y="400373"/>
                </a:moveTo>
                <a:cubicBezTo>
                  <a:pt x="823091" y="400373"/>
                  <a:pt x="812797" y="410667"/>
                  <a:pt x="812797" y="423412"/>
                </a:cubicBezTo>
                <a:cubicBezTo>
                  <a:pt x="812797" y="436158"/>
                  <a:pt x="823091" y="446452"/>
                  <a:pt x="835836" y="446452"/>
                </a:cubicBezTo>
                <a:cubicBezTo>
                  <a:pt x="848582" y="446452"/>
                  <a:pt x="858876" y="436158"/>
                  <a:pt x="858876" y="423412"/>
                </a:cubicBezTo>
                <a:cubicBezTo>
                  <a:pt x="858876" y="410667"/>
                  <a:pt x="848418" y="400373"/>
                  <a:pt x="835836" y="400373"/>
                </a:cubicBezTo>
                <a:close/>
                <a:moveTo>
                  <a:pt x="835836" y="96938"/>
                </a:moveTo>
                <a:cubicBezTo>
                  <a:pt x="823091" y="96938"/>
                  <a:pt x="812797" y="107232"/>
                  <a:pt x="812797" y="119977"/>
                </a:cubicBezTo>
                <a:cubicBezTo>
                  <a:pt x="812797" y="132722"/>
                  <a:pt x="823091" y="143017"/>
                  <a:pt x="835836" y="143017"/>
                </a:cubicBezTo>
                <a:cubicBezTo>
                  <a:pt x="848582" y="143017"/>
                  <a:pt x="858876" y="132722"/>
                  <a:pt x="858876" y="119977"/>
                </a:cubicBezTo>
                <a:cubicBezTo>
                  <a:pt x="858713" y="107232"/>
                  <a:pt x="848418" y="96938"/>
                  <a:pt x="835836" y="96938"/>
                </a:cubicBezTo>
                <a:close/>
                <a:moveTo>
                  <a:pt x="835836" y="172755"/>
                </a:moveTo>
                <a:cubicBezTo>
                  <a:pt x="823091" y="172755"/>
                  <a:pt x="812797" y="183050"/>
                  <a:pt x="812797" y="195795"/>
                </a:cubicBezTo>
                <a:cubicBezTo>
                  <a:pt x="812797" y="208540"/>
                  <a:pt x="823091" y="218834"/>
                  <a:pt x="835836" y="218834"/>
                </a:cubicBezTo>
                <a:cubicBezTo>
                  <a:pt x="848582" y="218834"/>
                  <a:pt x="858876" y="208540"/>
                  <a:pt x="858876" y="195795"/>
                </a:cubicBezTo>
                <a:cubicBezTo>
                  <a:pt x="858876" y="183050"/>
                  <a:pt x="848418" y="172755"/>
                  <a:pt x="835836" y="172755"/>
                </a:cubicBezTo>
                <a:close/>
                <a:moveTo>
                  <a:pt x="835836" y="248737"/>
                </a:moveTo>
                <a:cubicBezTo>
                  <a:pt x="823091" y="248737"/>
                  <a:pt x="812797" y="259031"/>
                  <a:pt x="812797" y="271776"/>
                </a:cubicBezTo>
                <a:cubicBezTo>
                  <a:pt x="812797" y="284522"/>
                  <a:pt x="823091" y="294816"/>
                  <a:pt x="835836" y="294816"/>
                </a:cubicBezTo>
                <a:cubicBezTo>
                  <a:pt x="848582" y="294816"/>
                  <a:pt x="858876" y="284522"/>
                  <a:pt x="858876" y="271776"/>
                </a:cubicBezTo>
                <a:cubicBezTo>
                  <a:pt x="858713" y="259031"/>
                  <a:pt x="848418" y="248737"/>
                  <a:pt x="835836" y="248737"/>
                </a:cubicBezTo>
                <a:close/>
                <a:moveTo>
                  <a:pt x="747763" y="21120"/>
                </a:moveTo>
                <a:cubicBezTo>
                  <a:pt x="735018" y="21120"/>
                  <a:pt x="724724" y="31414"/>
                  <a:pt x="724724" y="44159"/>
                </a:cubicBezTo>
                <a:cubicBezTo>
                  <a:pt x="724724" y="56904"/>
                  <a:pt x="735018" y="67199"/>
                  <a:pt x="747763" y="67199"/>
                </a:cubicBezTo>
                <a:cubicBezTo>
                  <a:pt x="760509" y="67199"/>
                  <a:pt x="770803" y="56904"/>
                  <a:pt x="770803" y="44159"/>
                </a:cubicBezTo>
                <a:cubicBezTo>
                  <a:pt x="770803" y="31414"/>
                  <a:pt x="760509" y="21120"/>
                  <a:pt x="747763" y="21120"/>
                </a:cubicBezTo>
                <a:close/>
                <a:moveTo>
                  <a:pt x="659854" y="172755"/>
                </a:moveTo>
                <a:cubicBezTo>
                  <a:pt x="647108" y="172755"/>
                  <a:pt x="636814" y="183050"/>
                  <a:pt x="636814" y="195795"/>
                </a:cubicBezTo>
                <a:cubicBezTo>
                  <a:pt x="636814" y="208540"/>
                  <a:pt x="647108" y="218834"/>
                  <a:pt x="659854" y="218834"/>
                </a:cubicBezTo>
                <a:cubicBezTo>
                  <a:pt x="672599" y="218834"/>
                  <a:pt x="682893" y="208540"/>
                  <a:pt x="682893" y="195795"/>
                </a:cubicBezTo>
                <a:cubicBezTo>
                  <a:pt x="682893" y="183050"/>
                  <a:pt x="672599" y="172755"/>
                  <a:pt x="659854" y="172755"/>
                </a:cubicBezTo>
                <a:close/>
                <a:moveTo>
                  <a:pt x="659854" y="324555"/>
                </a:moveTo>
                <a:cubicBezTo>
                  <a:pt x="647108" y="324555"/>
                  <a:pt x="636814" y="334849"/>
                  <a:pt x="636814" y="347594"/>
                </a:cubicBezTo>
                <a:cubicBezTo>
                  <a:pt x="636814" y="360340"/>
                  <a:pt x="647108" y="370634"/>
                  <a:pt x="659854" y="370634"/>
                </a:cubicBezTo>
                <a:cubicBezTo>
                  <a:pt x="672599" y="370634"/>
                  <a:pt x="682893" y="360340"/>
                  <a:pt x="682893" y="347594"/>
                </a:cubicBezTo>
                <a:cubicBezTo>
                  <a:pt x="682730" y="334849"/>
                  <a:pt x="672599" y="324555"/>
                  <a:pt x="659854" y="324555"/>
                </a:cubicBezTo>
                <a:close/>
                <a:moveTo>
                  <a:pt x="659854" y="400373"/>
                </a:moveTo>
                <a:cubicBezTo>
                  <a:pt x="647108" y="400373"/>
                  <a:pt x="636814" y="410667"/>
                  <a:pt x="636814" y="423412"/>
                </a:cubicBezTo>
                <a:cubicBezTo>
                  <a:pt x="636814" y="436158"/>
                  <a:pt x="647108" y="446452"/>
                  <a:pt x="659854" y="446452"/>
                </a:cubicBezTo>
                <a:cubicBezTo>
                  <a:pt x="672599" y="446452"/>
                  <a:pt x="682893" y="436158"/>
                  <a:pt x="682893" y="423412"/>
                </a:cubicBezTo>
                <a:cubicBezTo>
                  <a:pt x="682893" y="410667"/>
                  <a:pt x="672599" y="400373"/>
                  <a:pt x="659854" y="400373"/>
                </a:cubicBezTo>
                <a:close/>
                <a:moveTo>
                  <a:pt x="659854" y="96938"/>
                </a:moveTo>
                <a:cubicBezTo>
                  <a:pt x="647108" y="96938"/>
                  <a:pt x="636814" y="107232"/>
                  <a:pt x="636814" y="119977"/>
                </a:cubicBezTo>
                <a:cubicBezTo>
                  <a:pt x="636814" y="132722"/>
                  <a:pt x="647108" y="143017"/>
                  <a:pt x="659854" y="143017"/>
                </a:cubicBezTo>
                <a:cubicBezTo>
                  <a:pt x="672599" y="143017"/>
                  <a:pt x="682893" y="132722"/>
                  <a:pt x="682893" y="119977"/>
                </a:cubicBezTo>
                <a:cubicBezTo>
                  <a:pt x="682730" y="107232"/>
                  <a:pt x="672599" y="96938"/>
                  <a:pt x="659854" y="96938"/>
                </a:cubicBezTo>
                <a:close/>
                <a:moveTo>
                  <a:pt x="747763" y="324555"/>
                </a:moveTo>
                <a:cubicBezTo>
                  <a:pt x="735018" y="324555"/>
                  <a:pt x="724724" y="334849"/>
                  <a:pt x="724724" y="347594"/>
                </a:cubicBezTo>
                <a:cubicBezTo>
                  <a:pt x="724724" y="360340"/>
                  <a:pt x="735018" y="370634"/>
                  <a:pt x="747763" y="370634"/>
                </a:cubicBezTo>
                <a:cubicBezTo>
                  <a:pt x="760509" y="370634"/>
                  <a:pt x="770803" y="360340"/>
                  <a:pt x="770803" y="347594"/>
                </a:cubicBezTo>
                <a:cubicBezTo>
                  <a:pt x="770803" y="334849"/>
                  <a:pt x="760509" y="324555"/>
                  <a:pt x="747763" y="324555"/>
                </a:cubicBezTo>
                <a:close/>
                <a:moveTo>
                  <a:pt x="747763" y="248737"/>
                </a:moveTo>
                <a:cubicBezTo>
                  <a:pt x="735018" y="248737"/>
                  <a:pt x="724724" y="259031"/>
                  <a:pt x="724724" y="271776"/>
                </a:cubicBezTo>
                <a:cubicBezTo>
                  <a:pt x="724724" y="284522"/>
                  <a:pt x="735018" y="294816"/>
                  <a:pt x="747763" y="294816"/>
                </a:cubicBezTo>
                <a:cubicBezTo>
                  <a:pt x="760509" y="294816"/>
                  <a:pt x="770803" y="284522"/>
                  <a:pt x="770803" y="271776"/>
                </a:cubicBezTo>
                <a:cubicBezTo>
                  <a:pt x="770803" y="259031"/>
                  <a:pt x="760509" y="248737"/>
                  <a:pt x="747763" y="248737"/>
                </a:cubicBezTo>
                <a:close/>
                <a:moveTo>
                  <a:pt x="747763" y="400373"/>
                </a:moveTo>
                <a:cubicBezTo>
                  <a:pt x="735018" y="400373"/>
                  <a:pt x="724724" y="410667"/>
                  <a:pt x="724724" y="423412"/>
                </a:cubicBezTo>
                <a:cubicBezTo>
                  <a:pt x="724724" y="436158"/>
                  <a:pt x="735018" y="446452"/>
                  <a:pt x="747763" y="446452"/>
                </a:cubicBezTo>
                <a:cubicBezTo>
                  <a:pt x="760509" y="446452"/>
                  <a:pt x="770803" y="436158"/>
                  <a:pt x="770803" y="423412"/>
                </a:cubicBezTo>
                <a:cubicBezTo>
                  <a:pt x="770803" y="410667"/>
                  <a:pt x="760509" y="400373"/>
                  <a:pt x="747763" y="400373"/>
                </a:cubicBezTo>
                <a:close/>
                <a:moveTo>
                  <a:pt x="659854" y="21120"/>
                </a:moveTo>
                <a:cubicBezTo>
                  <a:pt x="647108" y="21120"/>
                  <a:pt x="636814" y="31414"/>
                  <a:pt x="636814" y="44159"/>
                </a:cubicBezTo>
                <a:cubicBezTo>
                  <a:pt x="636814" y="56904"/>
                  <a:pt x="647108" y="67199"/>
                  <a:pt x="659854" y="67199"/>
                </a:cubicBezTo>
                <a:cubicBezTo>
                  <a:pt x="672599" y="67199"/>
                  <a:pt x="682893" y="56904"/>
                  <a:pt x="682893" y="44159"/>
                </a:cubicBezTo>
                <a:cubicBezTo>
                  <a:pt x="682730" y="31414"/>
                  <a:pt x="672599" y="21120"/>
                  <a:pt x="659854" y="21120"/>
                </a:cubicBezTo>
                <a:close/>
                <a:moveTo>
                  <a:pt x="659854" y="248737"/>
                </a:moveTo>
                <a:cubicBezTo>
                  <a:pt x="647108" y="248737"/>
                  <a:pt x="636814" y="259031"/>
                  <a:pt x="636814" y="271776"/>
                </a:cubicBezTo>
                <a:cubicBezTo>
                  <a:pt x="636814" y="284522"/>
                  <a:pt x="647108" y="294816"/>
                  <a:pt x="659854" y="294816"/>
                </a:cubicBezTo>
                <a:cubicBezTo>
                  <a:pt x="672599" y="294816"/>
                  <a:pt x="682893" y="284522"/>
                  <a:pt x="682893" y="271776"/>
                </a:cubicBezTo>
                <a:cubicBezTo>
                  <a:pt x="682730" y="259031"/>
                  <a:pt x="672599" y="248737"/>
                  <a:pt x="659854" y="248737"/>
                </a:cubicBezTo>
                <a:close/>
                <a:moveTo>
                  <a:pt x="1011819" y="248737"/>
                </a:moveTo>
                <a:cubicBezTo>
                  <a:pt x="999074" y="248737"/>
                  <a:pt x="988780" y="259031"/>
                  <a:pt x="988780" y="271776"/>
                </a:cubicBezTo>
                <a:cubicBezTo>
                  <a:pt x="988780" y="284522"/>
                  <a:pt x="999074" y="294816"/>
                  <a:pt x="1011819" y="294816"/>
                </a:cubicBezTo>
                <a:cubicBezTo>
                  <a:pt x="1024564" y="294816"/>
                  <a:pt x="1034859" y="284522"/>
                  <a:pt x="1034859" y="271776"/>
                </a:cubicBezTo>
                <a:cubicBezTo>
                  <a:pt x="1034695" y="259031"/>
                  <a:pt x="1024401" y="248737"/>
                  <a:pt x="1011819" y="248737"/>
                </a:cubicBezTo>
                <a:close/>
                <a:moveTo>
                  <a:pt x="1011819" y="400373"/>
                </a:moveTo>
                <a:cubicBezTo>
                  <a:pt x="999074" y="400373"/>
                  <a:pt x="988780" y="410667"/>
                  <a:pt x="988780" y="423412"/>
                </a:cubicBezTo>
                <a:cubicBezTo>
                  <a:pt x="988780" y="436158"/>
                  <a:pt x="999074" y="446452"/>
                  <a:pt x="1011819" y="446452"/>
                </a:cubicBezTo>
                <a:cubicBezTo>
                  <a:pt x="1024564" y="446452"/>
                  <a:pt x="1034859" y="436158"/>
                  <a:pt x="1034859" y="423412"/>
                </a:cubicBezTo>
                <a:cubicBezTo>
                  <a:pt x="1034859" y="410667"/>
                  <a:pt x="1024401" y="400373"/>
                  <a:pt x="1011819" y="400373"/>
                </a:cubicBezTo>
                <a:close/>
                <a:moveTo>
                  <a:pt x="923746" y="400373"/>
                </a:moveTo>
                <a:cubicBezTo>
                  <a:pt x="911001" y="400373"/>
                  <a:pt x="900707" y="410667"/>
                  <a:pt x="900707" y="423412"/>
                </a:cubicBezTo>
                <a:cubicBezTo>
                  <a:pt x="900707" y="436158"/>
                  <a:pt x="911001" y="446452"/>
                  <a:pt x="923746" y="446452"/>
                </a:cubicBezTo>
                <a:cubicBezTo>
                  <a:pt x="936491" y="446452"/>
                  <a:pt x="946786" y="436158"/>
                  <a:pt x="946786" y="423412"/>
                </a:cubicBezTo>
                <a:cubicBezTo>
                  <a:pt x="946786" y="410667"/>
                  <a:pt x="936491" y="400373"/>
                  <a:pt x="923746" y="400373"/>
                </a:cubicBezTo>
                <a:close/>
                <a:moveTo>
                  <a:pt x="1011819" y="324555"/>
                </a:moveTo>
                <a:cubicBezTo>
                  <a:pt x="999074" y="324555"/>
                  <a:pt x="988780" y="334849"/>
                  <a:pt x="988780" y="347594"/>
                </a:cubicBezTo>
                <a:cubicBezTo>
                  <a:pt x="988780" y="360340"/>
                  <a:pt x="999074" y="370634"/>
                  <a:pt x="1011819" y="370634"/>
                </a:cubicBezTo>
                <a:cubicBezTo>
                  <a:pt x="1024564" y="370634"/>
                  <a:pt x="1034859" y="360340"/>
                  <a:pt x="1034859" y="347594"/>
                </a:cubicBezTo>
                <a:cubicBezTo>
                  <a:pt x="1034695" y="334849"/>
                  <a:pt x="1024401" y="324555"/>
                  <a:pt x="1011819" y="324555"/>
                </a:cubicBezTo>
                <a:close/>
                <a:moveTo>
                  <a:pt x="1011819" y="21120"/>
                </a:moveTo>
                <a:cubicBezTo>
                  <a:pt x="999074" y="21120"/>
                  <a:pt x="988780" y="31414"/>
                  <a:pt x="988780" y="44159"/>
                </a:cubicBezTo>
                <a:cubicBezTo>
                  <a:pt x="988780" y="56904"/>
                  <a:pt x="999074" y="67199"/>
                  <a:pt x="1011819" y="67199"/>
                </a:cubicBezTo>
                <a:cubicBezTo>
                  <a:pt x="1024564" y="67199"/>
                  <a:pt x="1034859" y="56904"/>
                  <a:pt x="1034859" y="44159"/>
                </a:cubicBezTo>
                <a:cubicBezTo>
                  <a:pt x="1034695" y="31414"/>
                  <a:pt x="1024401" y="21120"/>
                  <a:pt x="1011819" y="21120"/>
                </a:cubicBezTo>
                <a:close/>
                <a:moveTo>
                  <a:pt x="1011819" y="96938"/>
                </a:moveTo>
                <a:cubicBezTo>
                  <a:pt x="999074" y="96938"/>
                  <a:pt x="988780" y="107232"/>
                  <a:pt x="988780" y="119977"/>
                </a:cubicBezTo>
                <a:cubicBezTo>
                  <a:pt x="988780" y="132722"/>
                  <a:pt x="999074" y="143017"/>
                  <a:pt x="1011819" y="143017"/>
                </a:cubicBezTo>
                <a:cubicBezTo>
                  <a:pt x="1024564" y="143017"/>
                  <a:pt x="1034859" y="132722"/>
                  <a:pt x="1034859" y="119977"/>
                </a:cubicBezTo>
                <a:cubicBezTo>
                  <a:pt x="1034695" y="107232"/>
                  <a:pt x="1024401" y="96938"/>
                  <a:pt x="1011819" y="96938"/>
                </a:cubicBezTo>
                <a:close/>
                <a:moveTo>
                  <a:pt x="1011819" y="172755"/>
                </a:moveTo>
                <a:cubicBezTo>
                  <a:pt x="999074" y="172755"/>
                  <a:pt x="988780" y="183050"/>
                  <a:pt x="988780" y="195795"/>
                </a:cubicBezTo>
                <a:cubicBezTo>
                  <a:pt x="988780" y="208540"/>
                  <a:pt x="999074" y="218834"/>
                  <a:pt x="1011819" y="218834"/>
                </a:cubicBezTo>
                <a:cubicBezTo>
                  <a:pt x="1024564" y="218834"/>
                  <a:pt x="1034859" y="208540"/>
                  <a:pt x="1034859" y="195795"/>
                </a:cubicBezTo>
                <a:cubicBezTo>
                  <a:pt x="1034859" y="183050"/>
                  <a:pt x="1024401" y="172755"/>
                  <a:pt x="1011819" y="172755"/>
                </a:cubicBezTo>
                <a:close/>
                <a:moveTo>
                  <a:pt x="923746" y="248737"/>
                </a:moveTo>
                <a:cubicBezTo>
                  <a:pt x="911001" y="248737"/>
                  <a:pt x="900707" y="259031"/>
                  <a:pt x="900707" y="271776"/>
                </a:cubicBezTo>
                <a:cubicBezTo>
                  <a:pt x="900707" y="284522"/>
                  <a:pt x="911001" y="294816"/>
                  <a:pt x="923746" y="294816"/>
                </a:cubicBezTo>
                <a:cubicBezTo>
                  <a:pt x="936491" y="294816"/>
                  <a:pt x="946786" y="284522"/>
                  <a:pt x="946786" y="271776"/>
                </a:cubicBezTo>
                <a:cubicBezTo>
                  <a:pt x="946786" y="259031"/>
                  <a:pt x="936491" y="248737"/>
                  <a:pt x="923746" y="248737"/>
                </a:cubicBezTo>
                <a:close/>
                <a:moveTo>
                  <a:pt x="923746" y="324555"/>
                </a:moveTo>
                <a:cubicBezTo>
                  <a:pt x="911001" y="324555"/>
                  <a:pt x="900707" y="334849"/>
                  <a:pt x="900707" y="347594"/>
                </a:cubicBezTo>
                <a:cubicBezTo>
                  <a:pt x="900707" y="360340"/>
                  <a:pt x="911001" y="370634"/>
                  <a:pt x="923746" y="370634"/>
                </a:cubicBezTo>
                <a:cubicBezTo>
                  <a:pt x="936491" y="370634"/>
                  <a:pt x="946786" y="360340"/>
                  <a:pt x="946786" y="347594"/>
                </a:cubicBezTo>
                <a:cubicBezTo>
                  <a:pt x="946786" y="334849"/>
                  <a:pt x="936491" y="324555"/>
                  <a:pt x="923746" y="324555"/>
                </a:cubicBezTo>
                <a:close/>
                <a:moveTo>
                  <a:pt x="923746" y="96938"/>
                </a:moveTo>
                <a:cubicBezTo>
                  <a:pt x="911001" y="96938"/>
                  <a:pt x="900707" y="107232"/>
                  <a:pt x="900707" y="119977"/>
                </a:cubicBezTo>
                <a:cubicBezTo>
                  <a:pt x="900707" y="132722"/>
                  <a:pt x="911001" y="143017"/>
                  <a:pt x="923746" y="143017"/>
                </a:cubicBezTo>
                <a:cubicBezTo>
                  <a:pt x="936491" y="143017"/>
                  <a:pt x="946786" y="132722"/>
                  <a:pt x="946786" y="119977"/>
                </a:cubicBezTo>
                <a:cubicBezTo>
                  <a:pt x="946786" y="107232"/>
                  <a:pt x="936491" y="96938"/>
                  <a:pt x="923746" y="96938"/>
                </a:cubicBezTo>
                <a:close/>
                <a:moveTo>
                  <a:pt x="923746" y="21120"/>
                </a:moveTo>
                <a:cubicBezTo>
                  <a:pt x="911001" y="21120"/>
                  <a:pt x="900707" y="31414"/>
                  <a:pt x="900707" y="44159"/>
                </a:cubicBezTo>
                <a:cubicBezTo>
                  <a:pt x="900707" y="56904"/>
                  <a:pt x="911001" y="67199"/>
                  <a:pt x="923746" y="67199"/>
                </a:cubicBezTo>
                <a:cubicBezTo>
                  <a:pt x="936491" y="67199"/>
                  <a:pt x="946786" y="56904"/>
                  <a:pt x="946786" y="44159"/>
                </a:cubicBezTo>
                <a:cubicBezTo>
                  <a:pt x="946786" y="31414"/>
                  <a:pt x="936491" y="21120"/>
                  <a:pt x="923746" y="21120"/>
                </a:cubicBezTo>
                <a:close/>
                <a:moveTo>
                  <a:pt x="923746" y="172755"/>
                </a:moveTo>
                <a:cubicBezTo>
                  <a:pt x="911001" y="172755"/>
                  <a:pt x="900707" y="183050"/>
                  <a:pt x="900707" y="195795"/>
                </a:cubicBezTo>
                <a:cubicBezTo>
                  <a:pt x="900707" y="208540"/>
                  <a:pt x="911001" y="218834"/>
                  <a:pt x="923746" y="218834"/>
                </a:cubicBezTo>
                <a:cubicBezTo>
                  <a:pt x="936491" y="218834"/>
                  <a:pt x="946786" y="208540"/>
                  <a:pt x="946786" y="195795"/>
                </a:cubicBezTo>
                <a:cubicBezTo>
                  <a:pt x="946786" y="183050"/>
                  <a:pt x="936491" y="172755"/>
                  <a:pt x="923746" y="172755"/>
                </a:cubicBezTo>
                <a:close/>
                <a:moveTo>
                  <a:pt x="571781" y="248737"/>
                </a:moveTo>
                <a:cubicBezTo>
                  <a:pt x="559035" y="248737"/>
                  <a:pt x="548741" y="259031"/>
                  <a:pt x="548741" y="271776"/>
                </a:cubicBezTo>
                <a:cubicBezTo>
                  <a:pt x="548741" y="284522"/>
                  <a:pt x="559035" y="294816"/>
                  <a:pt x="571781" y="294816"/>
                </a:cubicBezTo>
                <a:cubicBezTo>
                  <a:pt x="584526" y="294816"/>
                  <a:pt x="594820" y="284522"/>
                  <a:pt x="594820" y="271776"/>
                </a:cubicBezTo>
                <a:cubicBezTo>
                  <a:pt x="594820" y="259031"/>
                  <a:pt x="584526" y="248737"/>
                  <a:pt x="571781" y="248737"/>
                </a:cubicBezTo>
                <a:close/>
                <a:moveTo>
                  <a:pt x="571781" y="21120"/>
                </a:moveTo>
                <a:cubicBezTo>
                  <a:pt x="559035" y="21120"/>
                  <a:pt x="548741" y="31414"/>
                  <a:pt x="548741" y="44159"/>
                </a:cubicBezTo>
                <a:cubicBezTo>
                  <a:pt x="548741" y="56904"/>
                  <a:pt x="559035" y="67199"/>
                  <a:pt x="571781" y="67199"/>
                </a:cubicBezTo>
                <a:cubicBezTo>
                  <a:pt x="584526" y="67199"/>
                  <a:pt x="594820" y="56904"/>
                  <a:pt x="594820" y="44159"/>
                </a:cubicBezTo>
                <a:cubicBezTo>
                  <a:pt x="594820" y="31414"/>
                  <a:pt x="584526" y="21120"/>
                  <a:pt x="571781" y="21120"/>
                </a:cubicBezTo>
                <a:close/>
                <a:moveTo>
                  <a:pt x="571781" y="96938"/>
                </a:moveTo>
                <a:cubicBezTo>
                  <a:pt x="559035" y="96938"/>
                  <a:pt x="548741" y="107232"/>
                  <a:pt x="548741" y="119977"/>
                </a:cubicBezTo>
                <a:cubicBezTo>
                  <a:pt x="548741" y="132722"/>
                  <a:pt x="559035" y="143017"/>
                  <a:pt x="571781" y="143017"/>
                </a:cubicBezTo>
                <a:cubicBezTo>
                  <a:pt x="584526" y="143017"/>
                  <a:pt x="594820" y="132722"/>
                  <a:pt x="594820" y="119977"/>
                </a:cubicBezTo>
                <a:cubicBezTo>
                  <a:pt x="594820" y="107232"/>
                  <a:pt x="584526" y="96938"/>
                  <a:pt x="571781" y="96938"/>
                </a:cubicBezTo>
                <a:close/>
                <a:moveTo>
                  <a:pt x="571781" y="324555"/>
                </a:moveTo>
                <a:cubicBezTo>
                  <a:pt x="559035" y="324555"/>
                  <a:pt x="548741" y="334849"/>
                  <a:pt x="548741" y="347594"/>
                </a:cubicBezTo>
                <a:cubicBezTo>
                  <a:pt x="548741" y="360340"/>
                  <a:pt x="559035" y="370634"/>
                  <a:pt x="571781" y="370634"/>
                </a:cubicBezTo>
                <a:cubicBezTo>
                  <a:pt x="584526" y="370634"/>
                  <a:pt x="594820" y="360340"/>
                  <a:pt x="594820" y="347594"/>
                </a:cubicBezTo>
                <a:cubicBezTo>
                  <a:pt x="594820" y="334849"/>
                  <a:pt x="584526" y="324555"/>
                  <a:pt x="571781" y="324555"/>
                </a:cubicBezTo>
                <a:close/>
                <a:moveTo>
                  <a:pt x="571781" y="400373"/>
                </a:moveTo>
                <a:cubicBezTo>
                  <a:pt x="559035" y="400373"/>
                  <a:pt x="548741" y="410667"/>
                  <a:pt x="548741" y="423412"/>
                </a:cubicBezTo>
                <a:cubicBezTo>
                  <a:pt x="548741" y="436158"/>
                  <a:pt x="559035" y="446452"/>
                  <a:pt x="571781" y="446452"/>
                </a:cubicBezTo>
                <a:cubicBezTo>
                  <a:pt x="584526" y="446452"/>
                  <a:pt x="594820" y="436158"/>
                  <a:pt x="594820" y="423412"/>
                </a:cubicBezTo>
                <a:cubicBezTo>
                  <a:pt x="594820" y="410667"/>
                  <a:pt x="584526" y="400373"/>
                  <a:pt x="571781" y="400373"/>
                </a:cubicBezTo>
                <a:close/>
                <a:moveTo>
                  <a:pt x="571781" y="172755"/>
                </a:moveTo>
                <a:cubicBezTo>
                  <a:pt x="559035" y="172755"/>
                  <a:pt x="548741" y="183050"/>
                  <a:pt x="548741" y="195795"/>
                </a:cubicBezTo>
                <a:cubicBezTo>
                  <a:pt x="548741" y="208540"/>
                  <a:pt x="559035" y="218834"/>
                  <a:pt x="571781" y="218834"/>
                </a:cubicBezTo>
                <a:cubicBezTo>
                  <a:pt x="584526" y="218834"/>
                  <a:pt x="594820" y="208540"/>
                  <a:pt x="594820" y="195795"/>
                </a:cubicBezTo>
                <a:cubicBezTo>
                  <a:pt x="594820" y="183050"/>
                  <a:pt x="584526" y="172755"/>
                  <a:pt x="571781" y="172755"/>
                </a:cubicBezTo>
                <a:close/>
                <a:moveTo>
                  <a:pt x="1451694" y="400373"/>
                </a:moveTo>
                <a:cubicBezTo>
                  <a:pt x="1438949" y="400373"/>
                  <a:pt x="1428655" y="410667"/>
                  <a:pt x="1428655" y="423412"/>
                </a:cubicBezTo>
                <a:cubicBezTo>
                  <a:pt x="1428655" y="436158"/>
                  <a:pt x="1438949" y="446452"/>
                  <a:pt x="1451694" y="446452"/>
                </a:cubicBezTo>
                <a:cubicBezTo>
                  <a:pt x="1464440" y="446452"/>
                  <a:pt x="1474734" y="436158"/>
                  <a:pt x="1474734" y="423412"/>
                </a:cubicBezTo>
                <a:cubicBezTo>
                  <a:pt x="1474734" y="410667"/>
                  <a:pt x="1464440" y="400373"/>
                  <a:pt x="1451694" y="400373"/>
                </a:cubicBezTo>
                <a:close/>
                <a:moveTo>
                  <a:pt x="1451694" y="324555"/>
                </a:moveTo>
                <a:cubicBezTo>
                  <a:pt x="1438949" y="324555"/>
                  <a:pt x="1428655" y="334849"/>
                  <a:pt x="1428655" y="347594"/>
                </a:cubicBezTo>
                <a:cubicBezTo>
                  <a:pt x="1428655" y="360340"/>
                  <a:pt x="1438949" y="370634"/>
                  <a:pt x="1451694" y="370634"/>
                </a:cubicBezTo>
                <a:cubicBezTo>
                  <a:pt x="1464440" y="370634"/>
                  <a:pt x="1474734" y="360340"/>
                  <a:pt x="1474734" y="347594"/>
                </a:cubicBezTo>
                <a:cubicBezTo>
                  <a:pt x="1474734" y="334849"/>
                  <a:pt x="1464440" y="324555"/>
                  <a:pt x="1451694" y="324555"/>
                </a:cubicBezTo>
                <a:close/>
                <a:moveTo>
                  <a:pt x="1451694" y="248737"/>
                </a:moveTo>
                <a:cubicBezTo>
                  <a:pt x="1438949" y="248737"/>
                  <a:pt x="1428655" y="259031"/>
                  <a:pt x="1428655" y="271776"/>
                </a:cubicBezTo>
                <a:cubicBezTo>
                  <a:pt x="1428655" y="284522"/>
                  <a:pt x="1438949" y="294816"/>
                  <a:pt x="1451694" y="294816"/>
                </a:cubicBezTo>
                <a:cubicBezTo>
                  <a:pt x="1464440" y="294816"/>
                  <a:pt x="1474734" y="284522"/>
                  <a:pt x="1474734" y="271776"/>
                </a:cubicBezTo>
                <a:cubicBezTo>
                  <a:pt x="1474734" y="259031"/>
                  <a:pt x="1464440" y="248737"/>
                  <a:pt x="1451694" y="248737"/>
                </a:cubicBezTo>
                <a:close/>
                <a:moveTo>
                  <a:pt x="1363621" y="21120"/>
                </a:moveTo>
                <a:cubicBezTo>
                  <a:pt x="1350876" y="21120"/>
                  <a:pt x="1340582" y="31414"/>
                  <a:pt x="1340582" y="44159"/>
                </a:cubicBezTo>
                <a:cubicBezTo>
                  <a:pt x="1340582" y="56904"/>
                  <a:pt x="1350876" y="67199"/>
                  <a:pt x="1363621" y="67199"/>
                </a:cubicBezTo>
                <a:cubicBezTo>
                  <a:pt x="1376367" y="67199"/>
                  <a:pt x="1386661" y="56904"/>
                  <a:pt x="1386661" y="44159"/>
                </a:cubicBezTo>
                <a:cubicBezTo>
                  <a:pt x="1386661" y="31414"/>
                  <a:pt x="1376367" y="21120"/>
                  <a:pt x="1363621" y="21120"/>
                </a:cubicBezTo>
                <a:close/>
                <a:moveTo>
                  <a:pt x="1363621" y="96938"/>
                </a:moveTo>
                <a:cubicBezTo>
                  <a:pt x="1350876" y="96938"/>
                  <a:pt x="1340582" y="107232"/>
                  <a:pt x="1340582" y="119977"/>
                </a:cubicBezTo>
                <a:cubicBezTo>
                  <a:pt x="1340582" y="132722"/>
                  <a:pt x="1350876" y="143017"/>
                  <a:pt x="1363621" y="143017"/>
                </a:cubicBezTo>
                <a:cubicBezTo>
                  <a:pt x="1376367" y="143017"/>
                  <a:pt x="1386661" y="132722"/>
                  <a:pt x="1386661" y="119977"/>
                </a:cubicBezTo>
                <a:cubicBezTo>
                  <a:pt x="1386661" y="107232"/>
                  <a:pt x="1376367" y="96938"/>
                  <a:pt x="1363621" y="96938"/>
                </a:cubicBezTo>
                <a:close/>
                <a:moveTo>
                  <a:pt x="1451694" y="172755"/>
                </a:moveTo>
                <a:cubicBezTo>
                  <a:pt x="1438949" y="172755"/>
                  <a:pt x="1428655" y="183050"/>
                  <a:pt x="1428655" y="195795"/>
                </a:cubicBezTo>
                <a:cubicBezTo>
                  <a:pt x="1428655" y="208540"/>
                  <a:pt x="1438949" y="218834"/>
                  <a:pt x="1451694" y="218834"/>
                </a:cubicBezTo>
                <a:cubicBezTo>
                  <a:pt x="1464440" y="218834"/>
                  <a:pt x="1474734" y="208540"/>
                  <a:pt x="1474734" y="195795"/>
                </a:cubicBezTo>
                <a:cubicBezTo>
                  <a:pt x="1474734" y="183050"/>
                  <a:pt x="1464440" y="172755"/>
                  <a:pt x="1451694" y="172755"/>
                </a:cubicBezTo>
                <a:close/>
                <a:moveTo>
                  <a:pt x="1363621" y="172755"/>
                </a:moveTo>
                <a:cubicBezTo>
                  <a:pt x="1350876" y="172755"/>
                  <a:pt x="1340582" y="183050"/>
                  <a:pt x="1340582" y="195795"/>
                </a:cubicBezTo>
                <a:cubicBezTo>
                  <a:pt x="1340582" y="208540"/>
                  <a:pt x="1350876" y="218834"/>
                  <a:pt x="1363621" y="218834"/>
                </a:cubicBezTo>
                <a:cubicBezTo>
                  <a:pt x="1376367" y="218834"/>
                  <a:pt x="1386661" y="208540"/>
                  <a:pt x="1386661" y="195795"/>
                </a:cubicBezTo>
                <a:cubicBezTo>
                  <a:pt x="1386661" y="183050"/>
                  <a:pt x="1376367" y="172755"/>
                  <a:pt x="1363621" y="172755"/>
                </a:cubicBezTo>
                <a:close/>
                <a:moveTo>
                  <a:pt x="1363621" y="324555"/>
                </a:moveTo>
                <a:cubicBezTo>
                  <a:pt x="1350876" y="324555"/>
                  <a:pt x="1340582" y="334849"/>
                  <a:pt x="1340582" y="347594"/>
                </a:cubicBezTo>
                <a:cubicBezTo>
                  <a:pt x="1340582" y="360340"/>
                  <a:pt x="1350876" y="370634"/>
                  <a:pt x="1363621" y="370634"/>
                </a:cubicBezTo>
                <a:cubicBezTo>
                  <a:pt x="1376367" y="370634"/>
                  <a:pt x="1386661" y="360340"/>
                  <a:pt x="1386661" y="347594"/>
                </a:cubicBezTo>
                <a:cubicBezTo>
                  <a:pt x="1386661" y="334849"/>
                  <a:pt x="1376367" y="324555"/>
                  <a:pt x="1363621" y="324555"/>
                </a:cubicBezTo>
                <a:close/>
                <a:moveTo>
                  <a:pt x="1363621" y="248737"/>
                </a:moveTo>
                <a:cubicBezTo>
                  <a:pt x="1350876" y="248737"/>
                  <a:pt x="1340582" y="259031"/>
                  <a:pt x="1340582" y="271776"/>
                </a:cubicBezTo>
                <a:cubicBezTo>
                  <a:pt x="1340582" y="284522"/>
                  <a:pt x="1350876" y="294816"/>
                  <a:pt x="1363621" y="294816"/>
                </a:cubicBezTo>
                <a:cubicBezTo>
                  <a:pt x="1376367" y="294816"/>
                  <a:pt x="1386661" y="284522"/>
                  <a:pt x="1386661" y="271776"/>
                </a:cubicBezTo>
                <a:cubicBezTo>
                  <a:pt x="1386661" y="259031"/>
                  <a:pt x="1376367" y="248737"/>
                  <a:pt x="1363621" y="248737"/>
                </a:cubicBezTo>
                <a:close/>
                <a:moveTo>
                  <a:pt x="1539604" y="172755"/>
                </a:moveTo>
                <a:cubicBezTo>
                  <a:pt x="1526859" y="172755"/>
                  <a:pt x="1516565" y="183050"/>
                  <a:pt x="1516565" y="195795"/>
                </a:cubicBezTo>
                <a:cubicBezTo>
                  <a:pt x="1516565" y="208540"/>
                  <a:pt x="1526859" y="218834"/>
                  <a:pt x="1539604" y="218834"/>
                </a:cubicBezTo>
                <a:cubicBezTo>
                  <a:pt x="1552349" y="218834"/>
                  <a:pt x="1562644" y="208540"/>
                  <a:pt x="1562644" y="195795"/>
                </a:cubicBezTo>
                <a:cubicBezTo>
                  <a:pt x="1562644" y="183050"/>
                  <a:pt x="1552349" y="172755"/>
                  <a:pt x="1539604" y="172755"/>
                </a:cubicBezTo>
                <a:close/>
                <a:moveTo>
                  <a:pt x="1451694" y="96938"/>
                </a:moveTo>
                <a:cubicBezTo>
                  <a:pt x="1438949" y="96938"/>
                  <a:pt x="1428655" y="107232"/>
                  <a:pt x="1428655" y="119977"/>
                </a:cubicBezTo>
                <a:cubicBezTo>
                  <a:pt x="1428655" y="132722"/>
                  <a:pt x="1438949" y="143017"/>
                  <a:pt x="1451694" y="143017"/>
                </a:cubicBezTo>
                <a:cubicBezTo>
                  <a:pt x="1464440" y="143017"/>
                  <a:pt x="1474734" y="132722"/>
                  <a:pt x="1474734" y="119977"/>
                </a:cubicBezTo>
                <a:cubicBezTo>
                  <a:pt x="1474734" y="107232"/>
                  <a:pt x="1464440" y="96938"/>
                  <a:pt x="1451694" y="96938"/>
                </a:cubicBezTo>
                <a:close/>
                <a:moveTo>
                  <a:pt x="1539604" y="248737"/>
                </a:moveTo>
                <a:cubicBezTo>
                  <a:pt x="1526859" y="248737"/>
                  <a:pt x="1516565" y="259031"/>
                  <a:pt x="1516565" y="271776"/>
                </a:cubicBezTo>
                <a:cubicBezTo>
                  <a:pt x="1516565" y="284522"/>
                  <a:pt x="1526859" y="294816"/>
                  <a:pt x="1539604" y="294816"/>
                </a:cubicBezTo>
                <a:cubicBezTo>
                  <a:pt x="1552349" y="294816"/>
                  <a:pt x="1562644" y="284522"/>
                  <a:pt x="1562644" y="271776"/>
                </a:cubicBezTo>
                <a:cubicBezTo>
                  <a:pt x="1562644" y="259031"/>
                  <a:pt x="1552349" y="248737"/>
                  <a:pt x="1539604" y="248737"/>
                </a:cubicBezTo>
                <a:close/>
                <a:moveTo>
                  <a:pt x="1363621" y="400373"/>
                </a:moveTo>
                <a:cubicBezTo>
                  <a:pt x="1350876" y="400373"/>
                  <a:pt x="1340582" y="410667"/>
                  <a:pt x="1340582" y="423412"/>
                </a:cubicBezTo>
                <a:cubicBezTo>
                  <a:pt x="1340582" y="436158"/>
                  <a:pt x="1350876" y="446452"/>
                  <a:pt x="1363621" y="446452"/>
                </a:cubicBezTo>
                <a:cubicBezTo>
                  <a:pt x="1376367" y="446452"/>
                  <a:pt x="1386661" y="436158"/>
                  <a:pt x="1386661" y="423412"/>
                </a:cubicBezTo>
                <a:cubicBezTo>
                  <a:pt x="1386661" y="410667"/>
                  <a:pt x="1376367" y="400373"/>
                  <a:pt x="1363621" y="400373"/>
                </a:cubicBezTo>
                <a:close/>
                <a:moveTo>
                  <a:pt x="1539604" y="21120"/>
                </a:moveTo>
                <a:cubicBezTo>
                  <a:pt x="1526859" y="21120"/>
                  <a:pt x="1516565" y="31414"/>
                  <a:pt x="1516565" y="44159"/>
                </a:cubicBezTo>
                <a:cubicBezTo>
                  <a:pt x="1516565" y="56904"/>
                  <a:pt x="1526859" y="67199"/>
                  <a:pt x="1539604" y="67199"/>
                </a:cubicBezTo>
                <a:cubicBezTo>
                  <a:pt x="1552349" y="67199"/>
                  <a:pt x="1562644" y="56904"/>
                  <a:pt x="1562644" y="44159"/>
                </a:cubicBezTo>
                <a:cubicBezTo>
                  <a:pt x="1562644" y="31414"/>
                  <a:pt x="1552349" y="21120"/>
                  <a:pt x="1539604" y="21120"/>
                </a:cubicBezTo>
                <a:close/>
                <a:moveTo>
                  <a:pt x="1627677" y="400373"/>
                </a:moveTo>
                <a:cubicBezTo>
                  <a:pt x="1614932" y="400373"/>
                  <a:pt x="1604638" y="410667"/>
                  <a:pt x="1604638" y="423412"/>
                </a:cubicBezTo>
                <a:cubicBezTo>
                  <a:pt x="1604638" y="436158"/>
                  <a:pt x="1614932" y="446452"/>
                  <a:pt x="1627677" y="446452"/>
                </a:cubicBezTo>
                <a:cubicBezTo>
                  <a:pt x="1640423" y="446452"/>
                  <a:pt x="1650717" y="436158"/>
                  <a:pt x="1650717" y="423412"/>
                </a:cubicBezTo>
                <a:cubicBezTo>
                  <a:pt x="1650717" y="410667"/>
                  <a:pt x="1640423" y="400373"/>
                  <a:pt x="1627677" y="400373"/>
                </a:cubicBezTo>
                <a:close/>
                <a:moveTo>
                  <a:pt x="1451694" y="21120"/>
                </a:moveTo>
                <a:cubicBezTo>
                  <a:pt x="1438949" y="21120"/>
                  <a:pt x="1428655" y="31414"/>
                  <a:pt x="1428655" y="44159"/>
                </a:cubicBezTo>
                <a:cubicBezTo>
                  <a:pt x="1428655" y="56904"/>
                  <a:pt x="1438949" y="67199"/>
                  <a:pt x="1451694" y="67199"/>
                </a:cubicBezTo>
                <a:cubicBezTo>
                  <a:pt x="1464440" y="67199"/>
                  <a:pt x="1474734" y="56904"/>
                  <a:pt x="1474734" y="44159"/>
                </a:cubicBezTo>
                <a:cubicBezTo>
                  <a:pt x="1474734" y="31414"/>
                  <a:pt x="1464440" y="21120"/>
                  <a:pt x="1451694" y="21120"/>
                </a:cubicBezTo>
                <a:close/>
                <a:moveTo>
                  <a:pt x="1539604" y="400373"/>
                </a:moveTo>
                <a:cubicBezTo>
                  <a:pt x="1526859" y="400373"/>
                  <a:pt x="1516565" y="410667"/>
                  <a:pt x="1516565" y="423412"/>
                </a:cubicBezTo>
                <a:cubicBezTo>
                  <a:pt x="1516565" y="436158"/>
                  <a:pt x="1526859" y="446452"/>
                  <a:pt x="1539604" y="446452"/>
                </a:cubicBezTo>
                <a:cubicBezTo>
                  <a:pt x="1552349" y="446452"/>
                  <a:pt x="1562644" y="436158"/>
                  <a:pt x="1562644" y="423412"/>
                </a:cubicBezTo>
                <a:cubicBezTo>
                  <a:pt x="1562644" y="410667"/>
                  <a:pt x="1552349" y="400373"/>
                  <a:pt x="1539604" y="400373"/>
                </a:cubicBezTo>
                <a:close/>
                <a:moveTo>
                  <a:pt x="1539604" y="324555"/>
                </a:moveTo>
                <a:cubicBezTo>
                  <a:pt x="1526859" y="324555"/>
                  <a:pt x="1516565" y="334849"/>
                  <a:pt x="1516565" y="347594"/>
                </a:cubicBezTo>
                <a:cubicBezTo>
                  <a:pt x="1516565" y="360340"/>
                  <a:pt x="1526859" y="370634"/>
                  <a:pt x="1539604" y="370634"/>
                </a:cubicBezTo>
                <a:cubicBezTo>
                  <a:pt x="1552349" y="370634"/>
                  <a:pt x="1562644" y="360340"/>
                  <a:pt x="1562644" y="347594"/>
                </a:cubicBezTo>
                <a:cubicBezTo>
                  <a:pt x="1562644" y="334849"/>
                  <a:pt x="1552349" y="324555"/>
                  <a:pt x="1539604" y="324555"/>
                </a:cubicBezTo>
                <a:close/>
                <a:moveTo>
                  <a:pt x="1539604" y="96938"/>
                </a:moveTo>
                <a:cubicBezTo>
                  <a:pt x="1526859" y="96938"/>
                  <a:pt x="1516565" y="107232"/>
                  <a:pt x="1516565" y="119977"/>
                </a:cubicBezTo>
                <a:cubicBezTo>
                  <a:pt x="1516565" y="132722"/>
                  <a:pt x="1526859" y="143017"/>
                  <a:pt x="1539604" y="143017"/>
                </a:cubicBezTo>
                <a:cubicBezTo>
                  <a:pt x="1552349" y="143017"/>
                  <a:pt x="1562644" y="132722"/>
                  <a:pt x="1562644" y="119977"/>
                </a:cubicBezTo>
                <a:cubicBezTo>
                  <a:pt x="1562644" y="107232"/>
                  <a:pt x="1552349" y="96938"/>
                  <a:pt x="1539604" y="96938"/>
                </a:cubicBezTo>
                <a:close/>
                <a:moveTo>
                  <a:pt x="1627677" y="324555"/>
                </a:moveTo>
                <a:cubicBezTo>
                  <a:pt x="1614932" y="324555"/>
                  <a:pt x="1604638" y="334849"/>
                  <a:pt x="1604638" y="347594"/>
                </a:cubicBezTo>
                <a:cubicBezTo>
                  <a:pt x="1604638" y="360340"/>
                  <a:pt x="1614932" y="370634"/>
                  <a:pt x="1627677" y="370634"/>
                </a:cubicBezTo>
                <a:cubicBezTo>
                  <a:pt x="1640423" y="370634"/>
                  <a:pt x="1650717" y="360340"/>
                  <a:pt x="1650717" y="347594"/>
                </a:cubicBezTo>
                <a:cubicBezTo>
                  <a:pt x="1650717" y="334849"/>
                  <a:pt x="1640423" y="324555"/>
                  <a:pt x="1627677" y="324555"/>
                </a:cubicBezTo>
                <a:close/>
                <a:moveTo>
                  <a:pt x="1275712" y="21120"/>
                </a:moveTo>
                <a:cubicBezTo>
                  <a:pt x="1262967" y="21120"/>
                  <a:pt x="1252672" y="31414"/>
                  <a:pt x="1252672" y="44159"/>
                </a:cubicBezTo>
                <a:cubicBezTo>
                  <a:pt x="1252672" y="56904"/>
                  <a:pt x="1262967" y="67199"/>
                  <a:pt x="1275712" y="67199"/>
                </a:cubicBezTo>
                <a:cubicBezTo>
                  <a:pt x="1288457" y="67199"/>
                  <a:pt x="1298751" y="56904"/>
                  <a:pt x="1298751" y="44159"/>
                </a:cubicBezTo>
                <a:cubicBezTo>
                  <a:pt x="1298751" y="31414"/>
                  <a:pt x="1288457" y="21120"/>
                  <a:pt x="1275712" y="21120"/>
                </a:cubicBezTo>
                <a:close/>
                <a:moveTo>
                  <a:pt x="1187802" y="400373"/>
                </a:moveTo>
                <a:cubicBezTo>
                  <a:pt x="1175057" y="400373"/>
                  <a:pt x="1164763" y="410667"/>
                  <a:pt x="1164763" y="423412"/>
                </a:cubicBezTo>
                <a:cubicBezTo>
                  <a:pt x="1164763" y="436158"/>
                  <a:pt x="1175057" y="446452"/>
                  <a:pt x="1187802" y="446452"/>
                </a:cubicBezTo>
                <a:cubicBezTo>
                  <a:pt x="1200547" y="446452"/>
                  <a:pt x="1210842" y="436158"/>
                  <a:pt x="1210842" y="423412"/>
                </a:cubicBezTo>
                <a:cubicBezTo>
                  <a:pt x="1210842" y="410667"/>
                  <a:pt x="1200384" y="400373"/>
                  <a:pt x="1187802" y="400373"/>
                </a:cubicBezTo>
                <a:close/>
                <a:moveTo>
                  <a:pt x="1187802" y="324555"/>
                </a:moveTo>
                <a:cubicBezTo>
                  <a:pt x="1175057" y="324555"/>
                  <a:pt x="1164763" y="334849"/>
                  <a:pt x="1164763" y="347594"/>
                </a:cubicBezTo>
                <a:cubicBezTo>
                  <a:pt x="1164763" y="360340"/>
                  <a:pt x="1175057" y="370634"/>
                  <a:pt x="1187802" y="370634"/>
                </a:cubicBezTo>
                <a:cubicBezTo>
                  <a:pt x="1200547" y="370634"/>
                  <a:pt x="1210842" y="360340"/>
                  <a:pt x="1210842" y="347594"/>
                </a:cubicBezTo>
                <a:cubicBezTo>
                  <a:pt x="1210678" y="334849"/>
                  <a:pt x="1200384" y="324555"/>
                  <a:pt x="1187802" y="324555"/>
                </a:cubicBezTo>
                <a:close/>
                <a:moveTo>
                  <a:pt x="1187802" y="248737"/>
                </a:moveTo>
                <a:cubicBezTo>
                  <a:pt x="1175057" y="248737"/>
                  <a:pt x="1164763" y="259031"/>
                  <a:pt x="1164763" y="271776"/>
                </a:cubicBezTo>
                <a:cubicBezTo>
                  <a:pt x="1164763" y="284522"/>
                  <a:pt x="1175057" y="294816"/>
                  <a:pt x="1187802" y="294816"/>
                </a:cubicBezTo>
                <a:cubicBezTo>
                  <a:pt x="1200547" y="294816"/>
                  <a:pt x="1210842" y="284522"/>
                  <a:pt x="1210842" y="271776"/>
                </a:cubicBezTo>
                <a:cubicBezTo>
                  <a:pt x="1210678" y="259031"/>
                  <a:pt x="1200384" y="248737"/>
                  <a:pt x="1187802" y="248737"/>
                </a:cubicBezTo>
                <a:close/>
                <a:moveTo>
                  <a:pt x="1627677" y="172755"/>
                </a:moveTo>
                <a:cubicBezTo>
                  <a:pt x="1614932" y="172755"/>
                  <a:pt x="1604638" y="183050"/>
                  <a:pt x="1604638" y="195795"/>
                </a:cubicBezTo>
                <a:cubicBezTo>
                  <a:pt x="1604638" y="208540"/>
                  <a:pt x="1614932" y="218834"/>
                  <a:pt x="1627677" y="218834"/>
                </a:cubicBezTo>
                <a:cubicBezTo>
                  <a:pt x="1640423" y="218834"/>
                  <a:pt x="1650717" y="208540"/>
                  <a:pt x="1650717" y="195795"/>
                </a:cubicBezTo>
                <a:cubicBezTo>
                  <a:pt x="1650717" y="183050"/>
                  <a:pt x="1640423" y="172755"/>
                  <a:pt x="1627677" y="172755"/>
                </a:cubicBezTo>
                <a:close/>
                <a:moveTo>
                  <a:pt x="1627677" y="67035"/>
                </a:moveTo>
                <a:cubicBezTo>
                  <a:pt x="1640423" y="67035"/>
                  <a:pt x="1650717" y="56741"/>
                  <a:pt x="1650717" y="43996"/>
                </a:cubicBezTo>
                <a:cubicBezTo>
                  <a:pt x="1650717" y="31250"/>
                  <a:pt x="1640423" y="20956"/>
                  <a:pt x="1627677" y="20956"/>
                </a:cubicBezTo>
                <a:cubicBezTo>
                  <a:pt x="1614932" y="20956"/>
                  <a:pt x="1604638" y="31250"/>
                  <a:pt x="1604638" y="43996"/>
                </a:cubicBezTo>
                <a:cubicBezTo>
                  <a:pt x="1604638" y="56741"/>
                  <a:pt x="1614932" y="67035"/>
                  <a:pt x="1627677" y="67035"/>
                </a:cubicBezTo>
                <a:close/>
                <a:moveTo>
                  <a:pt x="1627677" y="96938"/>
                </a:moveTo>
                <a:cubicBezTo>
                  <a:pt x="1614932" y="96938"/>
                  <a:pt x="1604638" y="107232"/>
                  <a:pt x="1604638" y="119977"/>
                </a:cubicBezTo>
                <a:cubicBezTo>
                  <a:pt x="1604638" y="132722"/>
                  <a:pt x="1614932" y="143017"/>
                  <a:pt x="1627677" y="143017"/>
                </a:cubicBezTo>
                <a:cubicBezTo>
                  <a:pt x="1640423" y="143017"/>
                  <a:pt x="1650717" y="132722"/>
                  <a:pt x="1650717" y="119977"/>
                </a:cubicBezTo>
                <a:cubicBezTo>
                  <a:pt x="1650717" y="107232"/>
                  <a:pt x="1640423" y="96938"/>
                  <a:pt x="1627677" y="96938"/>
                </a:cubicBezTo>
                <a:close/>
                <a:moveTo>
                  <a:pt x="1627677" y="248737"/>
                </a:moveTo>
                <a:cubicBezTo>
                  <a:pt x="1614932" y="248737"/>
                  <a:pt x="1604638" y="259031"/>
                  <a:pt x="1604638" y="271776"/>
                </a:cubicBezTo>
                <a:cubicBezTo>
                  <a:pt x="1604638" y="284522"/>
                  <a:pt x="1614932" y="294816"/>
                  <a:pt x="1627677" y="294816"/>
                </a:cubicBezTo>
                <a:cubicBezTo>
                  <a:pt x="1640423" y="294816"/>
                  <a:pt x="1650717" y="284522"/>
                  <a:pt x="1650717" y="271776"/>
                </a:cubicBezTo>
                <a:cubicBezTo>
                  <a:pt x="1650717" y="259031"/>
                  <a:pt x="1640423" y="248737"/>
                  <a:pt x="1627677" y="248737"/>
                </a:cubicBezTo>
                <a:close/>
                <a:moveTo>
                  <a:pt x="1275712" y="248737"/>
                </a:moveTo>
                <a:cubicBezTo>
                  <a:pt x="1262967" y="248737"/>
                  <a:pt x="1252672" y="259031"/>
                  <a:pt x="1252672" y="271776"/>
                </a:cubicBezTo>
                <a:cubicBezTo>
                  <a:pt x="1252672" y="284522"/>
                  <a:pt x="1262967" y="294816"/>
                  <a:pt x="1275712" y="294816"/>
                </a:cubicBezTo>
                <a:cubicBezTo>
                  <a:pt x="1288457" y="294816"/>
                  <a:pt x="1298751" y="284522"/>
                  <a:pt x="1298751" y="271776"/>
                </a:cubicBezTo>
                <a:cubicBezTo>
                  <a:pt x="1298751" y="259031"/>
                  <a:pt x="1288457" y="248737"/>
                  <a:pt x="1275712" y="248737"/>
                </a:cubicBezTo>
                <a:close/>
                <a:moveTo>
                  <a:pt x="1275712" y="172755"/>
                </a:moveTo>
                <a:cubicBezTo>
                  <a:pt x="1262967" y="172755"/>
                  <a:pt x="1252672" y="183050"/>
                  <a:pt x="1252672" y="195795"/>
                </a:cubicBezTo>
                <a:cubicBezTo>
                  <a:pt x="1252672" y="208540"/>
                  <a:pt x="1262967" y="218834"/>
                  <a:pt x="1275712" y="218834"/>
                </a:cubicBezTo>
                <a:cubicBezTo>
                  <a:pt x="1288457" y="218834"/>
                  <a:pt x="1298751" y="208540"/>
                  <a:pt x="1298751" y="195795"/>
                </a:cubicBezTo>
                <a:cubicBezTo>
                  <a:pt x="1298751" y="183050"/>
                  <a:pt x="1288457" y="172755"/>
                  <a:pt x="1275712" y="172755"/>
                </a:cubicBezTo>
                <a:close/>
                <a:moveTo>
                  <a:pt x="1275712" y="324555"/>
                </a:moveTo>
                <a:cubicBezTo>
                  <a:pt x="1262967" y="324555"/>
                  <a:pt x="1252672" y="334849"/>
                  <a:pt x="1252672" y="347594"/>
                </a:cubicBezTo>
                <a:cubicBezTo>
                  <a:pt x="1252672" y="360340"/>
                  <a:pt x="1262967" y="370634"/>
                  <a:pt x="1275712" y="370634"/>
                </a:cubicBezTo>
                <a:cubicBezTo>
                  <a:pt x="1288457" y="370634"/>
                  <a:pt x="1298751" y="360340"/>
                  <a:pt x="1298751" y="347594"/>
                </a:cubicBezTo>
                <a:cubicBezTo>
                  <a:pt x="1298751" y="334849"/>
                  <a:pt x="1288457" y="324555"/>
                  <a:pt x="1275712" y="324555"/>
                </a:cubicBezTo>
                <a:close/>
                <a:moveTo>
                  <a:pt x="1275712" y="96938"/>
                </a:moveTo>
                <a:cubicBezTo>
                  <a:pt x="1262967" y="96938"/>
                  <a:pt x="1252672" y="107232"/>
                  <a:pt x="1252672" y="119977"/>
                </a:cubicBezTo>
                <a:cubicBezTo>
                  <a:pt x="1252672" y="132722"/>
                  <a:pt x="1262967" y="143017"/>
                  <a:pt x="1275712" y="143017"/>
                </a:cubicBezTo>
                <a:cubicBezTo>
                  <a:pt x="1288457" y="143017"/>
                  <a:pt x="1298751" y="132722"/>
                  <a:pt x="1298751" y="119977"/>
                </a:cubicBezTo>
                <a:cubicBezTo>
                  <a:pt x="1298751" y="107232"/>
                  <a:pt x="1288457" y="96938"/>
                  <a:pt x="1275712" y="96938"/>
                </a:cubicBezTo>
                <a:close/>
                <a:moveTo>
                  <a:pt x="1275712" y="400373"/>
                </a:moveTo>
                <a:cubicBezTo>
                  <a:pt x="1262967" y="400373"/>
                  <a:pt x="1252672" y="410667"/>
                  <a:pt x="1252672" y="423412"/>
                </a:cubicBezTo>
                <a:cubicBezTo>
                  <a:pt x="1252672" y="436158"/>
                  <a:pt x="1262967" y="446452"/>
                  <a:pt x="1275712" y="446452"/>
                </a:cubicBezTo>
                <a:cubicBezTo>
                  <a:pt x="1288457" y="446452"/>
                  <a:pt x="1298751" y="436158"/>
                  <a:pt x="1298751" y="423412"/>
                </a:cubicBezTo>
                <a:cubicBezTo>
                  <a:pt x="1298751" y="410667"/>
                  <a:pt x="1288457" y="400373"/>
                  <a:pt x="1275712" y="400373"/>
                </a:cubicBezTo>
                <a:close/>
                <a:moveTo>
                  <a:pt x="1187802" y="96938"/>
                </a:moveTo>
                <a:cubicBezTo>
                  <a:pt x="1175057" y="96938"/>
                  <a:pt x="1164763" y="107232"/>
                  <a:pt x="1164763" y="119977"/>
                </a:cubicBezTo>
                <a:cubicBezTo>
                  <a:pt x="1164763" y="132722"/>
                  <a:pt x="1175057" y="143017"/>
                  <a:pt x="1187802" y="143017"/>
                </a:cubicBezTo>
                <a:cubicBezTo>
                  <a:pt x="1200547" y="143017"/>
                  <a:pt x="1210842" y="132722"/>
                  <a:pt x="1210842" y="119977"/>
                </a:cubicBezTo>
                <a:cubicBezTo>
                  <a:pt x="1210678" y="107232"/>
                  <a:pt x="1200384" y="96938"/>
                  <a:pt x="1187802" y="96938"/>
                </a:cubicBezTo>
                <a:close/>
                <a:moveTo>
                  <a:pt x="1187802" y="172755"/>
                </a:moveTo>
                <a:cubicBezTo>
                  <a:pt x="1175057" y="172755"/>
                  <a:pt x="1164763" y="183050"/>
                  <a:pt x="1164763" y="195795"/>
                </a:cubicBezTo>
                <a:cubicBezTo>
                  <a:pt x="1164763" y="208540"/>
                  <a:pt x="1175057" y="218834"/>
                  <a:pt x="1187802" y="218834"/>
                </a:cubicBezTo>
                <a:cubicBezTo>
                  <a:pt x="1200547" y="218834"/>
                  <a:pt x="1210842" y="208540"/>
                  <a:pt x="1210842" y="195795"/>
                </a:cubicBezTo>
                <a:cubicBezTo>
                  <a:pt x="1210842" y="183050"/>
                  <a:pt x="1200384" y="172755"/>
                  <a:pt x="1187802" y="172755"/>
                </a:cubicBezTo>
                <a:close/>
                <a:moveTo>
                  <a:pt x="1187802" y="21120"/>
                </a:moveTo>
                <a:cubicBezTo>
                  <a:pt x="1175057" y="21120"/>
                  <a:pt x="1164763" y="31414"/>
                  <a:pt x="1164763" y="44159"/>
                </a:cubicBezTo>
                <a:cubicBezTo>
                  <a:pt x="1164763" y="56904"/>
                  <a:pt x="1175057" y="67199"/>
                  <a:pt x="1187802" y="67199"/>
                </a:cubicBezTo>
                <a:cubicBezTo>
                  <a:pt x="1200547" y="67199"/>
                  <a:pt x="1210842" y="56904"/>
                  <a:pt x="1210842" y="44159"/>
                </a:cubicBezTo>
                <a:cubicBezTo>
                  <a:pt x="1210678" y="31414"/>
                  <a:pt x="1200384" y="21120"/>
                  <a:pt x="1187802" y="21120"/>
                </a:cubicBezTo>
                <a:close/>
                <a:moveTo>
                  <a:pt x="1099729" y="96938"/>
                </a:moveTo>
                <a:cubicBezTo>
                  <a:pt x="1086984" y="96938"/>
                  <a:pt x="1076689" y="107232"/>
                  <a:pt x="1076689" y="119977"/>
                </a:cubicBezTo>
                <a:cubicBezTo>
                  <a:pt x="1076689" y="132722"/>
                  <a:pt x="1086984" y="143017"/>
                  <a:pt x="1099729" y="143017"/>
                </a:cubicBezTo>
                <a:cubicBezTo>
                  <a:pt x="1112474" y="143017"/>
                  <a:pt x="1122769" y="132722"/>
                  <a:pt x="1122769" y="119977"/>
                </a:cubicBezTo>
                <a:cubicBezTo>
                  <a:pt x="1122769" y="107232"/>
                  <a:pt x="1112474" y="96938"/>
                  <a:pt x="1099729" y="96938"/>
                </a:cubicBezTo>
                <a:close/>
                <a:moveTo>
                  <a:pt x="1099729" y="21120"/>
                </a:moveTo>
                <a:cubicBezTo>
                  <a:pt x="1086984" y="21120"/>
                  <a:pt x="1076689" y="31414"/>
                  <a:pt x="1076689" y="44159"/>
                </a:cubicBezTo>
                <a:cubicBezTo>
                  <a:pt x="1076689" y="56904"/>
                  <a:pt x="1086984" y="67199"/>
                  <a:pt x="1099729" y="67199"/>
                </a:cubicBezTo>
                <a:cubicBezTo>
                  <a:pt x="1112474" y="67199"/>
                  <a:pt x="1122769" y="56904"/>
                  <a:pt x="1122769" y="44159"/>
                </a:cubicBezTo>
                <a:cubicBezTo>
                  <a:pt x="1122769" y="31414"/>
                  <a:pt x="1112474" y="21120"/>
                  <a:pt x="1099729" y="21120"/>
                </a:cubicBezTo>
                <a:close/>
                <a:moveTo>
                  <a:pt x="1099729" y="400373"/>
                </a:moveTo>
                <a:cubicBezTo>
                  <a:pt x="1086984" y="400373"/>
                  <a:pt x="1076689" y="410667"/>
                  <a:pt x="1076689" y="423412"/>
                </a:cubicBezTo>
                <a:cubicBezTo>
                  <a:pt x="1076689" y="436158"/>
                  <a:pt x="1086984" y="446452"/>
                  <a:pt x="1099729" y="446452"/>
                </a:cubicBezTo>
                <a:cubicBezTo>
                  <a:pt x="1112474" y="446452"/>
                  <a:pt x="1122769" y="436158"/>
                  <a:pt x="1122769" y="423412"/>
                </a:cubicBezTo>
                <a:cubicBezTo>
                  <a:pt x="1122769" y="410667"/>
                  <a:pt x="1112474" y="400373"/>
                  <a:pt x="1099729" y="400373"/>
                </a:cubicBezTo>
                <a:close/>
                <a:moveTo>
                  <a:pt x="1099729" y="324555"/>
                </a:moveTo>
                <a:cubicBezTo>
                  <a:pt x="1086984" y="324555"/>
                  <a:pt x="1076689" y="334849"/>
                  <a:pt x="1076689" y="347594"/>
                </a:cubicBezTo>
                <a:cubicBezTo>
                  <a:pt x="1076689" y="360340"/>
                  <a:pt x="1086984" y="370634"/>
                  <a:pt x="1099729" y="370634"/>
                </a:cubicBezTo>
                <a:cubicBezTo>
                  <a:pt x="1112474" y="370634"/>
                  <a:pt x="1122769" y="360340"/>
                  <a:pt x="1122769" y="347594"/>
                </a:cubicBezTo>
                <a:cubicBezTo>
                  <a:pt x="1122769" y="334849"/>
                  <a:pt x="1112474" y="324555"/>
                  <a:pt x="1099729" y="324555"/>
                </a:cubicBezTo>
                <a:close/>
                <a:moveTo>
                  <a:pt x="1099729" y="248737"/>
                </a:moveTo>
                <a:cubicBezTo>
                  <a:pt x="1086984" y="248737"/>
                  <a:pt x="1076689" y="259031"/>
                  <a:pt x="1076689" y="271776"/>
                </a:cubicBezTo>
                <a:cubicBezTo>
                  <a:pt x="1076689" y="284522"/>
                  <a:pt x="1086984" y="294816"/>
                  <a:pt x="1099729" y="294816"/>
                </a:cubicBezTo>
                <a:cubicBezTo>
                  <a:pt x="1112474" y="294816"/>
                  <a:pt x="1122769" y="284522"/>
                  <a:pt x="1122769" y="271776"/>
                </a:cubicBezTo>
                <a:cubicBezTo>
                  <a:pt x="1122769" y="259031"/>
                  <a:pt x="1112474" y="248737"/>
                  <a:pt x="1099729" y="248737"/>
                </a:cubicBezTo>
                <a:close/>
                <a:moveTo>
                  <a:pt x="1099729" y="172755"/>
                </a:moveTo>
                <a:cubicBezTo>
                  <a:pt x="1086984" y="172755"/>
                  <a:pt x="1076689" y="183050"/>
                  <a:pt x="1076689" y="195795"/>
                </a:cubicBezTo>
                <a:cubicBezTo>
                  <a:pt x="1076689" y="208540"/>
                  <a:pt x="1086984" y="218834"/>
                  <a:pt x="1099729" y="218834"/>
                </a:cubicBezTo>
                <a:cubicBezTo>
                  <a:pt x="1112474" y="218834"/>
                  <a:pt x="1122769" y="208540"/>
                  <a:pt x="1122769" y="195795"/>
                </a:cubicBezTo>
                <a:cubicBezTo>
                  <a:pt x="1122769" y="183050"/>
                  <a:pt x="1112474" y="172755"/>
                  <a:pt x="1099729" y="172755"/>
                </a:cubicBezTo>
                <a:close/>
              </a:path>
            </a:pathLst>
          </a:custGeom>
          <a:solidFill>
            <a:srgbClr val="A4B6C5">
              <a:alpha val="30000"/>
            </a:srgbClr>
          </a:solidFill>
          <a:ln w="16288" cap="flat">
            <a:noFill/>
            <a:prstDash val="solid"/>
            <a:miter/>
          </a:ln>
        </p:spPr>
        <p:txBody>
          <a:bodyPr rtlCol="0" anchor="ctr"/>
          <a:lstStyle/>
          <a:p>
            <a:endParaRPr lang="zh-CN" altLang="en-US"/>
          </a:p>
        </p:txBody>
      </p:sp>
      <p:sp>
        <p:nvSpPr>
          <p:cNvPr id="18" name="图形 14"/>
          <p:cNvSpPr/>
          <p:nvPr userDrawn="1"/>
        </p:nvSpPr>
        <p:spPr>
          <a:xfrm rot="5400000" flipH="1">
            <a:off x="-281736" y="5506499"/>
            <a:ext cx="1666689" cy="457522"/>
          </a:xfrm>
          <a:custGeom>
            <a:avLst/>
            <a:gdLst>
              <a:gd name="connsiteX0" fmla="*/ 330928 w 1666689"/>
              <a:gd name="connsiteY0" fmla="*/ 44159 h 457522"/>
              <a:gd name="connsiteX1" fmla="*/ 307888 w 1666689"/>
              <a:gd name="connsiteY1" fmla="*/ 67199 h 457522"/>
              <a:gd name="connsiteX2" fmla="*/ 284849 w 1666689"/>
              <a:gd name="connsiteY2" fmla="*/ 44159 h 457522"/>
              <a:gd name="connsiteX3" fmla="*/ 307888 w 1666689"/>
              <a:gd name="connsiteY3" fmla="*/ 21120 h 457522"/>
              <a:gd name="connsiteX4" fmla="*/ 330928 w 1666689"/>
              <a:gd name="connsiteY4" fmla="*/ 44159 h 457522"/>
              <a:gd name="connsiteX5" fmla="*/ 395798 w 1666689"/>
              <a:gd name="connsiteY5" fmla="*/ 400373 h 457522"/>
              <a:gd name="connsiteX6" fmla="*/ 372758 w 1666689"/>
              <a:gd name="connsiteY6" fmla="*/ 423412 h 457522"/>
              <a:gd name="connsiteX7" fmla="*/ 395798 w 1666689"/>
              <a:gd name="connsiteY7" fmla="*/ 446452 h 457522"/>
              <a:gd name="connsiteX8" fmla="*/ 418837 w 1666689"/>
              <a:gd name="connsiteY8" fmla="*/ 423412 h 457522"/>
              <a:gd name="connsiteX9" fmla="*/ 395798 w 1666689"/>
              <a:gd name="connsiteY9" fmla="*/ 400373 h 457522"/>
              <a:gd name="connsiteX10" fmla="*/ 307888 w 1666689"/>
              <a:gd name="connsiteY10" fmla="*/ 96938 h 457522"/>
              <a:gd name="connsiteX11" fmla="*/ 284849 w 1666689"/>
              <a:gd name="connsiteY11" fmla="*/ 119977 h 457522"/>
              <a:gd name="connsiteX12" fmla="*/ 307888 w 1666689"/>
              <a:gd name="connsiteY12" fmla="*/ 143017 h 457522"/>
              <a:gd name="connsiteX13" fmla="*/ 330928 w 1666689"/>
              <a:gd name="connsiteY13" fmla="*/ 119977 h 457522"/>
              <a:gd name="connsiteX14" fmla="*/ 307888 w 1666689"/>
              <a:gd name="connsiteY14" fmla="*/ 96938 h 457522"/>
              <a:gd name="connsiteX15" fmla="*/ 395798 w 1666689"/>
              <a:gd name="connsiteY15" fmla="*/ 324555 h 457522"/>
              <a:gd name="connsiteX16" fmla="*/ 372758 w 1666689"/>
              <a:gd name="connsiteY16" fmla="*/ 347594 h 457522"/>
              <a:gd name="connsiteX17" fmla="*/ 395798 w 1666689"/>
              <a:gd name="connsiteY17" fmla="*/ 370634 h 457522"/>
              <a:gd name="connsiteX18" fmla="*/ 418837 w 1666689"/>
              <a:gd name="connsiteY18" fmla="*/ 347594 h 457522"/>
              <a:gd name="connsiteX19" fmla="*/ 395798 w 1666689"/>
              <a:gd name="connsiteY19" fmla="*/ 324555 h 457522"/>
              <a:gd name="connsiteX20" fmla="*/ 307888 w 1666689"/>
              <a:gd name="connsiteY20" fmla="*/ 172755 h 457522"/>
              <a:gd name="connsiteX21" fmla="*/ 284849 w 1666689"/>
              <a:gd name="connsiteY21" fmla="*/ 195795 h 457522"/>
              <a:gd name="connsiteX22" fmla="*/ 307888 w 1666689"/>
              <a:gd name="connsiteY22" fmla="*/ 218834 h 457522"/>
              <a:gd name="connsiteX23" fmla="*/ 330928 w 1666689"/>
              <a:gd name="connsiteY23" fmla="*/ 195795 h 457522"/>
              <a:gd name="connsiteX24" fmla="*/ 307888 w 1666689"/>
              <a:gd name="connsiteY24" fmla="*/ 172755 h 457522"/>
              <a:gd name="connsiteX25" fmla="*/ 307888 w 1666689"/>
              <a:gd name="connsiteY25" fmla="*/ 324555 h 457522"/>
              <a:gd name="connsiteX26" fmla="*/ 284849 w 1666689"/>
              <a:gd name="connsiteY26" fmla="*/ 347594 h 457522"/>
              <a:gd name="connsiteX27" fmla="*/ 307888 w 1666689"/>
              <a:gd name="connsiteY27" fmla="*/ 370634 h 457522"/>
              <a:gd name="connsiteX28" fmla="*/ 330928 w 1666689"/>
              <a:gd name="connsiteY28" fmla="*/ 347594 h 457522"/>
              <a:gd name="connsiteX29" fmla="*/ 307888 w 1666689"/>
              <a:gd name="connsiteY29" fmla="*/ 324555 h 457522"/>
              <a:gd name="connsiteX30" fmla="*/ 307888 w 1666689"/>
              <a:gd name="connsiteY30" fmla="*/ 400373 h 457522"/>
              <a:gd name="connsiteX31" fmla="*/ 284849 w 1666689"/>
              <a:gd name="connsiteY31" fmla="*/ 423412 h 457522"/>
              <a:gd name="connsiteX32" fmla="*/ 307888 w 1666689"/>
              <a:gd name="connsiteY32" fmla="*/ 446452 h 457522"/>
              <a:gd name="connsiteX33" fmla="*/ 330928 w 1666689"/>
              <a:gd name="connsiteY33" fmla="*/ 423412 h 457522"/>
              <a:gd name="connsiteX34" fmla="*/ 307888 w 1666689"/>
              <a:gd name="connsiteY34" fmla="*/ 400373 h 457522"/>
              <a:gd name="connsiteX35" fmla="*/ 307888 w 1666689"/>
              <a:gd name="connsiteY35" fmla="*/ 248737 h 457522"/>
              <a:gd name="connsiteX36" fmla="*/ 284849 w 1666689"/>
              <a:gd name="connsiteY36" fmla="*/ 271776 h 457522"/>
              <a:gd name="connsiteX37" fmla="*/ 307888 w 1666689"/>
              <a:gd name="connsiteY37" fmla="*/ 294816 h 457522"/>
              <a:gd name="connsiteX38" fmla="*/ 330928 w 1666689"/>
              <a:gd name="connsiteY38" fmla="*/ 271776 h 457522"/>
              <a:gd name="connsiteX39" fmla="*/ 307888 w 1666689"/>
              <a:gd name="connsiteY39" fmla="*/ 248737 h 457522"/>
              <a:gd name="connsiteX40" fmla="*/ 395798 w 1666689"/>
              <a:gd name="connsiteY40" fmla="*/ 172755 h 457522"/>
              <a:gd name="connsiteX41" fmla="*/ 372758 w 1666689"/>
              <a:gd name="connsiteY41" fmla="*/ 195795 h 457522"/>
              <a:gd name="connsiteX42" fmla="*/ 395798 w 1666689"/>
              <a:gd name="connsiteY42" fmla="*/ 218834 h 457522"/>
              <a:gd name="connsiteX43" fmla="*/ 418837 w 1666689"/>
              <a:gd name="connsiteY43" fmla="*/ 195795 h 457522"/>
              <a:gd name="connsiteX44" fmla="*/ 395798 w 1666689"/>
              <a:gd name="connsiteY44" fmla="*/ 172755 h 457522"/>
              <a:gd name="connsiteX45" fmla="*/ 483871 w 1666689"/>
              <a:gd name="connsiteY45" fmla="*/ 324555 h 457522"/>
              <a:gd name="connsiteX46" fmla="*/ 460831 w 1666689"/>
              <a:gd name="connsiteY46" fmla="*/ 347594 h 457522"/>
              <a:gd name="connsiteX47" fmla="*/ 483871 w 1666689"/>
              <a:gd name="connsiteY47" fmla="*/ 370634 h 457522"/>
              <a:gd name="connsiteX48" fmla="*/ 506910 w 1666689"/>
              <a:gd name="connsiteY48" fmla="*/ 347594 h 457522"/>
              <a:gd name="connsiteX49" fmla="*/ 483871 w 1666689"/>
              <a:gd name="connsiteY49" fmla="*/ 324555 h 457522"/>
              <a:gd name="connsiteX50" fmla="*/ 483871 w 1666689"/>
              <a:gd name="connsiteY50" fmla="*/ 172755 h 457522"/>
              <a:gd name="connsiteX51" fmla="*/ 460831 w 1666689"/>
              <a:gd name="connsiteY51" fmla="*/ 195795 h 457522"/>
              <a:gd name="connsiteX52" fmla="*/ 483871 w 1666689"/>
              <a:gd name="connsiteY52" fmla="*/ 218834 h 457522"/>
              <a:gd name="connsiteX53" fmla="*/ 506910 w 1666689"/>
              <a:gd name="connsiteY53" fmla="*/ 195795 h 457522"/>
              <a:gd name="connsiteX54" fmla="*/ 483871 w 1666689"/>
              <a:gd name="connsiteY54" fmla="*/ 172755 h 457522"/>
              <a:gd name="connsiteX55" fmla="*/ 483871 w 1666689"/>
              <a:gd name="connsiteY55" fmla="*/ 248737 h 457522"/>
              <a:gd name="connsiteX56" fmla="*/ 460831 w 1666689"/>
              <a:gd name="connsiteY56" fmla="*/ 271776 h 457522"/>
              <a:gd name="connsiteX57" fmla="*/ 483871 w 1666689"/>
              <a:gd name="connsiteY57" fmla="*/ 294816 h 457522"/>
              <a:gd name="connsiteX58" fmla="*/ 506910 w 1666689"/>
              <a:gd name="connsiteY58" fmla="*/ 271776 h 457522"/>
              <a:gd name="connsiteX59" fmla="*/ 483871 w 1666689"/>
              <a:gd name="connsiteY59" fmla="*/ 248737 h 457522"/>
              <a:gd name="connsiteX60" fmla="*/ 483871 w 1666689"/>
              <a:gd name="connsiteY60" fmla="*/ 96938 h 457522"/>
              <a:gd name="connsiteX61" fmla="*/ 460831 w 1666689"/>
              <a:gd name="connsiteY61" fmla="*/ 119977 h 457522"/>
              <a:gd name="connsiteX62" fmla="*/ 483871 w 1666689"/>
              <a:gd name="connsiteY62" fmla="*/ 143017 h 457522"/>
              <a:gd name="connsiteX63" fmla="*/ 506910 w 1666689"/>
              <a:gd name="connsiteY63" fmla="*/ 119977 h 457522"/>
              <a:gd name="connsiteX64" fmla="*/ 483871 w 1666689"/>
              <a:gd name="connsiteY64" fmla="*/ 96938 h 457522"/>
              <a:gd name="connsiteX65" fmla="*/ 483871 w 1666689"/>
              <a:gd name="connsiteY65" fmla="*/ 400373 h 457522"/>
              <a:gd name="connsiteX66" fmla="*/ 460831 w 1666689"/>
              <a:gd name="connsiteY66" fmla="*/ 423412 h 457522"/>
              <a:gd name="connsiteX67" fmla="*/ 483871 w 1666689"/>
              <a:gd name="connsiteY67" fmla="*/ 446452 h 457522"/>
              <a:gd name="connsiteX68" fmla="*/ 506910 w 1666689"/>
              <a:gd name="connsiteY68" fmla="*/ 423412 h 457522"/>
              <a:gd name="connsiteX69" fmla="*/ 483871 w 1666689"/>
              <a:gd name="connsiteY69" fmla="*/ 400373 h 457522"/>
              <a:gd name="connsiteX70" fmla="*/ 395798 w 1666689"/>
              <a:gd name="connsiteY70" fmla="*/ 96938 h 457522"/>
              <a:gd name="connsiteX71" fmla="*/ 372758 w 1666689"/>
              <a:gd name="connsiteY71" fmla="*/ 119977 h 457522"/>
              <a:gd name="connsiteX72" fmla="*/ 395798 w 1666689"/>
              <a:gd name="connsiteY72" fmla="*/ 143017 h 457522"/>
              <a:gd name="connsiteX73" fmla="*/ 418837 w 1666689"/>
              <a:gd name="connsiteY73" fmla="*/ 119977 h 457522"/>
              <a:gd name="connsiteX74" fmla="*/ 395798 w 1666689"/>
              <a:gd name="connsiteY74" fmla="*/ 96938 h 457522"/>
              <a:gd name="connsiteX75" fmla="*/ 395798 w 1666689"/>
              <a:gd name="connsiteY75" fmla="*/ 21120 h 457522"/>
              <a:gd name="connsiteX76" fmla="*/ 372758 w 1666689"/>
              <a:gd name="connsiteY76" fmla="*/ 44159 h 457522"/>
              <a:gd name="connsiteX77" fmla="*/ 395798 w 1666689"/>
              <a:gd name="connsiteY77" fmla="*/ 67199 h 457522"/>
              <a:gd name="connsiteX78" fmla="*/ 418837 w 1666689"/>
              <a:gd name="connsiteY78" fmla="*/ 44159 h 457522"/>
              <a:gd name="connsiteX79" fmla="*/ 395798 w 1666689"/>
              <a:gd name="connsiteY79" fmla="*/ 21120 h 457522"/>
              <a:gd name="connsiteX80" fmla="*/ 219978 w 1666689"/>
              <a:gd name="connsiteY80" fmla="*/ 21120 h 457522"/>
              <a:gd name="connsiteX81" fmla="*/ 196939 w 1666689"/>
              <a:gd name="connsiteY81" fmla="*/ 44159 h 457522"/>
              <a:gd name="connsiteX82" fmla="*/ 219978 w 1666689"/>
              <a:gd name="connsiteY82" fmla="*/ 67199 h 457522"/>
              <a:gd name="connsiteX83" fmla="*/ 243018 w 1666689"/>
              <a:gd name="connsiteY83" fmla="*/ 44159 h 457522"/>
              <a:gd name="connsiteX84" fmla="*/ 219978 w 1666689"/>
              <a:gd name="connsiteY84" fmla="*/ 21120 h 457522"/>
              <a:gd name="connsiteX85" fmla="*/ 395798 w 1666689"/>
              <a:gd name="connsiteY85" fmla="*/ 248737 h 457522"/>
              <a:gd name="connsiteX86" fmla="*/ 372758 w 1666689"/>
              <a:gd name="connsiteY86" fmla="*/ 271776 h 457522"/>
              <a:gd name="connsiteX87" fmla="*/ 395798 w 1666689"/>
              <a:gd name="connsiteY87" fmla="*/ 294816 h 457522"/>
              <a:gd name="connsiteX88" fmla="*/ 418837 w 1666689"/>
              <a:gd name="connsiteY88" fmla="*/ 271776 h 457522"/>
              <a:gd name="connsiteX89" fmla="*/ 395798 w 1666689"/>
              <a:gd name="connsiteY89" fmla="*/ 248737 h 457522"/>
              <a:gd name="connsiteX90" fmla="*/ 43996 w 1666689"/>
              <a:gd name="connsiteY90" fmla="*/ 21120 h 457522"/>
              <a:gd name="connsiteX91" fmla="*/ 20956 w 1666689"/>
              <a:gd name="connsiteY91" fmla="*/ 44159 h 457522"/>
              <a:gd name="connsiteX92" fmla="*/ 43996 w 1666689"/>
              <a:gd name="connsiteY92" fmla="*/ 67199 h 457522"/>
              <a:gd name="connsiteX93" fmla="*/ 67035 w 1666689"/>
              <a:gd name="connsiteY93" fmla="*/ 44159 h 457522"/>
              <a:gd name="connsiteX94" fmla="*/ 43996 w 1666689"/>
              <a:gd name="connsiteY94" fmla="*/ 21120 h 457522"/>
              <a:gd name="connsiteX95" fmla="*/ 131905 w 1666689"/>
              <a:gd name="connsiteY95" fmla="*/ 324555 h 457522"/>
              <a:gd name="connsiteX96" fmla="*/ 108866 w 1666689"/>
              <a:gd name="connsiteY96" fmla="*/ 347594 h 457522"/>
              <a:gd name="connsiteX97" fmla="*/ 131905 w 1666689"/>
              <a:gd name="connsiteY97" fmla="*/ 370634 h 457522"/>
              <a:gd name="connsiteX98" fmla="*/ 154945 w 1666689"/>
              <a:gd name="connsiteY98" fmla="*/ 347594 h 457522"/>
              <a:gd name="connsiteX99" fmla="*/ 131905 w 1666689"/>
              <a:gd name="connsiteY99" fmla="*/ 324555 h 457522"/>
              <a:gd name="connsiteX100" fmla="*/ 131905 w 1666689"/>
              <a:gd name="connsiteY100" fmla="*/ 400373 h 457522"/>
              <a:gd name="connsiteX101" fmla="*/ 108866 w 1666689"/>
              <a:gd name="connsiteY101" fmla="*/ 423412 h 457522"/>
              <a:gd name="connsiteX102" fmla="*/ 131905 w 1666689"/>
              <a:gd name="connsiteY102" fmla="*/ 446452 h 457522"/>
              <a:gd name="connsiteX103" fmla="*/ 154945 w 1666689"/>
              <a:gd name="connsiteY103" fmla="*/ 423412 h 457522"/>
              <a:gd name="connsiteX104" fmla="*/ 131905 w 1666689"/>
              <a:gd name="connsiteY104" fmla="*/ 400373 h 457522"/>
              <a:gd name="connsiteX105" fmla="*/ 43996 w 1666689"/>
              <a:gd name="connsiteY105" fmla="*/ 172755 h 457522"/>
              <a:gd name="connsiteX106" fmla="*/ 20956 w 1666689"/>
              <a:gd name="connsiteY106" fmla="*/ 195795 h 457522"/>
              <a:gd name="connsiteX107" fmla="*/ 43996 w 1666689"/>
              <a:gd name="connsiteY107" fmla="*/ 218834 h 457522"/>
              <a:gd name="connsiteX108" fmla="*/ 67035 w 1666689"/>
              <a:gd name="connsiteY108" fmla="*/ 195795 h 457522"/>
              <a:gd name="connsiteX109" fmla="*/ 43996 w 1666689"/>
              <a:gd name="connsiteY109" fmla="*/ 172755 h 457522"/>
              <a:gd name="connsiteX110" fmla="*/ 43996 w 1666689"/>
              <a:gd name="connsiteY110" fmla="*/ 96938 h 457522"/>
              <a:gd name="connsiteX111" fmla="*/ 20956 w 1666689"/>
              <a:gd name="connsiteY111" fmla="*/ 119977 h 457522"/>
              <a:gd name="connsiteX112" fmla="*/ 43996 w 1666689"/>
              <a:gd name="connsiteY112" fmla="*/ 143017 h 457522"/>
              <a:gd name="connsiteX113" fmla="*/ 67035 w 1666689"/>
              <a:gd name="connsiteY113" fmla="*/ 119977 h 457522"/>
              <a:gd name="connsiteX114" fmla="*/ 43996 w 1666689"/>
              <a:gd name="connsiteY114" fmla="*/ 96938 h 457522"/>
              <a:gd name="connsiteX115" fmla="*/ 219978 w 1666689"/>
              <a:gd name="connsiteY115" fmla="*/ 96938 h 457522"/>
              <a:gd name="connsiteX116" fmla="*/ 196939 w 1666689"/>
              <a:gd name="connsiteY116" fmla="*/ 119977 h 457522"/>
              <a:gd name="connsiteX117" fmla="*/ 219978 w 1666689"/>
              <a:gd name="connsiteY117" fmla="*/ 143017 h 457522"/>
              <a:gd name="connsiteX118" fmla="*/ 243018 w 1666689"/>
              <a:gd name="connsiteY118" fmla="*/ 119977 h 457522"/>
              <a:gd name="connsiteX119" fmla="*/ 219978 w 1666689"/>
              <a:gd name="connsiteY119" fmla="*/ 96938 h 457522"/>
              <a:gd name="connsiteX120" fmla="*/ 43996 w 1666689"/>
              <a:gd name="connsiteY120" fmla="*/ 324555 h 457522"/>
              <a:gd name="connsiteX121" fmla="*/ 20956 w 1666689"/>
              <a:gd name="connsiteY121" fmla="*/ 347431 h 457522"/>
              <a:gd name="connsiteX122" fmla="*/ 43996 w 1666689"/>
              <a:gd name="connsiteY122" fmla="*/ 370470 h 457522"/>
              <a:gd name="connsiteX123" fmla="*/ 67035 w 1666689"/>
              <a:gd name="connsiteY123" fmla="*/ 347431 h 457522"/>
              <a:gd name="connsiteX124" fmla="*/ 43996 w 1666689"/>
              <a:gd name="connsiteY124" fmla="*/ 324555 h 457522"/>
              <a:gd name="connsiteX125" fmla="*/ 43996 w 1666689"/>
              <a:gd name="connsiteY125" fmla="*/ 248737 h 457522"/>
              <a:gd name="connsiteX126" fmla="*/ 20956 w 1666689"/>
              <a:gd name="connsiteY126" fmla="*/ 271613 h 457522"/>
              <a:gd name="connsiteX127" fmla="*/ 43996 w 1666689"/>
              <a:gd name="connsiteY127" fmla="*/ 294652 h 457522"/>
              <a:gd name="connsiteX128" fmla="*/ 67035 w 1666689"/>
              <a:gd name="connsiteY128" fmla="*/ 271613 h 457522"/>
              <a:gd name="connsiteX129" fmla="*/ 43996 w 1666689"/>
              <a:gd name="connsiteY129" fmla="*/ 248737 h 457522"/>
              <a:gd name="connsiteX130" fmla="*/ 43996 w 1666689"/>
              <a:gd name="connsiteY130" fmla="*/ 400373 h 457522"/>
              <a:gd name="connsiteX131" fmla="*/ 20956 w 1666689"/>
              <a:gd name="connsiteY131" fmla="*/ 423412 h 457522"/>
              <a:gd name="connsiteX132" fmla="*/ 43996 w 1666689"/>
              <a:gd name="connsiteY132" fmla="*/ 446452 h 457522"/>
              <a:gd name="connsiteX133" fmla="*/ 67035 w 1666689"/>
              <a:gd name="connsiteY133" fmla="*/ 423412 h 457522"/>
              <a:gd name="connsiteX134" fmla="*/ 43996 w 1666689"/>
              <a:gd name="connsiteY134" fmla="*/ 400373 h 457522"/>
              <a:gd name="connsiteX135" fmla="*/ 219978 w 1666689"/>
              <a:gd name="connsiteY135" fmla="*/ 324555 h 457522"/>
              <a:gd name="connsiteX136" fmla="*/ 196939 w 1666689"/>
              <a:gd name="connsiteY136" fmla="*/ 347594 h 457522"/>
              <a:gd name="connsiteX137" fmla="*/ 219978 w 1666689"/>
              <a:gd name="connsiteY137" fmla="*/ 370634 h 457522"/>
              <a:gd name="connsiteX138" fmla="*/ 243018 w 1666689"/>
              <a:gd name="connsiteY138" fmla="*/ 347594 h 457522"/>
              <a:gd name="connsiteX139" fmla="*/ 219978 w 1666689"/>
              <a:gd name="connsiteY139" fmla="*/ 324555 h 457522"/>
              <a:gd name="connsiteX140" fmla="*/ 131905 w 1666689"/>
              <a:gd name="connsiteY140" fmla="*/ 248737 h 457522"/>
              <a:gd name="connsiteX141" fmla="*/ 108866 w 1666689"/>
              <a:gd name="connsiteY141" fmla="*/ 271776 h 457522"/>
              <a:gd name="connsiteX142" fmla="*/ 131905 w 1666689"/>
              <a:gd name="connsiteY142" fmla="*/ 294816 h 457522"/>
              <a:gd name="connsiteX143" fmla="*/ 154945 w 1666689"/>
              <a:gd name="connsiteY143" fmla="*/ 271776 h 457522"/>
              <a:gd name="connsiteX144" fmla="*/ 131905 w 1666689"/>
              <a:gd name="connsiteY144" fmla="*/ 248737 h 457522"/>
              <a:gd name="connsiteX145" fmla="*/ 219978 w 1666689"/>
              <a:gd name="connsiteY145" fmla="*/ 400373 h 457522"/>
              <a:gd name="connsiteX146" fmla="*/ 196939 w 1666689"/>
              <a:gd name="connsiteY146" fmla="*/ 423412 h 457522"/>
              <a:gd name="connsiteX147" fmla="*/ 219978 w 1666689"/>
              <a:gd name="connsiteY147" fmla="*/ 446452 h 457522"/>
              <a:gd name="connsiteX148" fmla="*/ 243018 w 1666689"/>
              <a:gd name="connsiteY148" fmla="*/ 423412 h 457522"/>
              <a:gd name="connsiteX149" fmla="*/ 219978 w 1666689"/>
              <a:gd name="connsiteY149" fmla="*/ 400373 h 457522"/>
              <a:gd name="connsiteX150" fmla="*/ 219978 w 1666689"/>
              <a:gd name="connsiteY150" fmla="*/ 172755 h 457522"/>
              <a:gd name="connsiteX151" fmla="*/ 196939 w 1666689"/>
              <a:gd name="connsiteY151" fmla="*/ 195795 h 457522"/>
              <a:gd name="connsiteX152" fmla="*/ 219978 w 1666689"/>
              <a:gd name="connsiteY152" fmla="*/ 218834 h 457522"/>
              <a:gd name="connsiteX153" fmla="*/ 243018 w 1666689"/>
              <a:gd name="connsiteY153" fmla="*/ 195795 h 457522"/>
              <a:gd name="connsiteX154" fmla="*/ 219978 w 1666689"/>
              <a:gd name="connsiteY154" fmla="*/ 172755 h 457522"/>
              <a:gd name="connsiteX155" fmla="*/ 219978 w 1666689"/>
              <a:gd name="connsiteY155" fmla="*/ 248737 h 457522"/>
              <a:gd name="connsiteX156" fmla="*/ 196939 w 1666689"/>
              <a:gd name="connsiteY156" fmla="*/ 271776 h 457522"/>
              <a:gd name="connsiteX157" fmla="*/ 219978 w 1666689"/>
              <a:gd name="connsiteY157" fmla="*/ 294816 h 457522"/>
              <a:gd name="connsiteX158" fmla="*/ 243018 w 1666689"/>
              <a:gd name="connsiteY158" fmla="*/ 271776 h 457522"/>
              <a:gd name="connsiteX159" fmla="*/ 219978 w 1666689"/>
              <a:gd name="connsiteY159" fmla="*/ 248737 h 457522"/>
              <a:gd name="connsiteX160" fmla="*/ 131905 w 1666689"/>
              <a:gd name="connsiteY160" fmla="*/ 172755 h 457522"/>
              <a:gd name="connsiteX161" fmla="*/ 108866 w 1666689"/>
              <a:gd name="connsiteY161" fmla="*/ 195795 h 457522"/>
              <a:gd name="connsiteX162" fmla="*/ 131905 w 1666689"/>
              <a:gd name="connsiteY162" fmla="*/ 218834 h 457522"/>
              <a:gd name="connsiteX163" fmla="*/ 154945 w 1666689"/>
              <a:gd name="connsiteY163" fmla="*/ 195795 h 457522"/>
              <a:gd name="connsiteX164" fmla="*/ 131905 w 1666689"/>
              <a:gd name="connsiteY164" fmla="*/ 172755 h 457522"/>
              <a:gd name="connsiteX165" fmla="*/ 131905 w 1666689"/>
              <a:gd name="connsiteY165" fmla="*/ 96938 h 457522"/>
              <a:gd name="connsiteX166" fmla="*/ 108866 w 1666689"/>
              <a:gd name="connsiteY166" fmla="*/ 119977 h 457522"/>
              <a:gd name="connsiteX167" fmla="*/ 131905 w 1666689"/>
              <a:gd name="connsiteY167" fmla="*/ 143017 h 457522"/>
              <a:gd name="connsiteX168" fmla="*/ 154945 w 1666689"/>
              <a:gd name="connsiteY168" fmla="*/ 119977 h 457522"/>
              <a:gd name="connsiteX169" fmla="*/ 131905 w 1666689"/>
              <a:gd name="connsiteY169" fmla="*/ 96938 h 457522"/>
              <a:gd name="connsiteX170" fmla="*/ 131905 w 1666689"/>
              <a:gd name="connsiteY170" fmla="*/ 21120 h 457522"/>
              <a:gd name="connsiteX171" fmla="*/ 108866 w 1666689"/>
              <a:gd name="connsiteY171" fmla="*/ 44159 h 457522"/>
              <a:gd name="connsiteX172" fmla="*/ 131905 w 1666689"/>
              <a:gd name="connsiteY172" fmla="*/ 67199 h 457522"/>
              <a:gd name="connsiteX173" fmla="*/ 154945 w 1666689"/>
              <a:gd name="connsiteY173" fmla="*/ 44159 h 457522"/>
              <a:gd name="connsiteX174" fmla="*/ 131905 w 1666689"/>
              <a:gd name="connsiteY174" fmla="*/ 21120 h 457522"/>
              <a:gd name="connsiteX175" fmla="*/ 483871 w 1666689"/>
              <a:gd name="connsiteY175" fmla="*/ 21120 h 457522"/>
              <a:gd name="connsiteX176" fmla="*/ 460831 w 1666689"/>
              <a:gd name="connsiteY176" fmla="*/ 44159 h 457522"/>
              <a:gd name="connsiteX177" fmla="*/ 483871 w 1666689"/>
              <a:gd name="connsiteY177" fmla="*/ 67199 h 457522"/>
              <a:gd name="connsiteX178" fmla="*/ 506910 w 1666689"/>
              <a:gd name="connsiteY178" fmla="*/ 44159 h 457522"/>
              <a:gd name="connsiteX179" fmla="*/ 483871 w 1666689"/>
              <a:gd name="connsiteY179" fmla="*/ 21120 h 457522"/>
              <a:gd name="connsiteX180" fmla="*/ 835836 w 1666689"/>
              <a:gd name="connsiteY180" fmla="*/ 21120 h 457522"/>
              <a:gd name="connsiteX181" fmla="*/ 812797 w 1666689"/>
              <a:gd name="connsiteY181" fmla="*/ 44159 h 457522"/>
              <a:gd name="connsiteX182" fmla="*/ 835836 w 1666689"/>
              <a:gd name="connsiteY182" fmla="*/ 67199 h 457522"/>
              <a:gd name="connsiteX183" fmla="*/ 858876 w 1666689"/>
              <a:gd name="connsiteY183" fmla="*/ 44159 h 457522"/>
              <a:gd name="connsiteX184" fmla="*/ 835836 w 1666689"/>
              <a:gd name="connsiteY184" fmla="*/ 21120 h 457522"/>
              <a:gd name="connsiteX185" fmla="*/ 747763 w 1666689"/>
              <a:gd name="connsiteY185" fmla="*/ 172755 h 457522"/>
              <a:gd name="connsiteX186" fmla="*/ 724724 w 1666689"/>
              <a:gd name="connsiteY186" fmla="*/ 195795 h 457522"/>
              <a:gd name="connsiteX187" fmla="*/ 747763 w 1666689"/>
              <a:gd name="connsiteY187" fmla="*/ 218834 h 457522"/>
              <a:gd name="connsiteX188" fmla="*/ 770803 w 1666689"/>
              <a:gd name="connsiteY188" fmla="*/ 195795 h 457522"/>
              <a:gd name="connsiteX189" fmla="*/ 747763 w 1666689"/>
              <a:gd name="connsiteY189" fmla="*/ 172755 h 457522"/>
              <a:gd name="connsiteX190" fmla="*/ 747763 w 1666689"/>
              <a:gd name="connsiteY190" fmla="*/ 96938 h 457522"/>
              <a:gd name="connsiteX191" fmla="*/ 724724 w 1666689"/>
              <a:gd name="connsiteY191" fmla="*/ 119977 h 457522"/>
              <a:gd name="connsiteX192" fmla="*/ 747763 w 1666689"/>
              <a:gd name="connsiteY192" fmla="*/ 143017 h 457522"/>
              <a:gd name="connsiteX193" fmla="*/ 770803 w 1666689"/>
              <a:gd name="connsiteY193" fmla="*/ 119977 h 457522"/>
              <a:gd name="connsiteX194" fmla="*/ 747763 w 1666689"/>
              <a:gd name="connsiteY194" fmla="*/ 96938 h 457522"/>
              <a:gd name="connsiteX195" fmla="*/ 835836 w 1666689"/>
              <a:gd name="connsiteY195" fmla="*/ 324555 h 457522"/>
              <a:gd name="connsiteX196" fmla="*/ 812797 w 1666689"/>
              <a:gd name="connsiteY196" fmla="*/ 347594 h 457522"/>
              <a:gd name="connsiteX197" fmla="*/ 835836 w 1666689"/>
              <a:gd name="connsiteY197" fmla="*/ 370634 h 457522"/>
              <a:gd name="connsiteX198" fmla="*/ 858876 w 1666689"/>
              <a:gd name="connsiteY198" fmla="*/ 347594 h 457522"/>
              <a:gd name="connsiteX199" fmla="*/ 835836 w 1666689"/>
              <a:gd name="connsiteY199" fmla="*/ 324555 h 457522"/>
              <a:gd name="connsiteX200" fmla="*/ 835836 w 1666689"/>
              <a:gd name="connsiteY200" fmla="*/ 400373 h 457522"/>
              <a:gd name="connsiteX201" fmla="*/ 812797 w 1666689"/>
              <a:gd name="connsiteY201" fmla="*/ 423412 h 457522"/>
              <a:gd name="connsiteX202" fmla="*/ 835836 w 1666689"/>
              <a:gd name="connsiteY202" fmla="*/ 446452 h 457522"/>
              <a:gd name="connsiteX203" fmla="*/ 858876 w 1666689"/>
              <a:gd name="connsiteY203" fmla="*/ 423412 h 457522"/>
              <a:gd name="connsiteX204" fmla="*/ 835836 w 1666689"/>
              <a:gd name="connsiteY204" fmla="*/ 400373 h 457522"/>
              <a:gd name="connsiteX205" fmla="*/ 835836 w 1666689"/>
              <a:gd name="connsiteY205" fmla="*/ 96938 h 457522"/>
              <a:gd name="connsiteX206" fmla="*/ 812797 w 1666689"/>
              <a:gd name="connsiteY206" fmla="*/ 119977 h 457522"/>
              <a:gd name="connsiteX207" fmla="*/ 835836 w 1666689"/>
              <a:gd name="connsiteY207" fmla="*/ 143017 h 457522"/>
              <a:gd name="connsiteX208" fmla="*/ 858876 w 1666689"/>
              <a:gd name="connsiteY208" fmla="*/ 119977 h 457522"/>
              <a:gd name="connsiteX209" fmla="*/ 835836 w 1666689"/>
              <a:gd name="connsiteY209" fmla="*/ 96938 h 457522"/>
              <a:gd name="connsiteX210" fmla="*/ 835836 w 1666689"/>
              <a:gd name="connsiteY210" fmla="*/ 172755 h 457522"/>
              <a:gd name="connsiteX211" fmla="*/ 812797 w 1666689"/>
              <a:gd name="connsiteY211" fmla="*/ 195795 h 457522"/>
              <a:gd name="connsiteX212" fmla="*/ 835836 w 1666689"/>
              <a:gd name="connsiteY212" fmla="*/ 218834 h 457522"/>
              <a:gd name="connsiteX213" fmla="*/ 858876 w 1666689"/>
              <a:gd name="connsiteY213" fmla="*/ 195795 h 457522"/>
              <a:gd name="connsiteX214" fmla="*/ 835836 w 1666689"/>
              <a:gd name="connsiteY214" fmla="*/ 172755 h 457522"/>
              <a:gd name="connsiteX215" fmla="*/ 835836 w 1666689"/>
              <a:gd name="connsiteY215" fmla="*/ 248737 h 457522"/>
              <a:gd name="connsiteX216" fmla="*/ 812797 w 1666689"/>
              <a:gd name="connsiteY216" fmla="*/ 271776 h 457522"/>
              <a:gd name="connsiteX217" fmla="*/ 835836 w 1666689"/>
              <a:gd name="connsiteY217" fmla="*/ 294816 h 457522"/>
              <a:gd name="connsiteX218" fmla="*/ 858876 w 1666689"/>
              <a:gd name="connsiteY218" fmla="*/ 271776 h 457522"/>
              <a:gd name="connsiteX219" fmla="*/ 835836 w 1666689"/>
              <a:gd name="connsiteY219" fmla="*/ 248737 h 457522"/>
              <a:gd name="connsiteX220" fmla="*/ 747763 w 1666689"/>
              <a:gd name="connsiteY220" fmla="*/ 21120 h 457522"/>
              <a:gd name="connsiteX221" fmla="*/ 724724 w 1666689"/>
              <a:gd name="connsiteY221" fmla="*/ 44159 h 457522"/>
              <a:gd name="connsiteX222" fmla="*/ 747763 w 1666689"/>
              <a:gd name="connsiteY222" fmla="*/ 67199 h 457522"/>
              <a:gd name="connsiteX223" fmla="*/ 770803 w 1666689"/>
              <a:gd name="connsiteY223" fmla="*/ 44159 h 457522"/>
              <a:gd name="connsiteX224" fmla="*/ 747763 w 1666689"/>
              <a:gd name="connsiteY224" fmla="*/ 21120 h 457522"/>
              <a:gd name="connsiteX225" fmla="*/ 659854 w 1666689"/>
              <a:gd name="connsiteY225" fmla="*/ 172755 h 457522"/>
              <a:gd name="connsiteX226" fmla="*/ 636814 w 1666689"/>
              <a:gd name="connsiteY226" fmla="*/ 195795 h 457522"/>
              <a:gd name="connsiteX227" fmla="*/ 659854 w 1666689"/>
              <a:gd name="connsiteY227" fmla="*/ 218834 h 457522"/>
              <a:gd name="connsiteX228" fmla="*/ 682893 w 1666689"/>
              <a:gd name="connsiteY228" fmla="*/ 195795 h 457522"/>
              <a:gd name="connsiteX229" fmla="*/ 659854 w 1666689"/>
              <a:gd name="connsiteY229" fmla="*/ 172755 h 457522"/>
              <a:gd name="connsiteX230" fmla="*/ 659854 w 1666689"/>
              <a:gd name="connsiteY230" fmla="*/ 324555 h 457522"/>
              <a:gd name="connsiteX231" fmla="*/ 636814 w 1666689"/>
              <a:gd name="connsiteY231" fmla="*/ 347594 h 457522"/>
              <a:gd name="connsiteX232" fmla="*/ 659854 w 1666689"/>
              <a:gd name="connsiteY232" fmla="*/ 370634 h 457522"/>
              <a:gd name="connsiteX233" fmla="*/ 682893 w 1666689"/>
              <a:gd name="connsiteY233" fmla="*/ 347594 h 457522"/>
              <a:gd name="connsiteX234" fmla="*/ 659854 w 1666689"/>
              <a:gd name="connsiteY234" fmla="*/ 324555 h 457522"/>
              <a:gd name="connsiteX235" fmla="*/ 659854 w 1666689"/>
              <a:gd name="connsiteY235" fmla="*/ 400373 h 457522"/>
              <a:gd name="connsiteX236" fmla="*/ 636814 w 1666689"/>
              <a:gd name="connsiteY236" fmla="*/ 423412 h 457522"/>
              <a:gd name="connsiteX237" fmla="*/ 659854 w 1666689"/>
              <a:gd name="connsiteY237" fmla="*/ 446452 h 457522"/>
              <a:gd name="connsiteX238" fmla="*/ 682893 w 1666689"/>
              <a:gd name="connsiteY238" fmla="*/ 423412 h 457522"/>
              <a:gd name="connsiteX239" fmla="*/ 659854 w 1666689"/>
              <a:gd name="connsiteY239" fmla="*/ 400373 h 457522"/>
              <a:gd name="connsiteX240" fmla="*/ 659854 w 1666689"/>
              <a:gd name="connsiteY240" fmla="*/ 96938 h 457522"/>
              <a:gd name="connsiteX241" fmla="*/ 636814 w 1666689"/>
              <a:gd name="connsiteY241" fmla="*/ 119977 h 457522"/>
              <a:gd name="connsiteX242" fmla="*/ 659854 w 1666689"/>
              <a:gd name="connsiteY242" fmla="*/ 143017 h 457522"/>
              <a:gd name="connsiteX243" fmla="*/ 682893 w 1666689"/>
              <a:gd name="connsiteY243" fmla="*/ 119977 h 457522"/>
              <a:gd name="connsiteX244" fmla="*/ 659854 w 1666689"/>
              <a:gd name="connsiteY244" fmla="*/ 96938 h 457522"/>
              <a:gd name="connsiteX245" fmla="*/ 747763 w 1666689"/>
              <a:gd name="connsiteY245" fmla="*/ 324555 h 457522"/>
              <a:gd name="connsiteX246" fmla="*/ 724724 w 1666689"/>
              <a:gd name="connsiteY246" fmla="*/ 347594 h 457522"/>
              <a:gd name="connsiteX247" fmla="*/ 747763 w 1666689"/>
              <a:gd name="connsiteY247" fmla="*/ 370634 h 457522"/>
              <a:gd name="connsiteX248" fmla="*/ 770803 w 1666689"/>
              <a:gd name="connsiteY248" fmla="*/ 347594 h 457522"/>
              <a:gd name="connsiteX249" fmla="*/ 747763 w 1666689"/>
              <a:gd name="connsiteY249" fmla="*/ 324555 h 457522"/>
              <a:gd name="connsiteX250" fmla="*/ 747763 w 1666689"/>
              <a:gd name="connsiteY250" fmla="*/ 248737 h 457522"/>
              <a:gd name="connsiteX251" fmla="*/ 724724 w 1666689"/>
              <a:gd name="connsiteY251" fmla="*/ 271776 h 457522"/>
              <a:gd name="connsiteX252" fmla="*/ 747763 w 1666689"/>
              <a:gd name="connsiteY252" fmla="*/ 294816 h 457522"/>
              <a:gd name="connsiteX253" fmla="*/ 770803 w 1666689"/>
              <a:gd name="connsiteY253" fmla="*/ 271776 h 457522"/>
              <a:gd name="connsiteX254" fmla="*/ 747763 w 1666689"/>
              <a:gd name="connsiteY254" fmla="*/ 248737 h 457522"/>
              <a:gd name="connsiteX255" fmla="*/ 747763 w 1666689"/>
              <a:gd name="connsiteY255" fmla="*/ 400373 h 457522"/>
              <a:gd name="connsiteX256" fmla="*/ 724724 w 1666689"/>
              <a:gd name="connsiteY256" fmla="*/ 423412 h 457522"/>
              <a:gd name="connsiteX257" fmla="*/ 747763 w 1666689"/>
              <a:gd name="connsiteY257" fmla="*/ 446452 h 457522"/>
              <a:gd name="connsiteX258" fmla="*/ 770803 w 1666689"/>
              <a:gd name="connsiteY258" fmla="*/ 423412 h 457522"/>
              <a:gd name="connsiteX259" fmla="*/ 747763 w 1666689"/>
              <a:gd name="connsiteY259" fmla="*/ 400373 h 457522"/>
              <a:gd name="connsiteX260" fmla="*/ 659854 w 1666689"/>
              <a:gd name="connsiteY260" fmla="*/ 21120 h 457522"/>
              <a:gd name="connsiteX261" fmla="*/ 636814 w 1666689"/>
              <a:gd name="connsiteY261" fmla="*/ 44159 h 457522"/>
              <a:gd name="connsiteX262" fmla="*/ 659854 w 1666689"/>
              <a:gd name="connsiteY262" fmla="*/ 67199 h 457522"/>
              <a:gd name="connsiteX263" fmla="*/ 682893 w 1666689"/>
              <a:gd name="connsiteY263" fmla="*/ 44159 h 457522"/>
              <a:gd name="connsiteX264" fmla="*/ 659854 w 1666689"/>
              <a:gd name="connsiteY264" fmla="*/ 21120 h 457522"/>
              <a:gd name="connsiteX265" fmla="*/ 659854 w 1666689"/>
              <a:gd name="connsiteY265" fmla="*/ 248737 h 457522"/>
              <a:gd name="connsiteX266" fmla="*/ 636814 w 1666689"/>
              <a:gd name="connsiteY266" fmla="*/ 271776 h 457522"/>
              <a:gd name="connsiteX267" fmla="*/ 659854 w 1666689"/>
              <a:gd name="connsiteY267" fmla="*/ 294816 h 457522"/>
              <a:gd name="connsiteX268" fmla="*/ 682893 w 1666689"/>
              <a:gd name="connsiteY268" fmla="*/ 271776 h 457522"/>
              <a:gd name="connsiteX269" fmla="*/ 659854 w 1666689"/>
              <a:gd name="connsiteY269" fmla="*/ 248737 h 457522"/>
              <a:gd name="connsiteX270" fmla="*/ 1011819 w 1666689"/>
              <a:gd name="connsiteY270" fmla="*/ 248737 h 457522"/>
              <a:gd name="connsiteX271" fmla="*/ 988780 w 1666689"/>
              <a:gd name="connsiteY271" fmla="*/ 271776 h 457522"/>
              <a:gd name="connsiteX272" fmla="*/ 1011819 w 1666689"/>
              <a:gd name="connsiteY272" fmla="*/ 294816 h 457522"/>
              <a:gd name="connsiteX273" fmla="*/ 1034859 w 1666689"/>
              <a:gd name="connsiteY273" fmla="*/ 271776 h 457522"/>
              <a:gd name="connsiteX274" fmla="*/ 1011819 w 1666689"/>
              <a:gd name="connsiteY274" fmla="*/ 248737 h 457522"/>
              <a:gd name="connsiteX275" fmla="*/ 1011819 w 1666689"/>
              <a:gd name="connsiteY275" fmla="*/ 400373 h 457522"/>
              <a:gd name="connsiteX276" fmla="*/ 988780 w 1666689"/>
              <a:gd name="connsiteY276" fmla="*/ 423412 h 457522"/>
              <a:gd name="connsiteX277" fmla="*/ 1011819 w 1666689"/>
              <a:gd name="connsiteY277" fmla="*/ 446452 h 457522"/>
              <a:gd name="connsiteX278" fmla="*/ 1034859 w 1666689"/>
              <a:gd name="connsiteY278" fmla="*/ 423412 h 457522"/>
              <a:gd name="connsiteX279" fmla="*/ 1011819 w 1666689"/>
              <a:gd name="connsiteY279" fmla="*/ 400373 h 457522"/>
              <a:gd name="connsiteX280" fmla="*/ 923746 w 1666689"/>
              <a:gd name="connsiteY280" fmla="*/ 400373 h 457522"/>
              <a:gd name="connsiteX281" fmla="*/ 900707 w 1666689"/>
              <a:gd name="connsiteY281" fmla="*/ 423412 h 457522"/>
              <a:gd name="connsiteX282" fmla="*/ 923746 w 1666689"/>
              <a:gd name="connsiteY282" fmla="*/ 446452 h 457522"/>
              <a:gd name="connsiteX283" fmla="*/ 946786 w 1666689"/>
              <a:gd name="connsiteY283" fmla="*/ 423412 h 457522"/>
              <a:gd name="connsiteX284" fmla="*/ 923746 w 1666689"/>
              <a:gd name="connsiteY284" fmla="*/ 400373 h 457522"/>
              <a:gd name="connsiteX285" fmla="*/ 1011819 w 1666689"/>
              <a:gd name="connsiteY285" fmla="*/ 324555 h 457522"/>
              <a:gd name="connsiteX286" fmla="*/ 988780 w 1666689"/>
              <a:gd name="connsiteY286" fmla="*/ 347594 h 457522"/>
              <a:gd name="connsiteX287" fmla="*/ 1011819 w 1666689"/>
              <a:gd name="connsiteY287" fmla="*/ 370634 h 457522"/>
              <a:gd name="connsiteX288" fmla="*/ 1034859 w 1666689"/>
              <a:gd name="connsiteY288" fmla="*/ 347594 h 457522"/>
              <a:gd name="connsiteX289" fmla="*/ 1011819 w 1666689"/>
              <a:gd name="connsiteY289" fmla="*/ 324555 h 457522"/>
              <a:gd name="connsiteX290" fmla="*/ 1011819 w 1666689"/>
              <a:gd name="connsiteY290" fmla="*/ 21120 h 457522"/>
              <a:gd name="connsiteX291" fmla="*/ 988780 w 1666689"/>
              <a:gd name="connsiteY291" fmla="*/ 44159 h 457522"/>
              <a:gd name="connsiteX292" fmla="*/ 1011819 w 1666689"/>
              <a:gd name="connsiteY292" fmla="*/ 67199 h 457522"/>
              <a:gd name="connsiteX293" fmla="*/ 1034859 w 1666689"/>
              <a:gd name="connsiteY293" fmla="*/ 44159 h 457522"/>
              <a:gd name="connsiteX294" fmla="*/ 1011819 w 1666689"/>
              <a:gd name="connsiteY294" fmla="*/ 21120 h 457522"/>
              <a:gd name="connsiteX295" fmla="*/ 1011819 w 1666689"/>
              <a:gd name="connsiteY295" fmla="*/ 96938 h 457522"/>
              <a:gd name="connsiteX296" fmla="*/ 988780 w 1666689"/>
              <a:gd name="connsiteY296" fmla="*/ 119977 h 457522"/>
              <a:gd name="connsiteX297" fmla="*/ 1011819 w 1666689"/>
              <a:gd name="connsiteY297" fmla="*/ 143017 h 457522"/>
              <a:gd name="connsiteX298" fmla="*/ 1034859 w 1666689"/>
              <a:gd name="connsiteY298" fmla="*/ 119977 h 457522"/>
              <a:gd name="connsiteX299" fmla="*/ 1011819 w 1666689"/>
              <a:gd name="connsiteY299" fmla="*/ 96938 h 457522"/>
              <a:gd name="connsiteX300" fmla="*/ 1011819 w 1666689"/>
              <a:gd name="connsiteY300" fmla="*/ 172755 h 457522"/>
              <a:gd name="connsiteX301" fmla="*/ 988780 w 1666689"/>
              <a:gd name="connsiteY301" fmla="*/ 195795 h 457522"/>
              <a:gd name="connsiteX302" fmla="*/ 1011819 w 1666689"/>
              <a:gd name="connsiteY302" fmla="*/ 218834 h 457522"/>
              <a:gd name="connsiteX303" fmla="*/ 1034859 w 1666689"/>
              <a:gd name="connsiteY303" fmla="*/ 195795 h 457522"/>
              <a:gd name="connsiteX304" fmla="*/ 1011819 w 1666689"/>
              <a:gd name="connsiteY304" fmla="*/ 172755 h 457522"/>
              <a:gd name="connsiteX305" fmla="*/ 923746 w 1666689"/>
              <a:gd name="connsiteY305" fmla="*/ 248737 h 457522"/>
              <a:gd name="connsiteX306" fmla="*/ 900707 w 1666689"/>
              <a:gd name="connsiteY306" fmla="*/ 271776 h 457522"/>
              <a:gd name="connsiteX307" fmla="*/ 923746 w 1666689"/>
              <a:gd name="connsiteY307" fmla="*/ 294816 h 457522"/>
              <a:gd name="connsiteX308" fmla="*/ 946786 w 1666689"/>
              <a:gd name="connsiteY308" fmla="*/ 271776 h 457522"/>
              <a:gd name="connsiteX309" fmla="*/ 923746 w 1666689"/>
              <a:gd name="connsiteY309" fmla="*/ 248737 h 457522"/>
              <a:gd name="connsiteX310" fmla="*/ 923746 w 1666689"/>
              <a:gd name="connsiteY310" fmla="*/ 324555 h 457522"/>
              <a:gd name="connsiteX311" fmla="*/ 900707 w 1666689"/>
              <a:gd name="connsiteY311" fmla="*/ 347594 h 457522"/>
              <a:gd name="connsiteX312" fmla="*/ 923746 w 1666689"/>
              <a:gd name="connsiteY312" fmla="*/ 370634 h 457522"/>
              <a:gd name="connsiteX313" fmla="*/ 946786 w 1666689"/>
              <a:gd name="connsiteY313" fmla="*/ 347594 h 457522"/>
              <a:gd name="connsiteX314" fmla="*/ 923746 w 1666689"/>
              <a:gd name="connsiteY314" fmla="*/ 324555 h 457522"/>
              <a:gd name="connsiteX315" fmla="*/ 923746 w 1666689"/>
              <a:gd name="connsiteY315" fmla="*/ 96938 h 457522"/>
              <a:gd name="connsiteX316" fmla="*/ 900707 w 1666689"/>
              <a:gd name="connsiteY316" fmla="*/ 119977 h 457522"/>
              <a:gd name="connsiteX317" fmla="*/ 923746 w 1666689"/>
              <a:gd name="connsiteY317" fmla="*/ 143017 h 457522"/>
              <a:gd name="connsiteX318" fmla="*/ 946786 w 1666689"/>
              <a:gd name="connsiteY318" fmla="*/ 119977 h 457522"/>
              <a:gd name="connsiteX319" fmla="*/ 923746 w 1666689"/>
              <a:gd name="connsiteY319" fmla="*/ 96938 h 457522"/>
              <a:gd name="connsiteX320" fmla="*/ 923746 w 1666689"/>
              <a:gd name="connsiteY320" fmla="*/ 21120 h 457522"/>
              <a:gd name="connsiteX321" fmla="*/ 900707 w 1666689"/>
              <a:gd name="connsiteY321" fmla="*/ 44159 h 457522"/>
              <a:gd name="connsiteX322" fmla="*/ 923746 w 1666689"/>
              <a:gd name="connsiteY322" fmla="*/ 67199 h 457522"/>
              <a:gd name="connsiteX323" fmla="*/ 946786 w 1666689"/>
              <a:gd name="connsiteY323" fmla="*/ 44159 h 457522"/>
              <a:gd name="connsiteX324" fmla="*/ 923746 w 1666689"/>
              <a:gd name="connsiteY324" fmla="*/ 21120 h 457522"/>
              <a:gd name="connsiteX325" fmla="*/ 923746 w 1666689"/>
              <a:gd name="connsiteY325" fmla="*/ 172755 h 457522"/>
              <a:gd name="connsiteX326" fmla="*/ 900707 w 1666689"/>
              <a:gd name="connsiteY326" fmla="*/ 195795 h 457522"/>
              <a:gd name="connsiteX327" fmla="*/ 923746 w 1666689"/>
              <a:gd name="connsiteY327" fmla="*/ 218834 h 457522"/>
              <a:gd name="connsiteX328" fmla="*/ 946786 w 1666689"/>
              <a:gd name="connsiteY328" fmla="*/ 195795 h 457522"/>
              <a:gd name="connsiteX329" fmla="*/ 923746 w 1666689"/>
              <a:gd name="connsiteY329" fmla="*/ 172755 h 457522"/>
              <a:gd name="connsiteX330" fmla="*/ 571781 w 1666689"/>
              <a:gd name="connsiteY330" fmla="*/ 248737 h 457522"/>
              <a:gd name="connsiteX331" fmla="*/ 548741 w 1666689"/>
              <a:gd name="connsiteY331" fmla="*/ 271776 h 457522"/>
              <a:gd name="connsiteX332" fmla="*/ 571781 w 1666689"/>
              <a:gd name="connsiteY332" fmla="*/ 294816 h 457522"/>
              <a:gd name="connsiteX333" fmla="*/ 594820 w 1666689"/>
              <a:gd name="connsiteY333" fmla="*/ 271776 h 457522"/>
              <a:gd name="connsiteX334" fmla="*/ 571781 w 1666689"/>
              <a:gd name="connsiteY334" fmla="*/ 248737 h 457522"/>
              <a:gd name="connsiteX335" fmla="*/ 571781 w 1666689"/>
              <a:gd name="connsiteY335" fmla="*/ 21120 h 457522"/>
              <a:gd name="connsiteX336" fmla="*/ 548741 w 1666689"/>
              <a:gd name="connsiteY336" fmla="*/ 44159 h 457522"/>
              <a:gd name="connsiteX337" fmla="*/ 571781 w 1666689"/>
              <a:gd name="connsiteY337" fmla="*/ 67199 h 457522"/>
              <a:gd name="connsiteX338" fmla="*/ 594820 w 1666689"/>
              <a:gd name="connsiteY338" fmla="*/ 44159 h 457522"/>
              <a:gd name="connsiteX339" fmla="*/ 571781 w 1666689"/>
              <a:gd name="connsiteY339" fmla="*/ 21120 h 457522"/>
              <a:gd name="connsiteX340" fmla="*/ 571781 w 1666689"/>
              <a:gd name="connsiteY340" fmla="*/ 96938 h 457522"/>
              <a:gd name="connsiteX341" fmla="*/ 548741 w 1666689"/>
              <a:gd name="connsiteY341" fmla="*/ 119977 h 457522"/>
              <a:gd name="connsiteX342" fmla="*/ 571781 w 1666689"/>
              <a:gd name="connsiteY342" fmla="*/ 143017 h 457522"/>
              <a:gd name="connsiteX343" fmla="*/ 594820 w 1666689"/>
              <a:gd name="connsiteY343" fmla="*/ 119977 h 457522"/>
              <a:gd name="connsiteX344" fmla="*/ 571781 w 1666689"/>
              <a:gd name="connsiteY344" fmla="*/ 96938 h 457522"/>
              <a:gd name="connsiteX345" fmla="*/ 571781 w 1666689"/>
              <a:gd name="connsiteY345" fmla="*/ 324555 h 457522"/>
              <a:gd name="connsiteX346" fmla="*/ 548741 w 1666689"/>
              <a:gd name="connsiteY346" fmla="*/ 347594 h 457522"/>
              <a:gd name="connsiteX347" fmla="*/ 571781 w 1666689"/>
              <a:gd name="connsiteY347" fmla="*/ 370634 h 457522"/>
              <a:gd name="connsiteX348" fmla="*/ 594820 w 1666689"/>
              <a:gd name="connsiteY348" fmla="*/ 347594 h 457522"/>
              <a:gd name="connsiteX349" fmla="*/ 571781 w 1666689"/>
              <a:gd name="connsiteY349" fmla="*/ 324555 h 457522"/>
              <a:gd name="connsiteX350" fmla="*/ 571781 w 1666689"/>
              <a:gd name="connsiteY350" fmla="*/ 400373 h 457522"/>
              <a:gd name="connsiteX351" fmla="*/ 548741 w 1666689"/>
              <a:gd name="connsiteY351" fmla="*/ 423412 h 457522"/>
              <a:gd name="connsiteX352" fmla="*/ 571781 w 1666689"/>
              <a:gd name="connsiteY352" fmla="*/ 446452 h 457522"/>
              <a:gd name="connsiteX353" fmla="*/ 594820 w 1666689"/>
              <a:gd name="connsiteY353" fmla="*/ 423412 h 457522"/>
              <a:gd name="connsiteX354" fmla="*/ 571781 w 1666689"/>
              <a:gd name="connsiteY354" fmla="*/ 400373 h 457522"/>
              <a:gd name="connsiteX355" fmla="*/ 571781 w 1666689"/>
              <a:gd name="connsiteY355" fmla="*/ 172755 h 457522"/>
              <a:gd name="connsiteX356" fmla="*/ 548741 w 1666689"/>
              <a:gd name="connsiteY356" fmla="*/ 195795 h 457522"/>
              <a:gd name="connsiteX357" fmla="*/ 571781 w 1666689"/>
              <a:gd name="connsiteY357" fmla="*/ 218834 h 457522"/>
              <a:gd name="connsiteX358" fmla="*/ 594820 w 1666689"/>
              <a:gd name="connsiteY358" fmla="*/ 195795 h 457522"/>
              <a:gd name="connsiteX359" fmla="*/ 571781 w 1666689"/>
              <a:gd name="connsiteY359" fmla="*/ 172755 h 457522"/>
              <a:gd name="connsiteX360" fmla="*/ 1451694 w 1666689"/>
              <a:gd name="connsiteY360" fmla="*/ 400373 h 457522"/>
              <a:gd name="connsiteX361" fmla="*/ 1428655 w 1666689"/>
              <a:gd name="connsiteY361" fmla="*/ 423412 h 457522"/>
              <a:gd name="connsiteX362" fmla="*/ 1451694 w 1666689"/>
              <a:gd name="connsiteY362" fmla="*/ 446452 h 457522"/>
              <a:gd name="connsiteX363" fmla="*/ 1474734 w 1666689"/>
              <a:gd name="connsiteY363" fmla="*/ 423412 h 457522"/>
              <a:gd name="connsiteX364" fmla="*/ 1451694 w 1666689"/>
              <a:gd name="connsiteY364" fmla="*/ 400373 h 457522"/>
              <a:gd name="connsiteX365" fmla="*/ 1451694 w 1666689"/>
              <a:gd name="connsiteY365" fmla="*/ 324555 h 457522"/>
              <a:gd name="connsiteX366" fmla="*/ 1428655 w 1666689"/>
              <a:gd name="connsiteY366" fmla="*/ 347594 h 457522"/>
              <a:gd name="connsiteX367" fmla="*/ 1451694 w 1666689"/>
              <a:gd name="connsiteY367" fmla="*/ 370634 h 457522"/>
              <a:gd name="connsiteX368" fmla="*/ 1474734 w 1666689"/>
              <a:gd name="connsiteY368" fmla="*/ 347594 h 457522"/>
              <a:gd name="connsiteX369" fmla="*/ 1451694 w 1666689"/>
              <a:gd name="connsiteY369" fmla="*/ 324555 h 457522"/>
              <a:gd name="connsiteX370" fmla="*/ 1451694 w 1666689"/>
              <a:gd name="connsiteY370" fmla="*/ 248737 h 457522"/>
              <a:gd name="connsiteX371" fmla="*/ 1428655 w 1666689"/>
              <a:gd name="connsiteY371" fmla="*/ 271776 h 457522"/>
              <a:gd name="connsiteX372" fmla="*/ 1451694 w 1666689"/>
              <a:gd name="connsiteY372" fmla="*/ 294816 h 457522"/>
              <a:gd name="connsiteX373" fmla="*/ 1474734 w 1666689"/>
              <a:gd name="connsiteY373" fmla="*/ 271776 h 457522"/>
              <a:gd name="connsiteX374" fmla="*/ 1451694 w 1666689"/>
              <a:gd name="connsiteY374" fmla="*/ 248737 h 457522"/>
              <a:gd name="connsiteX375" fmla="*/ 1363621 w 1666689"/>
              <a:gd name="connsiteY375" fmla="*/ 21120 h 457522"/>
              <a:gd name="connsiteX376" fmla="*/ 1340582 w 1666689"/>
              <a:gd name="connsiteY376" fmla="*/ 44159 h 457522"/>
              <a:gd name="connsiteX377" fmla="*/ 1363621 w 1666689"/>
              <a:gd name="connsiteY377" fmla="*/ 67199 h 457522"/>
              <a:gd name="connsiteX378" fmla="*/ 1386661 w 1666689"/>
              <a:gd name="connsiteY378" fmla="*/ 44159 h 457522"/>
              <a:gd name="connsiteX379" fmla="*/ 1363621 w 1666689"/>
              <a:gd name="connsiteY379" fmla="*/ 21120 h 457522"/>
              <a:gd name="connsiteX380" fmla="*/ 1363621 w 1666689"/>
              <a:gd name="connsiteY380" fmla="*/ 96938 h 457522"/>
              <a:gd name="connsiteX381" fmla="*/ 1340582 w 1666689"/>
              <a:gd name="connsiteY381" fmla="*/ 119977 h 457522"/>
              <a:gd name="connsiteX382" fmla="*/ 1363621 w 1666689"/>
              <a:gd name="connsiteY382" fmla="*/ 143017 h 457522"/>
              <a:gd name="connsiteX383" fmla="*/ 1386661 w 1666689"/>
              <a:gd name="connsiteY383" fmla="*/ 119977 h 457522"/>
              <a:gd name="connsiteX384" fmla="*/ 1363621 w 1666689"/>
              <a:gd name="connsiteY384" fmla="*/ 96938 h 457522"/>
              <a:gd name="connsiteX385" fmla="*/ 1451694 w 1666689"/>
              <a:gd name="connsiteY385" fmla="*/ 172755 h 457522"/>
              <a:gd name="connsiteX386" fmla="*/ 1428655 w 1666689"/>
              <a:gd name="connsiteY386" fmla="*/ 195795 h 457522"/>
              <a:gd name="connsiteX387" fmla="*/ 1451694 w 1666689"/>
              <a:gd name="connsiteY387" fmla="*/ 218834 h 457522"/>
              <a:gd name="connsiteX388" fmla="*/ 1474734 w 1666689"/>
              <a:gd name="connsiteY388" fmla="*/ 195795 h 457522"/>
              <a:gd name="connsiteX389" fmla="*/ 1451694 w 1666689"/>
              <a:gd name="connsiteY389" fmla="*/ 172755 h 457522"/>
              <a:gd name="connsiteX390" fmla="*/ 1363621 w 1666689"/>
              <a:gd name="connsiteY390" fmla="*/ 172755 h 457522"/>
              <a:gd name="connsiteX391" fmla="*/ 1340582 w 1666689"/>
              <a:gd name="connsiteY391" fmla="*/ 195795 h 457522"/>
              <a:gd name="connsiteX392" fmla="*/ 1363621 w 1666689"/>
              <a:gd name="connsiteY392" fmla="*/ 218834 h 457522"/>
              <a:gd name="connsiteX393" fmla="*/ 1386661 w 1666689"/>
              <a:gd name="connsiteY393" fmla="*/ 195795 h 457522"/>
              <a:gd name="connsiteX394" fmla="*/ 1363621 w 1666689"/>
              <a:gd name="connsiteY394" fmla="*/ 172755 h 457522"/>
              <a:gd name="connsiteX395" fmla="*/ 1363621 w 1666689"/>
              <a:gd name="connsiteY395" fmla="*/ 324555 h 457522"/>
              <a:gd name="connsiteX396" fmla="*/ 1340582 w 1666689"/>
              <a:gd name="connsiteY396" fmla="*/ 347594 h 457522"/>
              <a:gd name="connsiteX397" fmla="*/ 1363621 w 1666689"/>
              <a:gd name="connsiteY397" fmla="*/ 370634 h 457522"/>
              <a:gd name="connsiteX398" fmla="*/ 1386661 w 1666689"/>
              <a:gd name="connsiteY398" fmla="*/ 347594 h 457522"/>
              <a:gd name="connsiteX399" fmla="*/ 1363621 w 1666689"/>
              <a:gd name="connsiteY399" fmla="*/ 324555 h 457522"/>
              <a:gd name="connsiteX400" fmla="*/ 1363621 w 1666689"/>
              <a:gd name="connsiteY400" fmla="*/ 248737 h 457522"/>
              <a:gd name="connsiteX401" fmla="*/ 1340582 w 1666689"/>
              <a:gd name="connsiteY401" fmla="*/ 271776 h 457522"/>
              <a:gd name="connsiteX402" fmla="*/ 1363621 w 1666689"/>
              <a:gd name="connsiteY402" fmla="*/ 294816 h 457522"/>
              <a:gd name="connsiteX403" fmla="*/ 1386661 w 1666689"/>
              <a:gd name="connsiteY403" fmla="*/ 271776 h 457522"/>
              <a:gd name="connsiteX404" fmla="*/ 1363621 w 1666689"/>
              <a:gd name="connsiteY404" fmla="*/ 248737 h 457522"/>
              <a:gd name="connsiteX405" fmla="*/ 1539604 w 1666689"/>
              <a:gd name="connsiteY405" fmla="*/ 172755 h 457522"/>
              <a:gd name="connsiteX406" fmla="*/ 1516565 w 1666689"/>
              <a:gd name="connsiteY406" fmla="*/ 195795 h 457522"/>
              <a:gd name="connsiteX407" fmla="*/ 1539604 w 1666689"/>
              <a:gd name="connsiteY407" fmla="*/ 218834 h 457522"/>
              <a:gd name="connsiteX408" fmla="*/ 1562644 w 1666689"/>
              <a:gd name="connsiteY408" fmla="*/ 195795 h 457522"/>
              <a:gd name="connsiteX409" fmla="*/ 1539604 w 1666689"/>
              <a:gd name="connsiteY409" fmla="*/ 172755 h 457522"/>
              <a:gd name="connsiteX410" fmla="*/ 1451694 w 1666689"/>
              <a:gd name="connsiteY410" fmla="*/ 96938 h 457522"/>
              <a:gd name="connsiteX411" fmla="*/ 1428655 w 1666689"/>
              <a:gd name="connsiteY411" fmla="*/ 119977 h 457522"/>
              <a:gd name="connsiteX412" fmla="*/ 1451694 w 1666689"/>
              <a:gd name="connsiteY412" fmla="*/ 143017 h 457522"/>
              <a:gd name="connsiteX413" fmla="*/ 1474734 w 1666689"/>
              <a:gd name="connsiteY413" fmla="*/ 119977 h 457522"/>
              <a:gd name="connsiteX414" fmla="*/ 1451694 w 1666689"/>
              <a:gd name="connsiteY414" fmla="*/ 96938 h 457522"/>
              <a:gd name="connsiteX415" fmla="*/ 1539604 w 1666689"/>
              <a:gd name="connsiteY415" fmla="*/ 248737 h 457522"/>
              <a:gd name="connsiteX416" fmla="*/ 1516565 w 1666689"/>
              <a:gd name="connsiteY416" fmla="*/ 271776 h 457522"/>
              <a:gd name="connsiteX417" fmla="*/ 1539604 w 1666689"/>
              <a:gd name="connsiteY417" fmla="*/ 294816 h 457522"/>
              <a:gd name="connsiteX418" fmla="*/ 1562644 w 1666689"/>
              <a:gd name="connsiteY418" fmla="*/ 271776 h 457522"/>
              <a:gd name="connsiteX419" fmla="*/ 1539604 w 1666689"/>
              <a:gd name="connsiteY419" fmla="*/ 248737 h 457522"/>
              <a:gd name="connsiteX420" fmla="*/ 1363621 w 1666689"/>
              <a:gd name="connsiteY420" fmla="*/ 400373 h 457522"/>
              <a:gd name="connsiteX421" fmla="*/ 1340582 w 1666689"/>
              <a:gd name="connsiteY421" fmla="*/ 423412 h 457522"/>
              <a:gd name="connsiteX422" fmla="*/ 1363621 w 1666689"/>
              <a:gd name="connsiteY422" fmla="*/ 446452 h 457522"/>
              <a:gd name="connsiteX423" fmla="*/ 1386661 w 1666689"/>
              <a:gd name="connsiteY423" fmla="*/ 423412 h 457522"/>
              <a:gd name="connsiteX424" fmla="*/ 1363621 w 1666689"/>
              <a:gd name="connsiteY424" fmla="*/ 400373 h 457522"/>
              <a:gd name="connsiteX425" fmla="*/ 1539604 w 1666689"/>
              <a:gd name="connsiteY425" fmla="*/ 21120 h 457522"/>
              <a:gd name="connsiteX426" fmla="*/ 1516565 w 1666689"/>
              <a:gd name="connsiteY426" fmla="*/ 44159 h 457522"/>
              <a:gd name="connsiteX427" fmla="*/ 1539604 w 1666689"/>
              <a:gd name="connsiteY427" fmla="*/ 67199 h 457522"/>
              <a:gd name="connsiteX428" fmla="*/ 1562644 w 1666689"/>
              <a:gd name="connsiteY428" fmla="*/ 44159 h 457522"/>
              <a:gd name="connsiteX429" fmla="*/ 1539604 w 1666689"/>
              <a:gd name="connsiteY429" fmla="*/ 21120 h 457522"/>
              <a:gd name="connsiteX430" fmla="*/ 1627677 w 1666689"/>
              <a:gd name="connsiteY430" fmla="*/ 400373 h 457522"/>
              <a:gd name="connsiteX431" fmla="*/ 1604638 w 1666689"/>
              <a:gd name="connsiteY431" fmla="*/ 423412 h 457522"/>
              <a:gd name="connsiteX432" fmla="*/ 1627677 w 1666689"/>
              <a:gd name="connsiteY432" fmla="*/ 446452 h 457522"/>
              <a:gd name="connsiteX433" fmla="*/ 1650717 w 1666689"/>
              <a:gd name="connsiteY433" fmla="*/ 423412 h 457522"/>
              <a:gd name="connsiteX434" fmla="*/ 1627677 w 1666689"/>
              <a:gd name="connsiteY434" fmla="*/ 400373 h 457522"/>
              <a:gd name="connsiteX435" fmla="*/ 1451694 w 1666689"/>
              <a:gd name="connsiteY435" fmla="*/ 21120 h 457522"/>
              <a:gd name="connsiteX436" fmla="*/ 1428655 w 1666689"/>
              <a:gd name="connsiteY436" fmla="*/ 44159 h 457522"/>
              <a:gd name="connsiteX437" fmla="*/ 1451694 w 1666689"/>
              <a:gd name="connsiteY437" fmla="*/ 67199 h 457522"/>
              <a:gd name="connsiteX438" fmla="*/ 1474734 w 1666689"/>
              <a:gd name="connsiteY438" fmla="*/ 44159 h 457522"/>
              <a:gd name="connsiteX439" fmla="*/ 1451694 w 1666689"/>
              <a:gd name="connsiteY439" fmla="*/ 21120 h 457522"/>
              <a:gd name="connsiteX440" fmla="*/ 1539604 w 1666689"/>
              <a:gd name="connsiteY440" fmla="*/ 400373 h 457522"/>
              <a:gd name="connsiteX441" fmla="*/ 1516565 w 1666689"/>
              <a:gd name="connsiteY441" fmla="*/ 423412 h 457522"/>
              <a:gd name="connsiteX442" fmla="*/ 1539604 w 1666689"/>
              <a:gd name="connsiteY442" fmla="*/ 446452 h 457522"/>
              <a:gd name="connsiteX443" fmla="*/ 1562644 w 1666689"/>
              <a:gd name="connsiteY443" fmla="*/ 423412 h 457522"/>
              <a:gd name="connsiteX444" fmla="*/ 1539604 w 1666689"/>
              <a:gd name="connsiteY444" fmla="*/ 400373 h 457522"/>
              <a:gd name="connsiteX445" fmla="*/ 1539604 w 1666689"/>
              <a:gd name="connsiteY445" fmla="*/ 324555 h 457522"/>
              <a:gd name="connsiteX446" fmla="*/ 1516565 w 1666689"/>
              <a:gd name="connsiteY446" fmla="*/ 347594 h 457522"/>
              <a:gd name="connsiteX447" fmla="*/ 1539604 w 1666689"/>
              <a:gd name="connsiteY447" fmla="*/ 370634 h 457522"/>
              <a:gd name="connsiteX448" fmla="*/ 1562644 w 1666689"/>
              <a:gd name="connsiteY448" fmla="*/ 347594 h 457522"/>
              <a:gd name="connsiteX449" fmla="*/ 1539604 w 1666689"/>
              <a:gd name="connsiteY449" fmla="*/ 324555 h 457522"/>
              <a:gd name="connsiteX450" fmla="*/ 1539604 w 1666689"/>
              <a:gd name="connsiteY450" fmla="*/ 96938 h 457522"/>
              <a:gd name="connsiteX451" fmla="*/ 1516565 w 1666689"/>
              <a:gd name="connsiteY451" fmla="*/ 119977 h 457522"/>
              <a:gd name="connsiteX452" fmla="*/ 1539604 w 1666689"/>
              <a:gd name="connsiteY452" fmla="*/ 143017 h 457522"/>
              <a:gd name="connsiteX453" fmla="*/ 1562644 w 1666689"/>
              <a:gd name="connsiteY453" fmla="*/ 119977 h 457522"/>
              <a:gd name="connsiteX454" fmla="*/ 1539604 w 1666689"/>
              <a:gd name="connsiteY454" fmla="*/ 96938 h 457522"/>
              <a:gd name="connsiteX455" fmla="*/ 1627677 w 1666689"/>
              <a:gd name="connsiteY455" fmla="*/ 324555 h 457522"/>
              <a:gd name="connsiteX456" fmla="*/ 1604638 w 1666689"/>
              <a:gd name="connsiteY456" fmla="*/ 347594 h 457522"/>
              <a:gd name="connsiteX457" fmla="*/ 1627677 w 1666689"/>
              <a:gd name="connsiteY457" fmla="*/ 370634 h 457522"/>
              <a:gd name="connsiteX458" fmla="*/ 1650717 w 1666689"/>
              <a:gd name="connsiteY458" fmla="*/ 347594 h 457522"/>
              <a:gd name="connsiteX459" fmla="*/ 1627677 w 1666689"/>
              <a:gd name="connsiteY459" fmla="*/ 324555 h 457522"/>
              <a:gd name="connsiteX460" fmla="*/ 1275712 w 1666689"/>
              <a:gd name="connsiteY460" fmla="*/ 21120 h 457522"/>
              <a:gd name="connsiteX461" fmla="*/ 1252672 w 1666689"/>
              <a:gd name="connsiteY461" fmla="*/ 44159 h 457522"/>
              <a:gd name="connsiteX462" fmla="*/ 1275712 w 1666689"/>
              <a:gd name="connsiteY462" fmla="*/ 67199 h 457522"/>
              <a:gd name="connsiteX463" fmla="*/ 1298751 w 1666689"/>
              <a:gd name="connsiteY463" fmla="*/ 44159 h 457522"/>
              <a:gd name="connsiteX464" fmla="*/ 1275712 w 1666689"/>
              <a:gd name="connsiteY464" fmla="*/ 21120 h 457522"/>
              <a:gd name="connsiteX465" fmla="*/ 1187802 w 1666689"/>
              <a:gd name="connsiteY465" fmla="*/ 400373 h 457522"/>
              <a:gd name="connsiteX466" fmla="*/ 1164763 w 1666689"/>
              <a:gd name="connsiteY466" fmla="*/ 423412 h 457522"/>
              <a:gd name="connsiteX467" fmla="*/ 1187802 w 1666689"/>
              <a:gd name="connsiteY467" fmla="*/ 446452 h 457522"/>
              <a:gd name="connsiteX468" fmla="*/ 1210842 w 1666689"/>
              <a:gd name="connsiteY468" fmla="*/ 423412 h 457522"/>
              <a:gd name="connsiteX469" fmla="*/ 1187802 w 1666689"/>
              <a:gd name="connsiteY469" fmla="*/ 400373 h 457522"/>
              <a:gd name="connsiteX470" fmla="*/ 1187802 w 1666689"/>
              <a:gd name="connsiteY470" fmla="*/ 324555 h 457522"/>
              <a:gd name="connsiteX471" fmla="*/ 1164763 w 1666689"/>
              <a:gd name="connsiteY471" fmla="*/ 347594 h 457522"/>
              <a:gd name="connsiteX472" fmla="*/ 1187802 w 1666689"/>
              <a:gd name="connsiteY472" fmla="*/ 370634 h 457522"/>
              <a:gd name="connsiteX473" fmla="*/ 1210842 w 1666689"/>
              <a:gd name="connsiteY473" fmla="*/ 347594 h 457522"/>
              <a:gd name="connsiteX474" fmla="*/ 1187802 w 1666689"/>
              <a:gd name="connsiteY474" fmla="*/ 324555 h 457522"/>
              <a:gd name="connsiteX475" fmla="*/ 1187802 w 1666689"/>
              <a:gd name="connsiteY475" fmla="*/ 248737 h 457522"/>
              <a:gd name="connsiteX476" fmla="*/ 1164763 w 1666689"/>
              <a:gd name="connsiteY476" fmla="*/ 271776 h 457522"/>
              <a:gd name="connsiteX477" fmla="*/ 1187802 w 1666689"/>
              <a:gd name="connsiteY477" fmla="*/ 294816 h 457522"/>
              <a:gd name="connsiteX478" fmla="*/ 1210842 w 1666689"/>
              <a:gd name="connsiteY478" fmla="*/ 271776 h 457522"/>
              <a:gd name="connsiteX479" fmla="*/ 1187802 w 1666689"/>
              <a:gd name="connsiteY479" fmla="*/ 248737 h 457522"/>
              <a:gd name="connsiteX480" fmla="*/ 1627677 w 1666689"/>
              <a:gd name="connsiteY480" fmla="*/ 172755 h 457522"/>
              <a:gd name="connsiteX481" fmla="*/ 1604638 w 1666689"/>
              <a:gd name="connsiteY481" fmla="*/ 195795 h 457522"/>
              <a:gd name="connsiteX482" fmla="*/ 1627677 w 1666689"/>
              <a:gd name="connsiteY482" fmla="*/ 218834 h 457522"/>
              <a:gd name="connsiteX483" fmla="*/ 1650717 w 1666689"/>
              <a:gd name="connsiteY483" fmla="*/ 195795 h 457522"/>
              <a:gd name="connsiteX484" fmla="*/ 1627677 w 1666689"/>
              <a:gd name="connsiteY484" fmla="*/ 172755 h 457522"/>
              <a:gd name="connsiteX485" fmla="*/ 1627677 w 1666689"/>
              <a:gd name="connsiteY485" fmla="*/ 67035 h 457522"/>
              <a:gd name="connsiteX486" fmla="*/ 1650717 w 1666689"/>
              <a:gd name="connsiteY486" fmla="*/ 43996 h 457522"/>
              <a:gd name="connsiteX487" fmla="*/ 1627677 w 1666689"/>
              <a:gd name="connsiteY487" fmla="*/ 20956 h 457522"/>
              <a:gd name="connsiteX488" fmla="*/ 1604638 w 1666689"/>
              <a:gd name="connsiteY488" fmla="*/ 43996 h 457522"/>
              <a:gd name="connsiteX489" fmla="*/ 1627677 w 1666689"/>
              <a:gd name="connsiteY489" fmla="*/ 67035 h 457522"/>
              <a:gd name="connsiteX490" fmla="*/ 1627677 w 1666689"/>
              <a:gd name="connsiteY490" fmla="*/ 96938 h 457522"/>
              <a:gd name="connsiteX491" fmla="*/ 1604638 w 1666689"/>
              <a:gd name="connsiteY491" fmla="*/ 119977 h 457522"/>
              <a:gd name="connsiteX492" fmla="*/ 1627677 w 1666689"/>
              <a:gd name="connsiteY492" fmla="*/ 143017 h 457522"/>
              <a:gd name="connsiteX493" fmla="*/ 1650717 w 1666689"/>
              <a:gd name="connsiteY493" fmla="*/ 119977 h 457522"/>
              <a:gd name="connsiteX494" fmla="*/ 1627677 w 1666689"/>
              <a:gd name="connsiteY494" fmla="*/ 96938 h 457522"/>
              <a:gd name="connsiteX495" fmla="*/ 1627677 w 1666689"/>
              <a:gd name="connsiteY495" fmla="*/ 248737 h 457522"/>
              <a:gd name="connsiteX496" fmla="*/ 1604638 w 1666689"/>
              <a:gd name="connsiteY496" fmla="*/ 271776 h 457522"/>
              <a:gd name="connsiteX497" fmla="*/ 1627677 w 1666689"/>
              <a:gd name="connsiteY497" fmla="*/ 294816 h 457522"/>
              <a:gd name="connsiteX498" fmla="*/ 1650717 w 1666689"/>
              <a:gd name="connsiteY498" fmla="*/ 271776 h 457522"/>
              <a:gd name="connsiteX499" fmla="*/ 1627677 w 1666689"/>
              <a:gd name="connsiteY499" fmla="*/ 248737 h 457522"/>
              <a:gd name="connsiteX500" fmla="*/ 1275712 w 1666689"/>
              <a:gd name="connsiteY500" fmla="*/ 248737 h 457522"/>
              <a:gd name="connsiteX501" fmla="*/ 1252672 w 1666689"/>
              <a:gd name="connsiteY501" fmla="*/ 271776 h 457522"/>
              <a:gd name="connsiteX502" fmla="*/ 1275712 w 1666689"/>
              <a:gd name="connsiteY502" fmla="*/ 294816 h 457522"/>
              <a:gd name="connsiteX503" fmla="*/ 1298751 w 1666689"/>
              <a:gd name="connsiteY503" fmla="*/ 271776 h 457522"/>
              <a:gd name="connsiteX504" fmla="*/ 1275712 w 1666689"/>
              <a:gd name="connsiteY504" fmla="*/ 248737 h 457522"/>
              <a:gd name="connsiteX505" fmla="*/ 1275712 w 1666689"/>
              <a:gd name="connsiteY505" fmla="*/ 172755 h 457522"/>
              <a:gd name="connsiteX506" fmla="*/ 1252672 w 1666689"/>
              <a:gd name="connsiteY506" fmla="*/ 195795 h 457522"/>
              <a:gd name="connsiteX507" fmla="*/ 1275712 w 1666689"/>
              <a:gd name="connsiteY507" fmla="*/ 218834 h 457522"/>
              <a:gd name="connsiteX508" fmla="*/ 1298751 w 1666689"/>
              <a:gd name="connsiteY508" fmla="*/ 195795 h 457522"/>
              <a:gd name="connsiteX509" fmla="*/ 1275712 w 1666689"/>
              <a:gd name="connsiteY509" fmla="*/ 172755 h 457522"/>
              <a:gd name="connsiteX510" fmla="*/ 1275712 w 1666689"/>
              <a:gd name="connsiteY510" fmla="*/ 324555 h 457522"/>
              <a:gd name="connsiteX511" fmla="*/ 1252672 w 1666689"/>
              <a:gd name="connsiteY511" fmla="*/ 347594 h 457522"/>
              <a:gd name="connsiteX512" fmla="*/ 1275712 w 1666689"/>
              <a:gd name="connsiteY512" fmla="*/ 370634 h 457522"/>
              <a:gd name="connsiteX513" fmla="*/ 1298751 w 1666689"/>
              <a:gd name="connsiteY513" fmla="*/ 347594 h 457522"/>
              <a:gd name="connsiteX514" fmla="*/ 1275712 w 1666689"/>
              <a:gd name="connsiteY514" fmla="*/ 324555 h 457522"/>
              <a:gd name="connsiteX515" fmla="*/ 1275712 w 1666689"/>
              <a:gd name="connsiteY515" fmla="*/ 96938 h 457522"/>
              <a:gd name="connsiteX516" fmla="*/ 1252672 w 1666689"/>
              <a:gd name="connsiteY516" fmla="*/ 119977 h 457522"/>
              <a:gd name="connsiteX517" fmla="*/ 1275712 w 1666689"/>
              <a:gd name="connsiteY517" fmla="*/ 143017 h 457522"/>
              <a:gd name="connsiteX518" fmla="*/ 1298751 w 1666689"/>
              <a:gd name="connsiteY518" fmla="*/ 119977 h 457522"/>
              <a:gd name="connsiteX519" fmla="*/ 1275712 w 1666689"/>
              <a:gd name="connsiteY519" fmla="*/ 96938 h 457522"/>
              <a:gd name="connsiteX520" fmla="*/ 1275712 w 1666689"/>
              <a:gd name="connsiteY520" fmla="*/ 400373 h 457522"/>
              <a:gd name="connsiteX521" fmla="*/ 1252672 w 1666689"/>
              <a:gd name="connsiteY521" fmla="*/ 423412 h 457522"/>
              <a:gd name="connsiteX522" fmla="*/ 1275712 w 1666689"/>
              <a:gd name="connsiteY522" fmla="*/ 446452 h 457522"/>
              <a:gd name="connsiteX523" fmla="*/ 1298751 w 1666689"/>
              <a:gd name="connsiteY523" fmla="*/ 423412 h 457522"/>
              <a:gd name="connsiteX524" fmla="*/ 1275712 w 1666689"/>
              <a:gd name="connsiteY524" fmla="*/ 400373 h 457522"/>
              <a:gd name="connsiteX525" fmla="*/ 1187802 w 1666689"/>
              <a:gd name="connsiteY525" fmla="*/ 96938 h 457522"/>
              <a:gd name="connsiteX526" fmla="*/ 1164763 w 1666689"/>
              <a:gd name="connsiteY526" fmla="*/ 119977 h 457522"/>
              <a:gd name="connsiteX527" fmla="*/ 1187802 w 1666689"/>
              <a:gd name="connsiteY527" fmla="*/ 143017 h 457522"/>
              <a:gd name="connsiteX528" fmla="*/ 1210842 w 1666689"/>
              <a:gd name="connsiteY528" fmla="*/ 119977 h 457522"/>
              <a:gd name="connsiteX529" fmla="*/ 1187802 w 1666689"/>
              <a:gd name="connsiteY529" fmla="*/ 96938 h 457522"/>
              <a:gd name="connsiteX530" fmla="*/ 1187802 w 1666689"/>
              <a:gd name="connsiteY530" fmla="*/ 172755 h 457522"/>
              <a:gd name="connsiteX531" fmla="*/ 1164763 w 1666689"/>
              <a:gd name="connsiteY531" fmla="*/ 195795 h 457522"/>
              <a:gd name="connsiteX532" fmla="*/ 1187802 w 1666689"/>
              <a:gd name="connsiteY532" fmla="*/ 218834 h 457522"/>
              <a:gd name="connsiteX533" fmla="*/ 1210842 w 1666689"/>
              <a:gd name="connsiteY533" fmla="*/ 195795 h 457522"/>
              <a:gd name="connsiteX534" fmla="*/ 1187802 w 1666689"/>
              <a:gd name="connsiteY534" fmla="*/ 172755 h 457522"/>
              <a:gd name="connsiteX535" fmla="*/ 1187802 w 1666689"/>
              <a:gd name="connsiteY535" fmla="*/ 21120 h 457522"/>
              <a:gd name="connsiteX536" fmla="*/ 1164763 w 1666689"/>
              <a:gd name="connsiteY536" fmla="*/ 44159 h 457522"/>
              <a:gd name="connsiteX537" fmla="*/ 1187802 w 1666689"/>
              <a:gd name="connsiteY537" fmla="*/ 67199 h 457522"/>
              <a:gd name="connsiteX538" fmla="*/ 1210842 w 1666689"/>
              <a:gd name="connsiteY538" fmla="*/ 44159 h 457522"/>
              <a:gd name="connsiteX539" fmla="*/ 1187802 w 1666689"/>
              <a:gd name="connsiteY539" fmla="*/ 21120 h 457522"/>
              <a:gd name="connsiteX540" fmla="*/ 1099729 w 1666689"/>
              <a:gd name="connsiteY540" fmla="*/ 96938 h 457522"/>
              <a:gd name="connsiteX541" fmla="*/ 1076689 w 1666689"/>
              <a:gd name="connsiteY541" fmla="*/ 119977 h 457522"/>
              <a:gd name="connsiteX542" fmla="*/ 1099729 w 1666689"/>
              <a:gd name="connsiteY542" fmla="*/ 143017 h 457522"/>
              <a:gd name="connsiteX543" fmla="*/ 1122769 w 1666689"/>
              <a:gd name="connsiteY543" fmla="*/ 119977 h 457522"/>
              <a:gd name="connsiteX544" fmla="*/ 1099729 w 1666689"/>
              <a:gd name="connsiteY544" fmla="*/ 96938 h 457522"/>
              <a:gd name="connsiteX545" fmla="*/ 1099729 w 1666689"/>
              <a:gd name="connsiteY545" fmla="*/ 21120 h 457522"/>
              <a:gd name="connsiteX546" fmla="*/ 1076689 w 1666689"/>
              <a:gd name="connsiteY546" fmla="*/ 44159 h 457522"/>
              <a:gd name="connsiteX547" fmla="*/ 1099729 w 1666689"/>
              <a:gd name="connsiteY547" fmla="*/ 67199 h 457522"/>
              <a:gd name="connsiteX548" fmla="*/ 1122769 w 1666689"/>
              <a:gd name="connsiteY548" fmla="*/ 44159 h 457522"/>
              <a:gd name="connsiteX549" fmla="*/ 1099729 w 1666689"/>
              <a:gd name="connsiteY549" fmla="*/ 21120 h 457522"/>
              <a:gd name="connsiteX550" fmla="*/ 1099729 w 1666689"/>
              <a:gd name="connsiteY550" fmla="*/ 400373 h 457522"/>
              <a:gd name="connsiteX551" fmla="*/ 1076689 w 1666689"/>
              <a:gd name="connsiteY551" fmla="*/ 423412 h 457522"/>
              <a:gd name="connsiteX552" fmla="*/ 1099729 w 1666689"/>
              <a:gd name="connsiteY552" fmla="*/ 446452 h 457522"/>
              <a:gd name="connsiteX553" fmla="*/ 1122769 w 1666689"/>
              <a:gd name="connsiteY553" fmla="*/ 423412 h 457522"/>
              <a:gd name="connsiteX554" fmla="*/ 1099729 w 1666689"/>
              <a:gd name="connsiteY554" fmla="*/ 400373 h 457522"/>
              <a:gd name="connsiteX555" fmla="*/ 1099729 w 1666689"/>
              <a:gd name="connsiteY555" fmla="*/ 324555 h 457522"/>
              <a:gd name="connsiteX556" fmla="*/ 1076689 w 1666689"/>
              <a:gd name="connsiteY556" fmla="*/ 347594 h 457522"/>
              <a:gd name="connsiteX557" fmla="*/ 1099729 w 1666689"/>
              <a:gd name="connsiteY557" fmla="*/ 370634 h 457522"/>
              <a:gd name="connsiteX558" fmla="*/ 1122769 w 1666689"/>
              <a:gd name="connsiteY558" fmla="*/ 347594 h 457522"/>
              <a:gd name="connsiteX559" fmla="*/ 1099729 w 1666689"/>
              <a:gd name="connsiteY559" fmla="*/ 324555 h 457522"/>
              <a:gd name="connsiteX560" fmla="*/ 1099729 w 1666689"/>
              <a:gd name="connsiteY560" fmla="*/ 248737 h 457522"/>
              <a:gd name="connsiteX561" fmla="*/ 1076689 w 1666689"/>
              <a:gd name="connsiteY561" fmla="*/ 271776 h 457522"/>
              <a:gd name="connsiteX562" fmla="*/ 1099729 w 1666689"/>
              <a:gd name="connsiteY562" fmla="*/ 294816 h 457522"/>
              <a:gd name="connsiteX563" fmla="*/ 1122769 w 1666689"/>
              <a:gd name="connsiteY563" fmla="*/ 271776 h 457522"/>
              <a:gd name="connsiteX564" fmla="*/ 1099729 w 1666689"/>
              <a:gd name="connsiteY564" fmla="*/ 248737 h 457522"/>
              <a:gd name="connsiteX565" fmla="*/ 1099729 w 1666689"/>
              <a:gd name="connsiteY565" fmla="*/ 172755 h 457522"/>
              <a:gd name="connsiteX566" fmla="*/ 1076689 w 1666689"/>
              <a:gd name="connsiteY566" fmla="*/ 195795 h 457522"/>
              <a:gd name="connsiteX567" fmla="*/ 1099729 w 1666689"/>
              <a:gd name="connsiteY567" fmla="*/ 218834 h 457522"/>
              <a:gd name="connsiteX568" fmla="*/ 1122769 w 1666689"/>
              <a:gd name="connsiteY568" fmla="*/ 195795 h 457522"/>
              <a:gd name="connsiteX569" fmla="*/ 1099729 w 1666689"/>
              <a:gd name="connsiteY569" fmla="*/ 172755 h 45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Lst>
            <a:rect l="l" t="t" r="r" b="b"/>
            <a:pathLst>
              <a:path w="1666689" h="457522">
                <a:moveTo>
                  <a:pt x="330928" y="44159"/>
                </a:moveTo>
                <a:cubicBezTo>
                  <a:pt x="330928" y="56904"/>
                  <a:pt x="320633" y="67199"/>
                  <a:pt x="307888" y="67199"/>
                </a:cubicBezTo>
                <a:cubicBezTo>
                  <a:pt x="295143" y="67199"/>
                  <a:pt x="284849" y="56904"/>
                  <a:pt x="284849" y="44159"/>
                </a:cubicBezTo>
                <a:cubicBezTo>
                  <a:pt x="284849" y="31414"/>
                  <a:pt x="295143" y="21120"/>
                  <a:pt x="307888" y="21120"/>
                </a:cubicBezTo>
                <a:cubicBezTo>
                  <a:pt x="320633" y="21120"/>
                  <a:pt x="330928" y="31414"/>
                  <a:pt x="330928" y="44159"/>
                </a:cubicBezTo>
                <a:close/>
                <a:moveTo>
                  <a:pt x="395798" y="400373"/>
                </a:moveTo>
                <a:cubicBezTo>
                  <a:pt x="383053" y="400373"/>
                  <a:pt x="372758" y="410667"/>
                  <a:pt x="372758" y="423412"/>
                </a:cubicBezTo>
                <a:cubicBezTo>
                  <a:pt x="372758" y="436158"/>
                  <a:pt x="383053" y="446452"/>
                  <a:pt x="395798" y="446452"/>
                </a:cubicBezTo>
                <a:cubicBezTo>
                  <a:pt x="408543" y="446452"/>
                  <a:pt x="418837" y="436158"/>
                  <a:pt x="418837" y="423412"/>
                </a:cubicBezTo>
                <a:cubicBezTo>
                  <a:pt x="418837" y="410667"/>
                  <a:pt x="408543" y="400373"/>
                  <a:pt x="395798" y="400373"/>
                </a:cubicBezTo>
                <a:close/>
                <a:moveTo>
                  <a:pt x="307888" y="96938"/>
                </a:moveTo>
                <a:cubicBezTo>
                  <a:pt x="295143" y="96938"/>
                  <a:pt x="284849" y="107232"/>
                  <a:pt x="284849" y="119977"/>
                </a:cubicBezTo>
                <a:cubicBezTo>
                  <a:pt x="284849" y="132722"/>
                  <a:pt x="295143" y="143017"/>
                  <a:pt x="307888" y="143017"/>
                </a:cubicBezTo>
                <a:cubicBezTo>
                  <a:pt x="320633" y="143017"/>
                  <a:pt x="330928" y="132722"/>
                  <a:pt x="330928" y="119977"/>
                </a:cubicBezTo>
                <a:cubicBezTo>
                  <a:pt x="330928" y="107232"/>
                  <a:pt x="320633" y="96938"/>
                  <a:pt x="307888" y="96938"/>
                </a:cubicBezTo>
                <a:close/>
                <a:moveTo>
                  <a:pt x="395798" y="324555"/>
                </a:moveTo>
                <a:cubicBezTo>
                  <a:pt x="383053" y="324555"/>
                  <a:pt x="372758" y="334849"/>
                  <a:pt x="372758" y="347594"/>
                </a:cubicBezTo>
                <a:cubicBezTo>
                  <a:pt x="372758" y="360340"/>
                  <a:pt x="383053" y="370634"/>
                  <a:pt x="395798" y="370634"/>
                </a:cubicBezTo>
                <a:cubicBezTo>
                  <a:pt x="408543" y="370634"/>
                  <a:pt x="418837" y="360340"/>
                  <a:pt x="418837" y="347594"/>
                </a:cubicBezTo>
                <a:cubicBezTo>
                  <a:pt x="418837" y="334849"/>
                  <a:pt x="408543" y="324555"/>
                  <a:pt x="395798" y="324555"/>
                </a:cubicBezTo>
                <a:close/>
                <a:moveTo>
                  <a:pt x="307888" y="172755"/>
                </a:moveTo>
                <a:cubicBezTo>
                  <a:pt x="295143" y="172755"/>
                  <a:pt x="284849" y="183050"/>
                  <a:pt x="284849" y="195795"/>
                </a:cubicBezTo>
                <a:cubicBezTo>
                  <a:pt x="284849" y="208540"/>
                  <a:pt x="295143" y="218834"/>
                  <a:pt x="307888" y="218834"/>
                </a:cubicBezTo>
                <a:cubicBezTo>
                  <a:pt x="320633" y="218834"/>
                  <a:pt x="330928" y="208540"/>
                  <a:pt x="330928" y="195795"/>
                </a:cubicBezTo>
                <a:cubicBezTo>
                  <a:pt x="330928" y="183050"/>
                  <a:pt x="320633" y="172755"/>
                  <a:pt x="307888" y="172755"/>
                </a:cubicBezTo>
                <a:close/>
                <a:moveTo>
                  <a:pt x="307888" y="324555"/>
                </a:moveTo>
                <a:cubicBezTo>
                  <a:pt x="295143" y="324555"/>
                  <a:pt x="284849" y="334849"/>
                  <a:pt x="284849" y="347594"/>
                </a:cubicBezTo>
                <a:cubicBezTo>
                  <a:pt x="284849" y="360340"/>
                  <a:pt x="295143" y="370634"/>
                  <a:pt x="307888" y="370634"/>
                </a:cubicBezTo>
                <a:cubicBezTo>
                  <a:pt x="320633" y="370634"/>
                  <a:pt x="330928" y="360340"/>
                  <a:pt x="330928" y="347594"/>
                </a:cubicBezTo>
                <a:cubicBezTo>
                  <a:pt x="330928" y="334849"/>
                  <a:pt x="320633" y="324555"/>
                  <a:pt x="307888" y="324555"/>
                </a:cubicBezTo>
                <a:close/>
                <a:moveTo>
                  <a:pt x="307888" y="400373"/>
                </a:moveTo>
                <a:cubicBezTo>
                  <a:pt x="295143" y="400373"/>
                  <a:pt x="284849" y="410667"/>
                  <a:pt x="284849" y="423412"/>
                </a:cubicBezTo>
                <a:cubicBezTo>
                  <a:pt x="284849" y="436158"/>
                  <a:pt x="295143" y="446452"/>
                  <a:pt x="307888" y="446452"/>
                </a:cubicBezTo>
                <a:cubicBezTo>
                  <a:pt x="320633" y="446452"/>
                  <a:pt x="330928" y="436158"/>
                  <a:pt x="330928" y="423412"/>
                </a:cubicBezTo>
                <a:cubicBezTo>
                  <a:pt x="330928" y="410667"/>
                  <a:pt x="320633" y="400373"/>
                  <a:pt x="307888" y="400373"/>
                </a:cubicBezTo>
                <a:close/>
                <a:moveTo>
                  <a:pt x="307888" y="248737"/>
                </a:moveTo>
                <a:cubicBezTo>
                  <a:pt x="295143" y="248737"/>
                  <a:pt x="284849" y="259031"/>
                  <a:pt x="284849" y="271776"/>
                </a:cubicBezTo>
                <a:cubicBezTo>
                  <a:pt x="284849" y="284522"/>
                  <a:pt x="295143" y="294816"/>
                  <a:pt x="307888" y="294816"/>
                </a:cubicBezTo>
                <a:cubicBezTo>
                  <a:pt x="320633" y="294816"/>
                  <a:pt x="330928" y="284522"/>
                  <a:pt x="330928" y="271776"/>
                </a:cubicBezTo>
                <a:cubicBezTo>
                  <a:pt x="330928" y="259031"/>
                  <a:pt x="320633" y="248737"/>
                  <a:pt x="307888" y="248737"/>
                </a:cubicBezTo>
                <a:close/>
                <a:moveTo>
                  <a:pt x="395798" y="172755"/>
                </a:moveTo>
                <a:cubicBezTo>
                  <a:pt x="383053" y="172755"/>
                  <a:pt x="372758" y="183050"/>
                  <a:pt x="372758" y="195795"/>
                </a:cubicBezTo>
                <a:cubicBezTo>
                  <a:pt x="372758" y="208540"/>
                  <a:pt x="383053" y="218834"/>
                  <a:pt x="395798" y="218834"/>
                </a:cubicBezTo>
                <a:cubicBezTo>
                  <a:pt x="408543" y="218834"/>
                  <a:pt x="418837" y="208540"/>
                  <a:pt x="418837" y="195795"/>
                </a:cubicBezTo>
                <a:cubicBezTo>
                  <a:pt x="418837" y="183050"/>
                  <a:pt x="408543" y="172755"/>
                  <a:pt x="395798" y="172755"/>
                </a:cubicBezTo>
                <a:close/>
                <a:moveTo>
                  <a:pt x="483871" y="324555"/>
                </a:moveTo>
                <a:cubicBezTo>
                  <a:pt x="471126" y="324555"/>
                  <a:pt x="460831" y="334849"/>
                  <a:pt x="460831" y="347594"/>
                </a:cubicBezTo>
                <a:cubicBezTo>
                  <a:pt x="460831" y="360340"/>
                  <a:pt x="471126" y="370634"/>
                  <a:pt x="483871" y="370634"/>
                </a:cubicBezTo>
                <a:cubicBezTo>
                  <a:pt x="496616" y="370634"/>
                  <a:pt x="506910" y="360340"/>
                  <a:pt x="506910" y="347594"/>
                </a:cubicBezTo>
                <a:cubicBezTo>
                  <a:pt x="506910" y="334849"/>
                  <a:pt x="496616" y="324555"/>
                  <a:pt x="483871" y="324555"/>
                </a:cubicBezTo>
                <a:close/>
                <a:moveTo>
                  <a:pt x="483871" y="172755"/>
                </a:moveTo>
                <a:cubicBezTo>
                  <a:pt x="471126" y="172755"/>
                  <a:pt x="460831" y="183050"/>
                  <a:pt x="460831" y="195795"/>
                </a:cubicBezTo>
                <a:cubicBezTo>
                  <a:pt x="460831" y="208540"/>
                  <a:pt x="471126" y="218834"/>
                  <a:pt x="483871" y="218834"/>
                </a:cubicBezTo>
                <a:cubicBezTo>
                  <a:pt x="496616" y="218834"/>
                  <a:pt x="506910" y="208540"/>
                  <a:pt x="506910" y="195795"/>
                </a:cubicBezTo>
                <a:cubicBezTo>
                  <a:pt x="506910" y="183050"/>
                  <a:pt x="496616" y="172755"/>
                  <a:pt x="483871" y="172755"/>
                </a:cubicBezTo>
                <a:close/>
                <a:moveTo>
                  <a:pt x="483871" y="248737"/>
                </a:moveTo>
                <a:cubicBezTo>
                  <a:pt x="471126" y="248737"/>
                  <a:pt x="460831" y="259031"/>
                  <a:pt x="460831" y="271776"/>
                </a:cubicBezTo>
                <a:cubicBezTo>
                  <a:pt x="460831" y="284522"/>
                  <a:pt x="471126" y="294816"/>
                  <a:pt x="483871" y="294816"/>
                </a:cubicBezTo>
                <a:cubicBezTo>
                  <a:pt x="496616" y="294816"/>
                  <a:pt x="506910" y="284522"/>
                  <a:pt x="506910" y="271776"/>
                </a:cubicBezTo>
                <a:cubicBezTo>
                  <a:pt x="506910" y="259031"/>
                  <a:pt x="496616" y="248737"/>
                  <a:pt x="483871" y="248737"/>
                </a:cubicBezTo>
                <a:close/>
                <a:moveTo>
                  <a:pt x="483871" y="96938"/>
                </a:moveTo>
                <a:cubicBezTo>
                  <a:pt x="471126" y="96938"/>
                  <a:pt x="460831" y="107232"/>
                  <a:pt x="460831" y="119977"/>
                </a:cubicBezTo>
                <a:cubicBezTo>
                  <a:pt x="460831" y="132722"/>
                  <a:pt x="471126" y="143017"/>
                  <a:pt x="483871" y="143017"/>
                </a:cubicBezTo>
                <a:cubicBezTo>
                  <a:pt x="496616" y="143017"/>
                  <a:pt x="506910" y="132722"/>
                  <a:pt x="506910" y="119977"/>
                </a:cubicBezTo>
                <a:cubicBezTo>
                  <a:pt x="506910" y="107232"/>
                  <a:pt x="496616" y="96938"/>
                  <a:pt x="483871" y="96938"/>
                </a:cubicBezTo>
                <a:close/>
                <a:moveTo>
                  <a:pt x="483871" y="400373"/>
                </a:moveTo>
                <a:cubicBezTo>
                  <a:pt x="471126" y="400373"/>
                  <a:pt x="460831" y="410667"/>
                  <a:pt x="460831" y="423412"/>
                </a:cubicBezTo>
                <a:cubicBezTo>
                  <a:pt x="460831" y="436158"/>
                  <a:pt x="471126" y="446452"/>
                  <a:pt x="483871" y="446452"/>
                </a:cubicBezTo>
                <a:cubicBezTo>
                  <a:pt x="496616" y="446452"/>
                  <a:pt x="506910" y="436158"/>
                  <a:pt x="506910" y="423412"/>
                </a:cubicBezTo>
                <a:cubicBezTo>
                  <a:pt x="506910" y="410667"/>
                  <a:pt x="496616" y="400373"/>
                  <a:pt x="483871" y="400373"/>
                </a:cubicBezTo>
                <a:close/>
                <a:moveTo>
                  <a:pt x="395798" y="96938"/>
                </a:moveTo>
                <a:cubicBezTo>
                  <a:pt x="383053" y="96938"/>
                  <a:pt x="372758" y="107232"/>
                  <a:pt x="372758" y="119977"/>
                </a:cubicBezTo>
                <a:cubicBezTo>
                  <a:pt x="372758" y="132722"/>
                  <a:pt x="383053" y="143017"/>
                  <a:pt x="395798" y="143017"/>
                </a:cubicBezTo>
                <a:cubicBezTo>
                  <a:pt x="408543" y="143017"/>
                  <a:pt x="418837" y="132722"/>
                  <a:pt x="418837" y="119977"/>
                </a:cubicBezTo>
                <a:cubicBezTo>
                  <a:pt x="418837" y="107232"/>
                  <a:pt x="408543" y="96938"/>
                  <a:pt x="395798" y="96938"/>
                </a:cubicBezTo>
                <a:close/>
                <a:moveTo>
                  <a:pt x="395798" y="21120"/>
                </a:moveTo>
                <a:cubicBezTo>
                  <a:pt x="383053" y="21120"/>
                  <a:pt x="372758" y="31414"/>
                  <a:pt x="372758" y="44159"/>
                </a:cubicBezTo>
                <a:cubicBezTo>
                  <a:pt x="372758" y="56904"/>
                  <a:pt x="383053" y="67199"/>
                  <a:pt x="395798" y="67199"/>
                </a:cubicBezTo>
                <a:cubicBezTo>
                  <a:pt x="408543" y="67199"/>
                  <a:pt x="418837" y="56904"/>
                  <a:pt x="418837" y="44159"/>
                </a:cubicBezTo>
                <a:cubicBezTo>
                  <a:pt x="418837" y="31414"/>
                  <a:pt x="408543" y="21120"/>
                  <a:pt x="395798" y="21120"/>
                </a:cubicBezTo>
                <a:close/>
                <a:moveTo>
                  <a:pt x="219978" y="21120"/>
                </a:moveTo>
                <a:cubicBezTo>
                  <a:pt x="207233" y="21120"/>
                  <a:pt x="196939" y="31414"/>
                  <a:pt x="196939" y="44159"/>
                </a:cubicBezTo>
                <a:cubicBezTo>
                  <a:pt x="196939" y="56904"/>
                  <a:pt x="207233" y="67199"/>
                  <a:pt x="219978" y="67199"/>
                </a:cubicBezTo>
                <a:cubicBezTo>
                  <a:pt x="232724" y="67199"/>
                  <a:pt x="243018" y="56904"/>
                  <a:pt x="243018" y="44159"/>
                </a:cubicBezTo>
                <a:cubicBezTo>
                  <a:pt x="242855" y="31414"/>
                  <a:pt x="232560" y="21120"/>
                  <a:pt x="219978" y="21120"/>
                </a:cubicBezTo>
                <a:close/>
                <a:moveTo>
                  <a:pt x="395798" y="248737"/>
                </a:moveTo>
                <a:cubicBezTo>
                  <a:pt x="383053" y="248737"/>
                  <a:pt x="372758" y="259031"/>
                  <a:pt x="372758" y="271776"/>
                </a:cubicBezTo>
                <a:cubicBezTo>
                  <a:pt x="372758" y="284522"/>
                  <a:pt x="383053" y="294816"/>
                  <a:pt x="395798" y="294816"/>
                </a:cubicBezTo>
                <a:cubicBezTo>
                  <a:pt x="408543" y="294816"/>
                  <a:pt x="418837" y="284522"/>
                  <a:pt x="418837" y="271776"/>
                </a:cubicBezTo>
                <a:cubicBezTo>
                  <a:pt x="418837" y="259031"/>
                  <a:pt x="408543" y="248737"/>
                  <a:pt x="395798" y="248737"/>
                </a:cubicBezTo>
                <a:close/>
                <a:moveTo>
                  <a:pt x="43996" y="21120"/>
                </a:moveTo>
                <a:cubicBezTo>
                  <a:pt x="31250" y="21120"/>
                  <a:pt x="20956" y="31414"/>
                  <a:pt x="20956" y="44159"/>
                </a:cubicBezTo>
                <a:cubicBezTo>
                  <a:pt x="20956" y="56904"/>
                  <a:pt x="31250" y="67199"/>
                  <a:pt x="43996" y="67199"/>
                </a:cubicBezTo>
                <a:cubicBezTo>
                  <a:pt x="56741" y="67199"/>
                  <a:pt x="67035" y="56904"/>
                  <a:pt x="67035" y="44159"/>
                </a:cubicBezTo>
                <a:cubicBezTo>
                  <a:pt x="66872" y="31414"/>
                  <a:pt x="56578" y="21120"/>
                  <a:pt x="43996" y="21120"/>
                </a:cubicBezTo>
                <a:close/>
                <a:moveTo>
                  <a:pt x="131905" y="324555"/>
                </a:moveTo>
                <a:cubicBezTo>
                  <a:pt x="119160" y="324555"/>
                  <a:pt x="108866" y="334849"/>
                  <a:pt x="108866" y="347594"/>
                </a:cubicBezTo>
                <a:cubicBezTo>
                  <a:pt x="108866" y="360340"/>
                  <a:pt x="119160" y="370634"/>
                  <a:pt x="131905" y="370634"/>
                </a:cubicBezTo>
                <a:cubicBezTo>
                  <a:pt x="144651" y="370634"/>
                  <a:pt x="154945" y="360340"/>
                  <a:pt x="154945" y="347594"/>
                </a:cubicBezTo>
                <a:cubicBezTo>
                  <a:pt x="154945" y="334849"/>
                  <a:pt x="144651" y="324555"/>
                  <a:pt x="131905" y="324555"/>
                </a:cubicBezTo>
                <a:close/>
                <a:moveTo>
                  <a:pt x="131905" y="400373"/>
                </a:moveTo>
                <a:cubicBezTo>
                  <a:pt x="119160" y="400373"/>
                  <a:pt x="108866" y="410667"/>
                  <a:pt x="108866" y="423412"/>
                </a:cubicBezTo>
                <a:cubicBezTo>
                  <a:pt x="108866" y="436158"/>
                  <a:pt x="119160" y="446452"/>
                  <a:pt x="131905" y="446452"/>
                </a:cubicBezTo>
                <a:cubicBezTo>
                  <a:pt x="144651" y="446452"/>
                  <a:pt x="154945" y="436158"/>
                  <a:pt x="154945" y="423412"/>
                </a:cubicBezTo>
                <a:cubicBezTo>
                  <a:pt x="154945" y="410667"/>
                  <a:pt x="144651" y="400373"/>
                  <a:pt x="131905" y="400373"/>
                </a:cubicBezTo>
                <a:close/>
                <a:moveTo>
                  <a:pt x="43996" y="172755"/>
                </a:moveTo>
                <a:cubicBezTo>
                  <a:pt x="31250" y="172755"/>
                  <a:pt x="20956" y="183050"/>
                  <a:pt x="20956" y="195795"/>
                </a:cubicBezTo>
                <a:cubicBezTo>
                  <a:pt x="20956" y="208540"/>
                  <a:pt x="31250" y="218834"/>
                  <a:pt x="43996" y="218834"/>
                </a:cubicBezTo>
                <a:cubicBezTo>
                  <a:pt x="56741" y="218834"/>
                  <a:pt x="67035" y="208540"/>
                  <a:pt x="67035" y="195795"/>
                </a:cubicBezTo>
                <a:cubicBezTo>
                  <a:pt x="67035" y="183050"/>
                  <a:pt x="56578" y="172755"/>
                  <a:pt x="43996" y="172755"/>
                </a:cubicBezTo>
                <a:close/>
                <a:moveTo>
                  <a:pt x="43996" y="96938"/>
                </a:moveTo>
                <a:cubicBezTo>
                  <a:pt x="31250" y="96938"/>
                  <a:pt x="20956" y="107232"/>
                  <a:pt x="20956" y="119977"/>
                </a:cubicBezTo>
                <a:cubicBezTo>
                  <a:pt x="20956" y="132722"/>
                  <a:pt x="31250" y="143017"/>
                  <a:pt x="43996" y="143017"/>
                </a:cubicBezTo>
                <a:cubicBezTo>
                  <a:pt x="56741" y="143017"/>
                  <a:pt x="67035" y="132722"/>
                  <a:pt x="67035" y="119977"/>
                </a:cubicBezTo>
                <a:cubicBezTo>
                  <a:pt x="66872" y="107232"/>
                  <a:pt x="56578" y="96938"/>
                  <a:pt x="43996" y="96938"/>
                </a:cubicBezTo>
                <a:close/>
                <a:moveTo>
                  <a:pt x="219978" y="96938"/>
                </a:moveTo>
                <a:cubicBezTo>
                  <a:pt x="207233" y="96938"/>
                  <a:pt x="196939" y="107232"/>
                  <a:pt x="196939" y="119977"/>
                </a:cubicBezTo>
                <a:cubicBezTo>
                  <a:pt x="196939" y="132722"/>
                  <a:pt x="207233" y="143017"/>
                  <a:pt x="219978" y="143017"/>
                </a:cubicBezTo>
                <a:cubicBezTo>
                  <a:pt x="232724" y="143017"/>
                  <a:pt x="243018" y="132722"/>
                  <a:pt x="243018" y="119977"/>
                </a:cubicBezTo>
                <a:cubicBezTo>
                  <a:pt x="242855" y="107232"/>
                  <a:pt x="232560" y="96938"/>
                  <a:pt x="219978" y="96938"/>
                </a:cubicBezTo>
                <a:close/>
                <a:moveTo>
                  <a:pt x="43996" y="324555"/>
                </a:moveTo>
                <a:cubicBezTo>
                  <a:pt x="31250" y="324555"/>
                  <a:pt x="20956" y="334849"/>
                  <a:pt x="20956" y="347431"/>
                </a:cubicBezTo>
                <a:cubicBezTo>
                  <a:pt x="20956" y="360176"/>
                  <a:pt x="31250" y="370470"/>
                  <a:pt x="43996" y="370470"/>
                </a:cubicBezTo>
                <a:cubicBezTo>
                  <a:pt x="56741" y="370470"/>
                  <a:pt x="67035" y="360176"/>
                  <a:pt x="67035" y="347431"/>
                </a:cubicBezTo>
                <a:cubicBezTo>
                  <a:pt x="66872" y="334849"/>
                  <a:pt x="56578" y="324555"/>
                  <a:pt x="43996" y="324555"/>
                </a:cubicBezTo>
                <a:close/>
                <a:moveTo>
                  <a:pt x="43996" y="248737"/>
                </a:moveTo>
                <a:cubicBezTo>
                  <a:pt x="31250" y="248737"/>
                  <a:pt x="20956" y="259031"/>
                  <a:pt x="20956" y="271613"/>
                </a:cubicBezTo>
                <a:cubicBezTo>
                  <a:pt x="20956" y="284358"/>
                  <a:pt x="31250" y="294652"/>
                  <a:pt x="43996" y="294652"/>
                </a:cubicBezTo>
                <a:cubicBezTo>
                  <a:pt x="56741" y="294652"/>
                  <a:pt x="67035" y="284358"/>
                  <a:pt x="67035" y="271613"/>
                </a:cubicBezTo>
                <a:cubicBezTo>
                  <a:pt x="66872" y="259031"/>
                  <a:pt x="56578" y="248737"/>
                  <a:pt x="43996" y="248737"/>
                </a:cubicBezTo>
                <a:close/>
                <a:moveTo>
                  <a:pt x="43996" y="400373"/>
                </a:moveTo>
                <a:cubicBezTo>
                  <a:pt x="31250" y="400373"/>
                  <a:pt x="20956" y="410667"/>
                  <a:pt x="20956" y="423412"/>
                </a:cubicBezTo>
                <a:cubicBezTo>
                  <a:pt x="20956" y="436158"/>
                  <a:pt x="31250" y="446452"/>
                  <a:pt x="43996" y="446452"/>
                </a:cubicBezTo>
                <a:cubicBezTo>
                  <a:pt x="56741" y="446452"/>
                  <a:pt x="67035" y="436158"/>
                  <a:pt x="67035" y="423412"/>
                </a:cubicBezTo>
                <a:cubicBezTo>
                  <a:pt x="67035" y="410667"/>
                  <a:pt x="56578" y="400373"/>
                  <a:pt x="43996" y="400373"/>
                </a:cubicBezTo>
                <a:close/>
                <a:moveTo>
                  <a:pt x="219978" y="324555"/>
                </a:moveTo>
                <a:cubicBezTo>
                  <a:pt x="207233" y="324555"/>
                  <a:pt x="196939" y="334849"/>
                  <a:pt x="196939" y="347594"/>
                </a:cubicBezTo>
                <a:cubicBezTo>
                  <a:pt x="196939" y="360340"/>
                  <a:pt x="207233" y="370634"/>
                  <a:pt x="219978" y="370634"/>
                </a:cubicBezTo>
                <a:cubicBezTo>
                  <a:pt x="232724" y="370634"/>
                  <a:pt x="243018" y="360340"/>
                  <a:pt x="243018" y="347594"/>
                </a:cubicBezTo>
                <a:cubicBezTo>
                  <a:pt x="242855" y="334849"/>
                  <a:pt x="232560" y="324555"/>
                  <a:pt x="219978" y="324555"/>
                </a:cubicBezTo>
                <a:close/>
                <a:moveTo>
                  <a:pt x="131905" y="248737"/>
                </a:moveTo>
                <a:cubicBezTo>
                  <a:pt x="119160" y="248737"/>
                  <a:pt x="108866" y="259031"/>
                  <a:pt x="108866" y="271776"/>
                </a:cubicBezTo>
                <a:cubicBezTo>
                  <a:pt x="108866" y="284522"/>
                  <a:pt x="119160" y="294816"/>
                  <a:pt x="131905" y="294816"/>
                </a:cubicBezTo>
                <a:cubicBezTo>
                  <a:pt x="144651" y="294816"/>
                  <a:pt x="154945" y="284522"/>
                  <a:pt x="154945" y="271776"/>
                </a:cubicBezTo>
                <a:cubicBezTo>
                  <a:pt x="154945" y="259031"/>
                  <a:pt x="144651" y="248737"/>
                  <a:pt x="131905" y="248737"/>
                </a:cubicBezTo>
                <a:close/>
                <a:moveTo>
                  <a:pt x="219978" y="400373"/>
                </a:moveTo>
                <a:cubicBezTo>
                  <a:pt x="207233" y="400373"/>
                  <a:pt x="196939" y="410667"/>
                  <a:pt x="196939" y="423412"/>
                </a:cubicBezTo>
                <a:cubicBezTo>
                  <a:pt x="196939" y="436158"/>
                  <a:pt x="207233" y="446452"/>
                  <a:pt x="219978" y="446452"/>
                </a:cubicBezTo>
                <a:cubicBezTo>
                  <a:pt x="232724" y="446452"/>
                  <a:pt x="243018" y="436158"/>
                  <a:pt x="243018" y="423412"/>
                </a:cubicBezTo>
                <a:cubicBezTo>
                  <a:pt x="243018" y="410667"/>
                  <a:pt x="232560" y="400373"/>
                  <a:pt x="219978" y="400373"/>
                </a:cubicBezTo>
                <a:close/>
                <a:moveTo>
                  <a:pt x="219978" y="172755"/>
                </a:moveTo>
                <a:cubicBezTo>
                  <a:pt x="207233" y="172755"/>
                  <a:pt x="196939" y="183050"/>
                  <a:pt x="196939" y="195795"/>
                </a:cubicBezTo>
                <a:cubicBezTo>
                  <a:pt x="196939" y="208540"/>
                  <a:pt x="207233" y="218834"/>
                  <a:pt x="219978" y="218834"/>
                </a:cubicBezTo>
                <a:cubicBezTo>
                  <a:pt x="232724" y="218834"/>
                  <a:pt x="243018" y="208540"/>
                  <a:pt x="243018" y="195795"/>
                </a:cubicBezTo>
                <a:cubicBezTo>
                  <a:pt x="243018" y="183050"/>
                  <a:pt x="232560" y="172755"/>
                  <a:pt x="219978" y="172755"/>
                </a:cubicBezTo>
                <a:close/>
                <a:moveTo>
                  <a:pt x="219978" y="248737"/>
                </a:moveTo>
                <a:cubicBezTo>
                  <a:pt x="207233" y="248737"/>
                  <a:pt x="196939" y="259031"/>
                  <a:pt x="196939" y="271776"/>
                </a:cubicBezTo>
                <a:cubicBezTo>
                  <a:pt x="196939" y="284522"/>
                  <a:pt x="207233" y="294816"/>
                  <a:pt x="219978" y="294816"/>
                </a:cubicBezTo>
                <a:cubicBezTo>
                  <a:pt x="232724" y="294816"/>
                  <a:pt x="243018" y="284522"/>
                  <a:pt x="243018" y="271776"/>
                </a:cubicBezTo>
                <a:cubicBezTo>
                  <a:pt x="242855" y="259031"/>
                  <a:pt x="232560" y="248737"/>
                  <a:pt x="219978" y="248737"/>
                </a:cubicBezTo>
                <a:close/>
                <a:moveTo>
                  <a:pt x="131905" y="172755"/>
                </a:moveTo>
                <a:cubicBezTo>
                  <a:pt x="119160" y="172755"/>
                  <a:pt x="108866" y="183050"/>
                  <a:pt x="108866" y="195795"/>
                </a:cubicBezTo>
                <a:cubicBezTo>
                  <a:pt x="108866" y="208540"/>
                  <a:pt x="119160" y="218834"/>
                  <a:pt x="131905" y="218834"/>
                </a:cubicBezTo>
                <a:cubicBezTo>
                  <a:pt x="144651" y="218834"/>
                  <a:pt x="154945" y="208540"/>
                  <a:pt x="154945" y="195795"/>
                </a:cubicBezTo>
                <a:cubicBezTo>
                  <a:pt x="154945" y="183050"/>
                  <a:pt x="144651" y="172755"/>
                  <a:pt x="131905" y="172755"/>
                </a:cubicBezTo>
                <a:close/>
                <a:moveTo>
                  <a:pt x="131905" y="96938"/>
                </a:moveTo>
                <a:cubicBezTo>
                  <a:pt x="119160" y="96938"/>
                  <a:pt x="108866" y="107232"/>
                  <a:pt x="108866" y="119977"/>
                </a:cubicBezTo>
                <a:cubicBezTo>
                  <a:pt x="108866" y="132722"/>
                  <a:pt x="119160" y="143017"/>
                  <a:pt x="131905" y="143017"/>
                </a:cubicBezTo>
                <a:cubicBezTo>
                  <a:pt x="144651" y="143017"/>
                  <a:pt x="154945" y="132722"/>
                  <a:pt x="154945" y="119977"/>
                </a:cubicBezTo>
                <a:cubicBezTo>
                  <a:pt x="154945" y="107232"/>
                  <a:pt x="144651" y="96938"/>
                  <a:pt x="131905" y="96938"/>
                </a:cubicBezTo>
                <a:close/>
                <a:moveTo>
                  <a:pt x="131905" y="21120"/>
                </a:moveTo>
                <a:cubicBezTo>
                  <a:pt x="119160" y="21120"/>
                  <a:pt x="108866" y="31414"/>
                  <a:pt x="108866" y="44159"/>
                </a:cubicBezTo>
                <a:cubicBezTo>
                  <a:pt x="108866" y="56904"/>
                  <a:pt x="119160" y="67199"/>
                  <a:pt x="131905" y="67199"/>
                </a:cubicBezTo>
                <a:cubicBezTo>
                  <a:pt x="144651" y="67199"/>
                  <a:pt x="154945" y="56904"/>
                  <a:pt x="154945" y="44159"/>
                </a:cubicBezTo>
                <a:cubicBezTo>
                  <a:pt x="154945" y="31414"/>
                  <a:pt x="144651" y="21120"/>
                  <a:pt x="131905" y="21120"/>
                </a:cubicBezTo>
                <a:close/>
                <a:moveTo>
                  <a:pt x="483871" y="21120"/>
                </a:moveTo>
                <a:cubicBezTo>
                  <a:pt x="471126" y="21120"/>
                  <a:pt x="460831" y="31414"/>
                  <a:pt x="460831" y="44159"/>
                </a:cubicBezTo>
                <a:cubicBezTo>
                  <a:pt x="460831" y="56904"/>
                  <a:pt x="471126" y="67199"/>
                  <a:pt x="483871" y="67199"/>
                </a:cubicBezTo>
                <a:cubicBezTo>
                  <a:pt x="496616" y="67199"/>
                  <a:pt x="506910" y="56904"/>
                  <a:pt x="506910" y="44159"/>
                </a:cubicBezTo>
                <a:cubicBezTo>
                  <a:pt x="506910" y="31414"/>
                  <a:pt x="496616" y="21120"/>
                  <a:pt x="483871" y="21120"/>
                </a:cubicBezTo>
                <a:close/>
                <a:moveTo>
                  <a:pt x="835836" y="21120"/>
                </a:moveTo>
                <a:cubicBezTo>
                  <a:pt x="823091" y="21120"/>
                  <a:pt x="812797" y="31414"/>
                  <a:pt x="812797" y="44159"/>
                </a:cubicBezTo>
                <a:cubicBezTo>
                  <a:pt x="812797" y="56904"/>
                  <a:pt x="823091" y="67199"/>
                  <a:pt x="835836" y="67199"/>
                </a:cubicBezTo>
                <a:cubicBezTo>
                  <a:pt x="848582" y="67199"/>
                  <a:pt x="858876" y="56904"/>
                  <a:pt x="858876" y="44159"/>
                </a:cubicBezTo>
                <a:cubicBezTo>
                  <a:pt x="858713" y="31414"/>
                  <a:pt x="848418" y="21120"/>
                  <a:pt x="835836" y="21120"/>
                </a:cubicBezTo>
                <a:close/>
                <a:moveTo>
                  <a:pt x="747763" y="172755"/>
                </a:moveTo>
                <a:cubicBezTo>
                  <a:pt x="735018" y="172755"/>
                  <a:pt x="724724" y="183050"/>
                  <a:pt x="724724" y="195795"/>
                </a:cubicBezTo>
                <a:cubicBezTo>
                  <a:pt x="724724" y="208540"/>
                  <a:pt x="735018" y="218834"/>
                  <a:pt x="747763" y="218834"/>
                </a:cubicBezTo>
                <a:cubicBezTo>
                  <a:pt x="760509" y="218834"/>
                  <a:pt x="770803" y="208540"/>
                  <a:pt x="770803" y="195795"/>
                </a:cubicBezTo>
                <a:cubicBezTo>
                  <a:pt x="770803" y="183050"/>
                  <a:pt x="760509" y="172755"/>
                  <a:pt x="747763" y="172755"/>
                </a:cubicBezTo>
                <a:close/>
                <a:moveTo>
                  <a:pt x="747763" y="96938"/>
                </a:moveTo>
                <a:cubicBezTo>
                  <a:pt x="735018" y="96938"/>
                  <a:pt x="724724" y="107232"/>
                  <a:pt x="724724" y="119977"/>
                </a:cubicBezTo>
                <a:cubicBezTo>
                  <a:pt x="724724" y="132722"/>
                  <a:pt x="735018" y="143017"/>
                  <a:pt x="747763" y="143017"/>
                </a:cubicBezTo>
                <a:cubicBezTo>
                  <a:pt x="760509" y="143017"/>
                  <a:pt x="770803" y="132722"/>
                  <a:pt x="770803" y="119977"/>
                </a:cubicBezTo>
                <a:cubicBezTo>
                  <a:pt x="770803" y="107232"/>
                  <a:pt x="760509" y="96938"/>
                  <a:pt x="747763" y="96938"/>
                </a:cubicBezTo>
                <a:close/>
                <a:moveTo>
                  <a:pt x="835836" y="324555"/>
                </a:moveTo>
                <a:cubicBezTo>
                  <a:pt x="823091" y="324555"/>
                  <a:pt x="812797" y="334849"/>
                  <a:pt x="812797" y="347594"/>
                </a:cubicBezTo>
                <a:cubicBezTo>
                  <a:pt x="812797" y="360340"/>
                  <a:pt x="823091" y="370634"/>
                  <a:pt x="835836" y="370634"/>
                </a:cubicBezTo>
                <a:cubicBezTo>
                  <a:pt x="848582" y="370634"/>
                  <a:pt x="858876" y="360340"/>
                  <a:pt x="858876" y="347594"/>
                </a:cubicBezTo>
                <a:cubicBezTo>
                  <a:pt x="858713" y="334849"/>
                  <a:pt x="848418" y="324555"/>
                  <a:pt x="835836" y="324555"/>
                </a:cubicBezTo>
                <a:close/>
                <a:moveTo>
                  <a:pt x="835836" y="400373"/>
                </a:moveTo>
                <a:cubicBezTo>
                  <a:pt x="823091" y="400373"/>
                  <a:pt x="812797" y="410667"/>
                  <a:pt x="812797" y="423412"/>
                </a:cubicBezTo>
                <a:cubicBezTo>
                  <a:pt x="812797" y="436158"/>
                  <a:pt x="823091" y="446452"/>
                  <a:pt x="835836" y="446452"/>
                </a:cubicBezTo>
                <a:cubicBezTo>
                  <a:pt x="848582" y="446452"/>
                  <a:pt x="858876" y="436158"/>
                  <a:pt x="858876" y="423412"/>
                </a:cubicBezTo>
                <a:cubicBezTo>
                  <a:pt x="858876" y="410667"/>
                  <a:pt x="848418" y="400373"/>
                  <a:pt x="835836" y="400373"/>
                </a:cubicBezTo>
                <a:close/>
                <a:moveTo>
                  <a:pt x="835836" y="96938"/>
                </a:moveTo>
                <a:cubicBezTo>
                  <a:pt x="823091" y="96938"/>
                  <a:pt x="812797" y="107232"/>
                  <a:pt x="812797" y="119977"/>
                </a:cubicBezTo>
                <a:cubicBezTo>
                  <a:pt x="812797" y="132722"/>
                  <a:pt x="823091" y="143017"/>
                  <a:pt x="835836" y="143017"/>
                </a:cubicBezTo>
                <a:cubicBezTo>
                  <a:pt x="848582" y="143017"/>
                  <a:pt x="858876" y="132722"/>
                  <a:pt x="858876" y="119977"/>
                </a:cubicBezTo>
                <a:cubicBezTo>
                  <a:pt x="858713" y="107232"/>
                  <a:pt x="848418" y="96938"/>
                  <a:pt x="835836" y="96938"/>
                </a:cubicBezTo>
                <a:close/>
                <a:moveTo>
                  <a:pt x="835836" y="172755"/>
                </a:moveTo>
                <a:cubicBezTo>
                  <a:pt x="823091" y="172755"/>
                  <a:pt x="812797" y="183050"/>
                  <a:pt x="812797" y="195795"/>
                </a:cubicBezTo>
                <a:cubicBezTo>
                  <a:pt x="812797" y="208540"/>
                  <a:pt x="823091" y="218834"/>
                  <a:pt x="835836" y="218834"/>
                </a:cubicBezTo>
                <a:cubicBezTo>
                  <a:pt x="848582" y="218834"/>
                  <a:pt x="858876" y="208540"/>
                  <a:pt x="858876" y="195795"/>
                </a:cubicBezTo>
                <a:cubicBezTo>
                  <a:pt x="858876" y="183050"/>
                  <a:pt x="848418" y="172755"/>
                  <a:pt x="835836" y="172755"/>
                </a:cubicBezTo>
                <a:close/>
                <a:moveTo>
                  <a:pt x="835836" y="248737"/>
                </a:moveTo>
                <a:cubicBezTo>
                  <a:pt x="823091" y="248737"/>
                  <a:pt x="812797" y="259031"/>
                  <a:pt x="812797" y="271776"/>
                </a:cubicBezTo>
                <a:cubicBezTo>
                  <a:pt x="812797" y="284522"/>
                  <a:pt x="823091" y="294816"/>
                  <a:pt x="835836" y="294816"/>
                </a:cubicBezTo>
                <a:cubicBezTo>
                  <a:pt x="848582" y="294816"/>
                  <a:pt x="858876" y="284522"/>
                  <a:pt x="858876" y="271776"/>
                </a:cubicBezTo>
                <a:cubicBezTo>
                  <a:pt x="858713" y="259031"/>
                  <a:pt x="848418" y="248737"/>
                  <a:pt x="835836" y="248737"/>
                </a:cubicBezTo>
                <a:close/>
                <a:moveTo>
                  <a:pt x="747763" y="21120"/>
                </a:moveTo>
                <a:cubicBezTo>
                  <a:pt x="735018" y="21120"/>
                  <a:pt x="724724" y="31414"/>
                  <a:pt x="724724" y="44159"/>
                </a:cubicBezTo>
                <a:cubicBezTo>
                  <a:pt x="724724" y="56904"/>
                  <a:pt x="735018" y="67199"/>
                  <a:pt x="747763" y="67199"/>
                </a:cubicBezTo>
                <a:cubicBezTo>
                  <a:pt x="760509" y="67199"/>
                  <a:pt x="770803" y="56904"/>
                  <a:pt x="770803" y="44159"/>
                </a:cubicBezTo>
                <a:cubicBezTo>
                  <a:pt x="770803" y="31414"/>
                  <a:pt x="760509" y="21120"/>
                  <a:pt x="747763" y="21120"/>
                </a:cubicBezTo>
                <a:close/>
                <a:moveTo>
                  <a:pt x="659854" y="172755"/>
                </a:moveTo>
                <a:cubicBezTo>
                  <a:pt x="647108" y="172755"/>
                  <a:pt x="636814" y="183050"/>
                  <a:pt x="636814" y="195795"/>
                </a:cubicBezTo>
                <a:cubicBezTo>
                  <a:pt x="636814" y="208540"/>
                  <a:pt x="647108" y="218834"/>
                  <a:pt x="659854" y="218834"/>
                </a:cubicBezTo>
                <a:cubicBezTo>
                  <a:pt x="672599" y="218834"/>
                  <a:pt x="682893" y="208540"/>
                  <a:pt x="682893" y="195795"/>
                </a:cubicBezTo>
                <a:cubicBezTo>
                  <a:pt x="682893" y="183050"/>
                  <a:pt x="672599" y="172755"/>
                  <a:pt x="659854" y="172755"/>
                </a:cubicBezTo>
                <a:close/>
                <a:moveTo>
                  <a:pt x="659854" y="324555"/>
                </a:moveTo>
                <a:cubicBezTo>
                  <a:pt x="647108" y="324555"/>
                  <a:pt x="636814" y="334849"/>
                  <a:pt x="636814" y="347594"/>
                </a:cubicBezTo>
                <a:cubicBezTo>
                  <a:pt x="636814" y="360340"/>
                  <a:pt x="647108" y="370634"/>
                  <a:pt x="659854" y="370634"/>
                </a:cubicBezTo>
                <a:cubicBezTo>
                  <a:pt x="672599" y="370634"/>
                  <a:pt x="682893" y="360340"/>
                  <a:pt x="682893" y="347594"/>
                </a:cubicBezTo>
                <a:cubicBezTo>
                  <a:pt x="682730" y="334849"/>
                  <a:pt x="672599" y="324555"/>
                  <a:pt x="659854" y="324555"/>
                </a:cubicBezTo>
                <a:close/>
                <a:moveTo>
                  <a:pt x="659854" y="400373"/>
                </a:moveTo>
                <a:cubicBezTo>
                  <a:pt x="647108" y="400373"/>
                  <a:pt x="636814" y="410667"/>
                  <a:pt x="636814" y="423412"/>
                </a:cubicBezTo>
                <a:cubicBezTo>
                  <a:pt x="636814" y="436158"/>
                  <a:pt x="647108" y="446452"/>
                  <a:pt x="659854" y="446452"/>
                </a:cubicBezTo>
                <a:cubicBezTo>
                  <a:pt x="672599" y="446452"/>
                  <a:pt x="682893" y="436158"/>
                  <a:pt x="682893" y="423412"/>
                </a:cubicBezTo>
                <a:cubicBezTo>
                  <a:pt x="682893" y="410667"/>
                  <a:pt x="672599" y="400373"/>
                  <a:pt x="659854" y="400373"/>
                </a:cubicBezTo>
                <a:close/>
                <a:moveTo>
                  <a:pt x="659854" y="96938"/>
                </a:moveTo>
                <a:cubicBezTo>
                  <a:pt x="647108" y="96938"/>
                  <a:pt x="636814" y="107232"/>
                  <a:pt x="636814" y="119977"/>
                </a:cubicBezTo>
                <a:cubicBezTo>
                  <a:pt x="636814" y="132722"/>
                  <a:pt x="647108" y="143017"/>
                  <a:pt x="659854" y="143017"/>
                </a:cubicBezTo>
                <a:cubicBezTo>
                  <a:pt x="672599" y="143017"/>
                  <a:pt x="682893" y="132722"/>
                  <a:pt x="682893" y="119977"/>
                </a:cubicBezTo>
                <a:cubicBezTo>
                  <a:pt x="682730" y="107232"/>
                  <a:pt x="672599" y="96938"/>
                  <a:pt x="659854" y="96938"/>
                </a:cubicBezTo>
                <a:close/>
                <a:moveTo>
                  <a:pt x="747763" y="324555"/>
                </a:moveTo>
                <a:cubicBezTo>
                  <a:pt x="735018" y="324555"/>
                  <a:pt x="724724" y="334849"/>
                  <a:pt x="724724" y="347594"/>
                </a:cubicBezTo>
                <a:cubicBezTo>
                  <a:pt x="724724" y="360340"/>
                  <a:pt x="735018" y="370634"/>
                  <a:pt x="747763" y="370634"/>
                </a:cubicBezTo>
                <a:cubicBezTo>
                  <a:pt x="760509" y="370634"/>
                  <a:pt x="770803" y="360340"/>
                  <a:pt x="770803" y="347594"/>
                </a:cubicBezTo>
                <a:cubicBezTo>
                  <a:pt x="770803" y="334849"/>
                  <a:pt x="760509" y="324555"/>
                  <a:pt x="747763" y="324555"/>
                </a:cubicBezTo>
                <a:close/>
                <a:moveTo>
                  <a:pt x="747763" y="248737"/>
                </a:moveTo>
                <a:cubicBezTo>
                  <a:pt x="735018" y="248737"/>
                  <a:pt x="724724" y="259031"/>
                  <a:pt x="724724" y="271776"/>
                </a:cubicBezTo>
                <a:cubicBezTo>
                  <a:pt x="724724" y="284522"/>
                  <a:pt x="735018" y="294816"/>
                  <a:pt x="747763" y="294816"/>
                </a:cubicBezTo>
                <a:cubicBezTo>
                  <a:pt x="760509" y="294816"/>
                  <a:pt x="770803" y="284522"/>
                  <a:pt x="770803" y="271776"/>
                </a:cubicBezTo>
                <a:cubicBezTo>
                  <a:pt x="770803" y="259031"/>
                  <a:pt x="760509" y="248737"/>
                  <a:pt x="747763" y="248737"/>
                </a:cubicBezTo>
                <a:close/>
                <a:moveTo>
                  <a:pt x="747763" y="400373"/>
                </a:moveTo>
                <a:cubicBezTo>
                  <a:pt x="735018" y="400373"/>
                  <a:pt x="724724" y="410667"/>
                  <a:pt x="724724" y="423412"/>
                </a:cubicBezTo>
                <a:cubicBezTo>
                  <a:pt x="724724" y="436158"/>
                  <a:pt x="735018" y="446452"/>
                  <a:pt x="747763" y="446452"/>
                </a:cubicBezTo>
                <a:cubicBezTo>
                  <a:pt x="760509" y="446452"/>
                  <a:pt x="770803" y="436158"/>
                  <a:pt x="770803" y="423412"/>
                </a:cubicBezTo>
                <a:cubicBezTo>
                  <a:pt x="770803" y="410667"/>
                  <a:pt x="760509" y="400373"/>
                  <a:pt x="747763" y="400373"/>
                </a:cubicBezTo>
                <a:close/>
                <a:moveTo>
                  <a:pt x="659854" y="21120"/>
                </a:moveTo>
                <a:cubicBezTo>
                  <a:pt x="647108" y="21120"/>
                  <a:pt x="636814" y="31414"/>
                  <a:pt x="636814" y="44159"/>
                </a:cubicBezTo>
                <a:cubicBezTo>
                  <a:pt x="636814" y="56904"/>
                  <a:pt x="647108" y="67199"/>
                  <a:pt x="659854" y="67199"/>
                </a:cubicBezTo>
                <a:cubicBezTo>
                  <a:pt x="672599" y="67199"/>
                  <a:pt x="682893" y="56904"/>
                  <a:pt x="682893" y="44159"/>
                </a:cubicBezTo>
                <a:cubicBezTo>
                  <a:pt x="682730" y="31414"/>
                  <a:pt x="672599" y="21120"/>
                  <a:pt x="659854" y="21120"/>
                </a:cubicBezTo>
                <a:close/>
                <a:moveTo>
                  <a:pt x="659854" y="248737"/>
                </a:moveTo>
                <a:cubicBezTo>
                  <a:pt x="647108" y="248737"/>
                  <a:pt x="636814" y="259031"/>
                  <a:pt x="636814" y="271776"/>
                </a:cubicBezTo>
                <a:cubicBezTo>
                  <a:pt x="636814" y="284522"/>
                  <a:pt x="647108" y="294816"/>
                  <a:pt x="659854" y="294816"/>
                </a:cubicBezTo>
                <a:cubicBezTo>
                  <a:pt x="672599" y="294816"/>
                  <a:pt x="682893" y="284522"/>
                  <a:pt x="682893" y="271776"/>
                </a:cubicBezTo>
                <a:cubicBezTo>
                  <a:pt x="682730" y="259031"/>
                  <a:pt x="672599" y="248737"/>
                  <a:pt x="659854" y="248737"/>
                </a:cubicBezTo>
                <a:close/>
                <a:moveTo>
                  <a:pt x="1011819" y="248737"/>
                </a:moveTo>
                <a:cubicBezTo>
                  <a:pt x="999074" y="248737"/>
                  <a:pt x="988780" y="259031"/>
                  <a:pt x="988780" y="271776"/>
                </a:cubicBezTo>
                <a:cubicBezTo>
                  <a:pt x="988780" y="284522"/>
                  <a:pt x="999074" y="294816"/>
                  <a:pt x="1011819" y="294816"/>
                </a:cubicBezTo>
                <a:cubicBezTo>
                  <a:pt x="1024564" y="294816"/>
                  <a:pt x="1034859" y="284522"/>
                  <a:pt x="1034859" y="271776"/>
                </a:cubicBezTo>
                <a:cubicBezTo>
                  <a:pt x="1034695" y="259031"/>
                  <a:pt x="1024401" y="248737"/>
                  <a:pt x="1011819" y="248737"/>
                </a:cubicBezTo>
                <a:close/>
                <a:moveTo>
                  <a:pt x="1011819" y="400373"/>
                </a:moveTo>
                <a:cubicBezTo>
                  <a:pt x="999074" y="400373"/>
                  <a:pt x="988780" y="410667"/>
                  <a:pt x="988780" y="423412"/>
                </a:cubicBezTo>
                <a:cubicBezTo>
                  <a:pt x="988780" y="436158"/>
                  <a:pt x="999074" y="446452"/>
                  <a:pt x="1011819" y="446452"/>
                </a:cubicBezTo>
                <a:cubicBezTo>
                  <a:pt x="1024564" y="446452"/>
                  <a:pt x="1034859" y="436158"/>
                  <a:pt x="1034859" y="423412"/>
                </a:cubicBezTo>
                <a:cubicBezTo>
                  <a:pt x="1034859" y="410667"/>
                  <a:pt x="1024401" y="400373"/>
                  <a:pt x="1011819" y="400373"/>
                </a:cubicBezTo>
                <a:close/>
                <a:moveTo>
                  <a:pt x="923746" y="400373"/>
                </a:moveTo>
                <a:cubicBezTo>
                  <a:pt x="911001" y="400373"/>
                  <a:pt x="900707" y="410667"/>
                  <a:pt x="900707" y="423412"/>
                </a:cubicBezTo>
                <a:cubicBezTo>
                  <a:pt x="900707" y="436158"/>
                  <a:pt x="911001" y="446452"/>
                  <a:pt x="923746" y="446452"/>
                </a:cubicBezTo>
                <a:cubicBezTo>
                  <a:pt x="936491" y="446452"/>
                  <a:pt x="946786" y="436158"/>
                  <a:pt x="946786" y="423412"/>
                </a:cubicBezTo>
                <a:cubicBezTo>
                  <a:pt x="946786" y="410667"/>
                  <a:pt x="936491" y="400373"/>
                  <a:pt x="923746" y="400373"/>
                </a:cubicBezTo>
                <a:close/>
                <a:moveTo>
                  <a:pt x="1011819" y="324555"/>
                </a:moveTo>
                <a:cubicBezTo>
                  <a:pt x="999074" y="324555"/>
                  <a:pt x="988780" y="334849"/>
                  <a:pt x="988780" y="347594"/>
                </a:cubicBezTo>
                <a:cubicBezTo>
                  <a:pt x="988780" y="360340"/>
                  <a:pt x="999074" y="370634"/>
                  <a:pt x="1011819" y="370634"/>
                </a:cubicBezTo>
                <a:cubicBezTo>
                  <a:pt x="1024564" y="370634"/>
                  <a:pt x="1034859" y="360340"/>
                  <a:pt x="1034859" y="347594"/>
                </a:cubicBezTo>
                <a:cubicBezTo>
                  <a:pt x="1034695" y="334849"/>
                  <a:pt x="1024401" y="324555"/>
                  <a:pt x="1011819" y="324555"/>
                </a:cubicBezTo>
                <a:close/>
                <a:moveTo>
                  <a:pt x="1011819" y="21120"/>
                </a:moveTo>
                <a:cubicBezTo>
                  <a:pt x="999074" y="21120"/>
                  <a:pt x="988780" y="31414"/>
                  <a:pt x="988780" y="44159"/>
                </a:cubicBezTo>
                <a:cubicBezTo>
                  <a:pt x="988780" y="56904"/>
                  <a:pt x="999074" y="67199"/>
                  <a:pt x="1011819" y="67199"/>
                </a:cubicBezTo>
                <a:cubicBezTo>
                  <a:pt x="1024564" y="67199"/>
                  <a:pt x="1034859" y="56904"/>
                  <a:pt x="1034859" y="44159"/>
                </a:cubicBezTo>
                <a:cubicBezTo>
                  <a:pt x="1034695" y="31414"/>
                  <a:pt x="1024401" y="21120"/>
                  <a:pt x="1011819" y="21120"/>
                </a:cubicBezTo>
                <a:close/>
                <a:moveTo>
                  <a:pt x="1011819" y="96938"/>
                </a:moveTo>
                <a:cubicBezTo>
                  <a:pt x="999074" y="96938"/>
                  <a:pt x="988780" y="107232"/>
                  <a:pt x="988780" y="119977"/>
                </a:cubicBezTo>
                <a:cubicBezTo>
                  <a:pt x="988780" y="132722"/>
                  <a:pt x="999074" y="143017"/>
                  <a:pt x="1011819" y="143017"/>
                </a:cubicBezTo>
                <a:cubicBezTo>
                  <a:pt x="1024564" y="143017"/>
                  <a:pt x="1034859" y="132722"/>
                  <a:pt x="1034859" y="119977"/>
                </a:cubicBezTo>
                <a:cubicBezTo>
                  <a:pt x="1034695" y="107232"/>
                  <a:pt x="1024401" y="96938"/>
                  <a:pt x="1011819" y="96938"/>
                </a:cubicBezTo>
                <a:close/>
                <a:moveTo>
                  <a:pt x="1011819" y="172755"/>
                </a:moveTo>
                <a:cubicBezTo>
                  <a:pt x="999074" y="172755"/>
                  <a:pt x="988780" y="183050"/>
                  <a:pt x="988780" y="195795"/>
                </a:cubicBezTo>
                <a:cubicBezTo>
                  <a:pt x="988780" y="208540"/>
                  <a:pt x="999074" y="218834"/>
                  <a:pt x="1011819" y="218834"/>
                </a:cubicBezTo>
                <a:cubicBezTo>
                  <a:pt x="1024564" y="218834"/>
                  <a:pt x="1034859" y="208540"/>
                  <a:pt x="1034859" y="195795"/>
                </a:cubicBezTo>
                <a:cubicBezTo>
                  <a:pt x="1034859" y="183050"/>
                  <a:pt x="1024401" y="172755"/>
                  <a:pt x="1011819" y="172755"/>
                </a:cubicBezTo>
                <a:close/>
                <a:moveTo>
                  <a:pt x="923746" y="248737"/>
                </a:moveTo>
                <a:cubicBezTo>
                  <a:pt x="911001" y="248737"/>
                  <a:pt x="900707" y="259031"/>
                  <a:pt x="900707" y="271776"/>
                </a:cubicBezTo>
                <a:cubicBezTo>
                  <a:pt x="900707" y="284522"/>
                  <a:pt x="911001" y="294816"/>
                  <a:pt x="923746" y="294816"/>
                </a:cubicBezTo>
                <a:cubicBezTo>
                  <a:pt x="936491" y="294816"/>
                  <a:pt x="946786" y="284522"/>
                  <a:pt x="946786" y="271776"/>
                </a:cubicBezTo>
                <a:cubicBezTo>
                  <a:pt x="946786" y="259031"/>
                  <a:pt x="936491" y="248737"/>
                  <a:pt x="923746" y="248737"/>
                </a:cubicBezTo>
                <a:close/>
                <a:moveTo>
                  <a:pt x="923746" y="324555"/>
                </a:moveTo>
                <a:cubicBezTo>
                  <a:pt x="911001" y="324555"/>
                  <a:pt x="900707" y="334849"/>
                  <a:pt x="900707" y="347594"/>
                </a:cubicBezTo>
                <a:cubicBezTo>
                  <a:pt x="900707" y="360340"/>
                  <a:pt x="911001" y="370634"/>
                  <a:pt x="923746" y="370634"/>
                </a:cubicBezTo>
                <a:cubicBezTo>
                  <a:pt x="936491" y="370634"/>
                  <a:pt x="946786" y="360340"/>
                  <a:pt x="946786" y="347594"/>
                </a:cubicBezTo>
                <a:cubicBezTo>
                  <a:pt x="946786" y="334849"/>
                  <a:pt x="936491" y="324555"/>
                  <a:pt x="923746" y="324555"/>
                </a:cubicBezTo>
                <a:close/>
                <a:moveTo>
                  <a:pt x="923746" y="96938"/>
                </a:moveTo>
                <a:cubicBezTo>
                  <a:pt x="911001" y="96938"/>
                  <a:pt x="900707" y="107232"/>
                  <a:pt x="900707" y="119977"/>
                </a:cubicBezTo>
                <a:cubicBezTo>
                  <a:pt x="900707" y="132722"/>
                  <a:pt x="911001" y="143017"/>
                  <a:pt x="923746" y="143017"/>
                </a:cubicBezTo>
                <a:cubicBezTo>
                  <a:pt x="936491" y="143017"/>
                  <a:pt x="946786" y="132722"/>
                  <a:pt x="946786" y="119977"/>
                </a:cubicBezTo>
                <a:cubicBezTo>
                  <a:pt x="946786" y="107232"/>
                  <a:pt x="936491" y="96938"/>
                  <a:pt x="923746" y="96938"/>
                </a:cubicBezTo>
                <a:close/>
                <a:moveTo>
                  <a:pt x="923746" y="21120"/>
                </a:moveTo>
                <a:cubicBezTo>
                  <a:pt x="911001" y="21120"/>
                  <a:pt x="900707" y="31414"/>
                  <a:pt x="900707" y="44159"/>
                </a:cubicBezTo>
                <a:cubicBezTo>
                  <a:pt x="900707" y="56904"/>
                  <a:pt x="911001" y="67199"/>
                  <a:pt x="923746" y="67199"/>
                </a:cubicBezTo>
                <a:cubicBezTo>
                  <a:pt x="936491" y="67199"/>
                  <a:pt x="946786" y="56904"/>
                  <a:pt x="946786" y="44159"/>
                </a:cubicBezTo>
                <a:cubicBezTo>
                  <a:pt x="946786" y="31414"/>
                  <a:pt x="936491" y="21120"/>
                  <a:pt x="923746" y="21120"/>
                </a:cubicBezTo>
                <a:close/>
                <a:moveTo>
                  <a:pt x="923746" y="172755"/>
                </a:moveTo>
                <a:cubicBezTo>
                  <a:pt x="911001" y="172755"/>
                  <a:pt x="900707" y="183050"/>
                  <a:pt x="900707" y="195795"/>
                </a:cubicBezTo>
                <a:cubicBezTo>
                  <a:pt x="900707" y="208540"/>
                  <a:pt x="911001" y="218834"/>
                  <a:pt x="923746" y="218834"/>
                </a:cubicBezTo>
                <a:cubicBezTo>
                  <a:pt x="936491" y="218834"/>
                  <a:pt x="946786" y="208540"/>
                  <a:pt x="946786" y="195795"/>
                </a:cubicBezTo>
                <a:cubicBezTo>
                  <a:pt x="946786" y="183050"/>
                  <a:pt x="936491" y="172755"/>
                  <a:pt x="923746" y="172755"/>
                </a:cubicBezTo>
                <a:close/>
                <a:moveTo>
                  <a:pt x="571781" y="248737"/>
                </a:moveTo>
                <a:cubicBezTo>
                  <a:pt x="559035" y="248737"/>
                  <a:pt x="548741" y="259031"/>
                  <a:pt x="548741" y="271776"/>
                </a:cubicBezTo>
                <a:cubicBezTo>
                  <a:pt x="548741" y="284522"/>
                  <a:pt x="559035" y="294816"/>
                  <a:pt x="571781" y="294816"/>
                </a:cubicBezTo>
                <a:cubicBezTo>
                  <a:pt x="584526" y="294816"/>
                  <a:pt x="594820" y="284522"/>
                  <a:pt x="594820" y="271776"/>
                </a:cubicBezTo>
                <a:cubicBezTo>
                  <a:pt x="594820" y="259031"/>
                  <a:pt x="584526" y="248737"/>
                  <a:pt x="571781" y="248737"/>
                </a:cubicBezTo>
                <a:close/>
                <a:moveTo>
                  <a:pt x="571781" y="21120"/>
                </a:moveTo>
                <a:cubicBezTo>
                  <a:pt x="559035" y="21120"/>
                  <a:pt x="548741" y="31414"/>
                  <a:pt x="548741" y="44159"/>
                </a:cubicBezTo>
                <a:cubicBezTo>
                  <a:pt x="548741" y="56904"/>
                  <a:pt x="559035" y="67199"/>
                  <a:pt x="571781" y="67199"/>
                </a:cubicBezTo>
                <a:cubicBezTo>
                  <a:pt x="584526" y="67199"/>
                  <a:pt x="594820" y="56904"/>
                  <a:pt x="594820" y="44159"/>
                </a:cubicBezTo>
                <a:cubicBezTo>
                  <a:pt x="594820" y="31414"/>
                  <a:pt x="584526" y="21120"/>
                  <a:pt x="571781" y="21120"/>
                </a:cubicBezTo>
                <a:close/>
                <a:moveTo>
                  <a:pt x="571781" y="96938"/>
                </a:moveTo>
                <a:cubicBezTo>
                  <a:pt x="559035" y="96938"/>
                  <a:pt x="548741" y="107232"/>
                  <a:pt x="548741" y="119977"/>
                </a:cubicBezTo>
                <a:cubicBezTo>
                  <a:pt x="548741" y="132722"/>
                  <a:pt x="559035" y="143017"/>
                  <a:pt x="571781" y="143017"/>
                </a:cubicBezTo>
                <a:cubicBezTo>
                  <a:pt x="584526" y="143017"/>
                  <a:pt x="594820" y="132722"/>
                  <a:pt x="594820" y="119977"/>
                </a:cubicBezTo>
                <a:cubicBezTo>
                  <a:pt x="594820" y="107232"/>
                  <a:pt x="584526" y="96938"/>
                  <a:pt x="571781" y="96938"/>
                </a:cubicBezTo>
                <a:close/>
                <a:moveTo>
                  <a:pt x="571781" y="324555"/>
                </a:moveTo>
                <a:cubicBezTo>
                  <a:pt x="559035" y="324555"/>
                  <a:pt x="548741" y="334849"/>
                  <a:pt x="548741" y="347594"/>
                </a:cubicBezTo>
                <a:cubicBezTo>
                  <a:pt x="548741" y="360340"/>
                  <a:pt x="559035" y="370634"/>
                  <a:pt x="571781" y="370634"/>
                </a:cubicBezTo>
                <a:cubicBezTo>
                  <a:pt x="584526" y="370634"/>
                  <a:pt x="594820" y="360340"/>
                  <a:pt x="594820" y="347594"/>
                </a:cubicBezTo>
                <a:cubicBezTo>
                  <a:pt x="594820" y="334849"/>
                  <a:pt x="584526" y="324555"/>
                  <a:pt x="571781" y="324555"/>
                </a:cubicBezTo>
                <a:close/>
                <a:moveTo>
                  <a:pt x="571781" y="400373"/>
                </a:moveTo>
                <a:cubicBezTo>
                  <a:pt x="559035" y="400373"/>
                  <a:pt x="548741" y="410667"/>
                  <a:pt x="548741" y="423412"/>
                </a:cubicBezTo>
                <a:cubicBezTo>
                  <a:pt x="548741" y="436158"/>
                  <a:pt x="559035" y="446452"/>
                  <a:pt x="571781" y="446452"/>
                </a:cubicBezTo>
                <a:cubicBezTo>
                  <a:pt x="584526" y="446452"/>
                  <a:pt x="594820" y="436158"/>
                  <a:pt x="594820" y="423412"/>
                </a:cubicBezTo>
                <a:cubicBezTo>
                  <a:pt x="594820" y="410667"/>
                  <a:pt x="584526" y="400373"/>
                  <a:pt x="571781" y="400373"/>
                </a:cubicBezTo>
                <a:close/>
                <a:moveTo>
                  <a:pt x="571781" y="172755"/>
                </a:moveTo>
                <a:cubicBezTo>
                  <a:pt x="559035" y="172755"/>
                  <a:pt x="548741" y="183050"/>
                  <a:pt x="548741" y="195795"/>
                </a:cubicBezTo>
                <a:cubicBezTo>
                  <a:pt x="548741" y="208540"/>
                  <a:pt x="559035" y="218834"/>
                  <a:pt x="571781" y="218834"/>
                </a:cubicBezTo>
                <a:cubicBezTo>
                  <a:pt x="584526" y="218834"/>
                  <a:pt x="594820" y="208540"/>
                  <a:pt x="594820" y="195795"/>
                </a:cubicBezTo>
                <a:cubicBezTo>
                  <a:pt x="594820" y="183050"/>
                  <a:pt x="584526" y="172755"/>
                  <a:pt x="571781" y="172755"/>
                </a:cubicBezTo>
                <a:close/>
                <a:moveTo>
                  <a:pt x="1451694" y="400373"/>
                </a:moveTo>
                <a:cubicBezTo>
                  <a:pt x="1438949" y="400373"/>
                  <a:pt x="1428655" y="410667"/>
                  <a:pt x="1428655" y="423412"/>
                </a:cubicBezTo>
                <a:cubicBezTo>
                  <a:pt x="1428655" y="436158"/>
                  <a:pt x="1438949" y="446452"/>
                  <a:pt x="1451694" y="446452"/>
                </a:cubicBezTo>
                <a:cubicBezTo>
                  <a:pt x="1464440" y="446452"/>
                  <a:pt x="1474734" y="436158"/>
                  <a:pt x="1474734" y="423412"/>
                </a:cubicBezTo>
                <a:cubicBezTo>
                  <a:pt x="1474734" y="410667"/>
                  <a:pt x="1464440" y="400373"/>
                  <a:pt x="1451694" y="400373"/>
                </a:cubicBezTo>
                <a:close/>
                <a:moveTo>
                  <a:pt x="1451694" y="324555"/>
                </a:moveTo>
                <a:cubicBezTo>
                  <a:pt x="1438949" y="324555"/>
                  <a:pt x="1428655" y="334849"/>
                  <a:pt x="1428655" y="347594"/>
                </a:cubicBezTo>
                <a:cubicBezTo>
                  <a:pt x="1428655" y="360340"/>
                  <a:pt x="1438949" y="370634"/>
                  <a:pt x="1451694" y="370634"/>
                </a:cubicBezTo>
                <a:cubicBezTo>
                  <a:pt x="1464440" y="370634"/>
                  <a:pt x="1474734" y="360340"/>
                  <a:pt x="1474734" y="347594"/>
                </a:cubicBezTo>
                <a:cubicBezTo>
                  <a:pt x="1474734" y="334849"/>
                  <a:pt x="1464440" y="324555"/>
                  <a:pt x="1451694" y="324555"/>
                </a:cubicBezTo>
                <a:close/>
                <a:moveTo>
                  <a:pt x="1451694" y="248737"/>
                </a:moveTo>
                <a:cubicBezTo>
                  <a:pt x="1438949" y="248737"/>
                  <a:pt x="1428655" y="259031"/>
                  <a:pt x="1428655" y="271776"/>
                </a:cubicBezTo>
                <a:cubicBezTo>
                  <a:pt x="1428655" y="284522"/>
                  <a:pt x="1438949" y="294816"/>
                  <a:pt x="1451694" y="294816"/>
                </a:cubicBezTo>
                <a:cubicBezTo>
                  <a:pt x="1464440" y="294816"/>
                  <a:pt x="1474734" y="284522"/>
                  <a:pt x="1474734" y="271776"/>
                </a:cubicBezTo>
                <a:cubicBezTo>
                  <a:pt x="1474734" y="259031"/>
                  <a:pt x="1464440" y="248737"/>
                  <a:pt x="1451694" y="248737"/>
                </a:cubicBezTo>
                <a:close/>
                <a:moveTo>
                  <a:pt x="1363621" y="21120"/>
                </a:moveTo>
                <a:cubicBezTo>
                  <a:pt x="1350876" y="21120"/>
                  <a:pt x="1340582" y="31414"/>
                  <a:pt x="1340582" y="44159"/>
                </a:cubicBezTo>
                <a:cubicBezTo>
                  <a:pt x="1340582" y="56904"/>
                  <a:pt x="1350876" y="67199"/>
                  <a:pt x="1363621" y="67199"/>
                </a:cubicBezTo>
                <a:cubicBezTo>
                  <a:pt x="1376367" y="67199"/>
                  <a:pt x="1386661" y="56904"/>
                  <a:pt x="1386661" y="44159"/>
                </a:cubicBezTo>
                <a:cubicBezTo>
                  <a:pt x="1386661" y="31414"/>
                  <a:pt x="1376367" y="21120"/>
                  <a:pt x="1363621" y="21120"/>
                </a:cubicBezTo>
                <a:close/>
                <a:moveTo>
                  <a:pt x="1363621" y="96938"/>
                </a:moveTo>
                <a:cubicBezTo>
                  <a:pt x="1350876" y="96938"/>
                  <a:pt x="1340582" y="107232"/>
                  <a:pt x="1340582" y="119977"/>
                </a:cubicBezTo>
                <a:cubicBezTo>
                  <a:pt x="1340582" y="132722"/>
                  <a:pt x="1350876" y="143017"/>
                  <a:pt x="1363621" y="143017"/>
                </a:cubicBezTo>
                <a:cubicBezTo>
                  <a:pt x="1376367" y="143017"/>
                  <a:pt x="1386661" y="132722"/>
                  <a:pt x="1386661" y="119977"/>
                </a:cubicBezTo>
                <a:cubicBezTo>
                  <a:pt x="1386661" y="107232"/>
                  <a:pt x="1376367" y="96938"/>
                  <a:pt x="1363621" y="96938"/>
                </a:cubicBezTo>
                <a:close/>
                <a:moveTo>
                  <a:pt x="1451694" y="172755"/>
                </a:moveTo>
                <a:cubicBezTo>
                  <a:pt x="1438949" y="172755"/>
                  <a:pt x="1428655" y="183050"/>
                  <a:pt x="1428655" y="195795"/>
                </a:cubicBezTo>
                <a:cubicBezTo>
                  <a:pt x="1428655" y="208540"/>
                  <a:pt x="1438949" y="218834"/>
                  <a:pt x="1451694" y="218834"/>
                </a:cubicBezTo>
                <a:cubicBezTo>
                  <a:pt x="1464440" y="218834"/>
                  <a:pt x="1474734" y="208540"/>
                  <a:pt x="1474734" y="195795"/>
                </a:cubicBezTo>
                <a:cubicBezTo>
                  <a:pt x="1474734" y="183050"/>
                  <a:pt x="1464440" y="172755"/>
                  <a:pt x="1451694" y="172755"/>
                </a:cubicBezTo>
                <a:close/>
                <a:moveTo>
                  <a:pt x="1363621" y="172755"/>
                </a:moveTo>
                <a:cubicBezTo>
                  <a:pt x="1350876" y="172755"/>
                  <a:pt x="1340582" y="183050"/>
                  <a:pt x="1340582" y="195795"/>
                </a:cubicBezTo>
                <a:cubicBezTo>
                  <a:pt x="1340582" y="208540"/>
                  <a:pt x="1350876" y="218834"/>
                  <a:pt x="1363621" y="218834"/>
                </a:cubicBezTo>
                <a:cubicBezTo>
                  <a:pt x="1376367" y="218834"/>
                  <a:pt x="1386661" y="208540"/>
                  <a:pt x="1386661" y="195795"/>
                </a:cubicBezTo>
                <a:cubicBezTo>
                  <a:pt x="1386661" y="183050"/>
                  <a:pt x="1376367" y="172755"/>
                  <a:pt x="1363621" y="172755"/>
                </a:cubicBezTo>
                <a:close/>
                <a:moveTo>
                  <a:pt x="1363621" y="324555"/>
                </a:moveTo>
                <a:cubicBezTo>
                  <a:pt x="1350876" y="324555"/>
                  <a:pt x="1340582" y="334849"/>
                  <a:pt x="1340582" y="347594"/>
                </a:cubicBezTo>
                <a:cubicBezTo>
                  <a:pt x="1340582" y="360340"/>
                  <a:pt x="1350876" y="370634"/>
                  <a:pt x="1363621" y="370634"/>
                </a:cubicBezTo>
                <a:cubicBezTo>
                  <a:pt x="1376367" y="370634"/>
                  <a:pt x="1386661" y="360340"/>
                  <a:pt x="1386661" y="347594"/>
                </a:cubicBezTo>
                <a:cubicBezTo>
                  <a:pt x="1386661" y="334849"/>
                  <a:pt x="1376367" y="324555"/>
                  <a:pt x="1363621" y="324555"/>
                </a:cubicBezTo>
                <a:close/>
                <a:moveTo>
                  <a:pt x="1363621" y="248737"/>
                </a:moveTo>
                <a:cubicBezTo>
                  <a:pt x="1350876" y="248737"/>
                  <a:pt x="1340582" y="259031"/>
                  <a:pt x="1340582" y="271776"/>
                </a:cubicBezTo>
                <a:cubicBezTo>
                  <a:pt x="1340582" y="284522"/>
                  <a:pt x="1350876" y="294816"/>
                  <a:pt x="1363621" y="294816"/>
                </a:cubicBezTo>
                <a:cubicBezTo>
                  <a:pt x="1376367" y="294816"/>
                  <a:pt x="1386661" y="284522"/>
                  <a:pt x="1386661" y="271776"/>
                </a:cubicBezTo>
                <a:cubicBezTo>
                  <a:pt x="1386661" y="259031"/>
                  <a:pt x="1376367" y="248737"/>
                  <a:pt x="1363621" y="248737"/>
                </a:cubicBezTo>
                <a:close/>
                <a:moveTo>
                  <a:pt x="1539604" y="172755"/>
                </a:moveTo>
                <a:cubicBezTo>
                  <a:pt x="1526859" y="172755"/>
                  <a:pt x="1516565" y="183050"/>
                  <a:pt x="1516565" y="195795"/>
                </a:cubicBezTo>
                <a:cubicBezTo>
                  <a:pt x="1516565" y="208540"/>
                  <a:pt x="1526859" y="218834"/>
                  <a:pt x="1539604" y="218834"/>
                </a:cubicBezTo>
                <a:cubicBezTo>
                  <a:pt x="1552349" y="218834"/>
                  <a:pt x="1562644" y="208540"/>
                  <a:pt x="1562644" y="195795"/>
                </a:cubicBezTo>
                <a:cubicBezTo>
                  <a:pt x="1562644" y="183050"/>
                  <a:pt x="1552349" y="172755"/>
                  <a:pt x="1539604" y="172755"/>
                </a:cubicBezTo>
                <a:close/>
                <a:moveTo>
                  <a:pt x="1451694" y="96938"/>
                </a:moveTo>
                <a:cubicBezTo>
                  <a:pt x="1438949" y="96938"/>
                  <a:pt x="1428655" y="107232"/>
                  <a:pt x="1428655" y="119977"/>
                </a:cubicBezTo>
                <a:cubicBezTo>
                  <a:pt x="1428655" y="132722"/>
                  <a:pt x="1438949" y="143017"/>
                  <a:pt x="1451694" y="143017"/>
                </a:cubicBezTo>
                <a:cubicBezTo>
                  <a:pt x="1464440" y="143017"/>
                  <a:pt x="1474734" y="132722"/>
                  <a:pt x="1474734" y="119977"/>
                </a:cubicBezTo>
                <a:cubicBezTo>
                  <a:pt x="1474734" y="107232"/>
                  <a:pt x="1464440" y="96938"/>
                  <a:pt x="1451694" y="96938"/>
                </a:cubicBezTo>
                <a:close/>
                <a:moveTo>
                  <a:pt x="1539604" y="248737"/>
                </a:moveTo>
                <a:cubicBezTo>
                  <a:pt x="1526859" y="248737"/>
                  <a:pt x="1516565" y="259031"/>
                  <a:pt x="1516565" y="271776"/>
                </a:cubicBezTo>
                <a:cubicBezTo>
                  <a:pt x="1516565" y="284522"/>
                  <a:pt x="1526859" y="294816"/>
                  <a:pt x="1539604" y="294816"/>
                </a:cubicBezTo>
                <a:cubicBezTo>
                  <a:pt x="1552349" y="294816"/>
                  <a:pt x="1562644" y="284522"/>
                  <a:pt x="1562644" y="271776"/>
                </a:cubicBezTo>
                <a:cubicBezTo>
                  <a:pt x="1562644" y="259031"/>
                  <a:pt x="1552349" y="248737"/>
                  <a:pt x="1539604" y="248737"/>
                </a:cubicBezTo>
                <a:close/>
                <a:moveTo>
                  <a:pt x="1363621" y="400373"/>
                </a:moveTo>
                <a:cubicBezTo>
                  <a:pt x="1350876" y="400373"/>
                  <a:pt x="1340582" y="410667"/>
                  <a:pt x="1340582" y="423412"/>
                </a:cubicBezTo>
                <a:cubicBezTo>
                  <a:pt x="1340582" y="436158"/>
                  <a:pt x="1350876" y="446452"/>
                  <a:pt x="1363621" y="446452"/>
                </a:cubicBezTo>
                <a:cubicBezTo>
                  <a:pt x="1376367" y="446452"/>
                  <a:pt x="1386661" y="436158"/>
                  <a:pt x="1386661" y="423412"/>
                </a:cubicBezTo>
                <a:cubicBezTo>
                  <a:pt x="1386661" y="410667"/>
                  <a:pt x="1376367" y="400373"/>
                  <a:pt x="1363621" y="400373"/>
                </a:cubicBezTo>
                <a:close/>
                <a:moveTo>
                  <a:pt x="1539604" y="21120"/>
                </a:moveTo>
                <a:cubicBezTo>
                  <a:pt x="1526859" y="21120"/>
                  <a:pt x="1516565" y="31414"/>
                  <a:pt x="1516565" y="44159"/>
                </a:cubicBezTo>
                <a:cubicBezTo>
                  <a:pt x="1516565" y="56904"/>
                  <a:pt x="1526859" y="67199"/>
                  <a:pt x="1539604" y="67199"/>
                </a:cubicBezTo>
                <a:cubicBezTo>
                  <a:pt x="1552349" y="67199"/>
                  <a:pt x="1562644" y="56904"/>
                  <a:pt x="1562644" y="44159"/>
                </a:cubicBezTo>
                <a:cubicBezTo>
                  <a:pt x="1562644" y="31414"/>
                  <a:pt x="1552349" y="21120"/>
                  <a:pt x="1539604" y="21120"/>
                </a:cubicBezTo>
                <a:close/>
                <a:moveTo>
                  <a:pt x="1627677" y="400373"/>
                </a:moveTo>
                <a:cubicBezTo>
                  <a:pt x="1614932" y="400373"/>
                  <a:pt x="1604638" y="410667"/>
                  <a:pt x="1604638" y="423412"/>
                </a:cubicBezTo>
                <a:cubicBezTo>
                  <a:pt x="1604638" y="436158"/>
                  <a:pt x="1614932" y="446452"/>
                  <a:pt x="1627677" y="446452"/>
                </a:cubicBezTo>
                <a:cubicBezTo>
                  <a:pt x="1640423" y="446452"/>
                  <a:pt x="1650717" y="436158"/>
                  <a:pt x="1650717" y="423412"/>
                </a:cubicBezTo>
                <a:cubicBezTo>
                  <a:pt x="1650717" y="410667"/>
                  <a:pt x="1640423" y="400373"/>
                  <a:pt x="1627677" y="400373"/>
                </a:cubicBezTo>
                <a:close/>
                <a:moveTo>
                  <a:pt x="1451694" y="21120"/>
                </a:moveTo>
                <a:cubicBezTo>
                  <a:pt x="1438949" y="21120"/>
                  <a:pt x="1428655" y="31414"/>
                  <a:pt x="1428655" y="44159"/>
                </a:cubicBezTo>
                <a:cubicBezTo>
                  <a:pt x="1428655" y="56904"/>
                  <a:pt x="1438949" y="67199"/>
                  <a:pt x="1451694" y="67199"/>
                </a:cubicBezTo>
                <a:cubicBezTo>
                  <a:pt x="1464440" y="67199"/>
                  <a:pt x="1474734" y="56904"/>
                  <a:pt x="1474734" y="44159"/>
                </a:cubicBezTo>
                <a:cubicBezTo>
                  <a:pt x="1474734" y="31414"/>
                  <a:pt x="1464440" y="21120"/>
                  <a:pt x="1451694" y="21120"/>
                </a:cubicBezTo>
                <a:close/>
                <a:moveTo>
                  <a:pt x="1539604" y="400373"/>
                </a:moveTo>
                <a:cubicBezTo>
                  <a:pt x="1526859" y="400373"/>
                  <a:pt x="1516565" y="410667"/>
                  <a:pt x="1516565" y="423412"/>
                </a:cubicBezTo>
                <a:cubicBezTo>
                  <a:pt x="1516565" y="436158"/>
                  <a:pt x="1526859" y="446452"/>
                  <a:pt x="1539604" y="446452"/>
                </a:cubicBezTo>
                <a:cubicBezTo>
                  <a:pt x="1552349" y="446452"/>
                  <a:pt x="1562644" y="436158"/>
                  <a:pt x="1562644" y="423412"/>
                </a:cubicBezTo>
                <a:cubicBezTo>
                  <a:pt x="1562644" y="410667"/>
                  <a:pt x="1552349" y="400373"/>
                  <a:pt x="1539604" y="400373"/>
                </a:cubicBezTo>
                <a:close/>
                <a:moveTo>
                  <a:pt x="1539604" y="324555"/>
                </a:moveTo>
                <a:cubicBezTo>
                  <a:pt x="1526859" y="324555"/>
                  <a:pt x="1516565" y="334849"/>
                  <a:pt x="1516565" y="347594"/>
                </a:cubicBezTo>
                <a:cubicBezTo>
                  <a:pt x="1516565" y="360340"/>
                  <a:pt x="1526859" y="370634"/>
                  <a:pt x="1539604" y="370634"/>
                </a:cubicBezTo>
                <a:cubicBezTo>
                  <a:pt x="1552349" y="370634"/>
                  <a:pt x="1562644" y="360340"/>
                  <a:pt x="1562644" y="347594"/>
                </a:cubicBezTo>
                <a:cubicBezTo>
                  <a:pt x="1562644" y="334849"/>
                  <a:pt x="1552349" y="324555"/>
                  <a:pt x="1539604" y="324555"/>
                </a:cubicBezTo>
                <a:close/>
                <a:moveTo>
                  <a:pt x="1539604" y="96938"/>
                </a:moveTo>
                <a:cubicBezTo>
                  <a:pt x="1526859" y="96938"/>
                  <a:pt x="1516565" y="107232"/>
                  <a:pt x="1516565" y="119977"/>
                </a:cubicBezTo>
                <a:cubicBezTo>
                  <a:pt x="1516565" y="132722"/>
                  <a:pt x="1526859" y="143017"/>
                  <a:pt x="1539604" y="143017"/>
                </a:cubicBezTo>
                <a:cubicBezTo>
                  <a:pt x="1552349" y="143017"/>
                  <a:pt x="1562644" y="132722"/>
                  <a:pt x="1562644" y="119977"/>
                </a:cubicBezTo>
                <a:cubicBezTo>
                  <a:pt x="1562644" y="107232"/>
                  <a:pt x="1552349" y="96938"/>
                  <a:pt x="1539604" y="96938"/>
                </a:cubicBezTo>
                <a:close/>
                <a:moveTo>
                  <a:pt x="1627677" y="324555"/>
                </a:moveTo>
                <a:cubicBezTo>
                  <a:pt x="1614932" y="324555"/>
                  <a:pt x="1604638" y="334849"/>
                  <a:pt x="1604638" y="347594"/>
                </a:cubicBezTo>
                <a:cubicBezTo>
                  <a:pt x="1604638" y="360340"/>
                  <a:pt x="1614932" y="370634"/>
                  <a:pt x="1627677" y="370634"/>
                </a:cubicBezTo>
                <a:cubicBezTo>
                  <a:pt x="1640423" y="370634"/>
                  <a:pt x="1650717" y="360340"/>
                  <a:pt x="1650717" y="347594"/>
                </a:cubicBezTo>
                <a:cubicBezTo>
                  <a:pt x="1650717" y="334849"/>
                  <a:pt x="1640423" y="324555"/>
                  <a:pt x="1627677" y="324555"/>
                </a:cubicBezTo>
                <a:close/>
                <a:moveTo>
                  <a:pt x="1275712" y="21120"/>
                </a:moveTo>
                <a:cubicBezTo>
                  <a:pt x="1262967" y="21120"/>
                  <a:pt x="1252672" y="31414"/>
                  <a:pt x="1252672" y="44159"/>
                </a:cubicBezTo>
                <a:cubicBezTo>
                  <a:pt x="1252672" y="56904"/>
                  <a:pt x="1262967" y="67199"/>
                  <a:pt x="1275712" y="67199"/>
                </a:cubicBezTo>
                <a:cubicBezTo>
                  <a:pt x="1288457" y="67199"/>
                  <a:pt x="1298751" y="56904"/>
                  <a:pt x="1298751" y="44159"/>
                </a:cubicBezTo>
                <a:cubicBezTo>
                  <a:pt x="1298751" y="31414"/>
                  <a:pt x="1288457" y="21120"/>
                  <a:pt x="1275712" y="21120"/>
                </a:cubicBezTo>
                <a:close/>
                <a:moveTo>
                  <a:pt x="1187802" y="400373"/>
                </a:moveTo>
                <a:cubicBezTo>
                  <a:pt x="1175057" y="400373"/>
                  <a:pt x="1164763" y="410667"/>
                  <a:pt x="1164763" y="423412"/>
                </a:cubicBezTo>
                <a:cubicBezTo>
                  <a:pt x="1164763" y="436158"/>
                  <a:pt x="1175057" y="446452"/>
                  <a:pt x="1187802" y="446452"/>
                </a:cubicBezTo>
                <a:cubicBezTo>
                  <a:pt x="1200547" y="446452"/>
                  <a:pt x="1210842" y="436158"/>
                  <a:pt x="1210842" y="423412"/>
                </a:cubicBezTo>
                <a:cubicBezTo>
                  <a:pt x="1210842" y="410667"/>
                  <a:pt x="1200384" y="400373"/>
                  <a:pt x="1187802" y="400373"/>
                </a:cubicBezTo>
                <a:close/>
                <a:moveTo>
                  <a:pt x="1187802" y="324555"/>
                </a:moveTo>
                <a:cubicBezTo>
                  <a:pt x="1175057" y="324555"/>
                  <a:pt x="1164763" y="334849"/>
                  <a:pt x="1164763" y="347594"/>
                </a:cubicBezTo>
                <a:cubicBezTo>
                  <a:pt x="1164763" y="360340"/>
                  <a:pt x="1175057" y="370634"/>
                  <a:pt x="1187802" y="370634"/>
                </a:cubicBezTo>
                <a:cubicBezTo>
                  <a:pt x="1200547" y="370634"/>
                  <a:pt x="1210842" y="360340"/>
                  <a:pt x="1210842" y="347594"/>
                </a:cubicBezTo>
                <a:cubicBezTo>
                  <a:pt x="1210678" y="334849"/>
                  <a:pt x="1200384" y="324555"/>
                  <a:pt x="1187802" y="324555"/>
                </a:cubicBezTo>
                <a:close/>
                <a:moveTo>
                  <a:pt x="1187802" y="248737"/>
                </a:moveTo>
                <a:cubicBezTo>
                  <a:pt x="1175057" y="248737"/>
                  <a:pt x="1164763" y="259031"/>
                  <a:pt x="1164763" y="271776"/>
                </a:cubicBezTo>
                <a:cubicBezTo>
                  <a:pt x="1164763" y="284522"/>
                  <a:pt x="1175057" y="294816"/>
                  <a:pt x="1187802" y="294816"/>
                </a:cubicBezTo>
                <a:cubicBezTo>
                  <a:pt x="1200547" y="294816"/>
                  <a:pt x="1210842" y="284522"/>
                  <a:pt x="1210842" y="271776"/>
                </a:cubicBezTo>
                <a:cubicBezTo>
                  <a:pt x="1210678" y="259031"/>
                  <a:pt x="1200384" y="248737"/>
                  <a:pt x="1187802" y="248737"/>
                </a:cubicBezTo>
                <a:close/>
                <a:moveTo>
                  <a:pt x="1627677" y="172755"/>
                </a:moveTo>
                <a:cubicBezTo>
                  <a:pt x="1614932" y="172755"/>
                  <a:pt x="1604638" y="183050"/>
                  <a:pt x="1604638" y="195795"/>
                </a:cubicBezTo>
                <a:cubicBezTo>
                  <a:pt x="1604638" y="208540"/>
                  <a:pt x="1614932" y="218834"/>
                  <a:pt x="1627677" y="218834"/>
                </a:cubicBezTo>
                <a:cubicBezTo>
                  <a:pt x="1640423" y="218834"/>
                  <a:pt x="1650717" y="208540"/>
                  <a:pt x="1650717" y="195795"/>
                </a:cubicBezTo>
                <a:cubicBezTo>
                  <a:pt x="1650717" y="183050"/>
                  <a:pt x="1640423" y="172755"/>
                  <a:pt x="1627677" y="172755"/>
                </a:cubicBezTo>
                <a:close/>
                <a:moveTo>
                  <a:pt x="1627677" y="67035"/>
                </a:moveTo>
                <a:cubicBezTo>
                  <a:pt x="1640423" y="67035"/>
                  <a:pt x="1650717" y="56741"/>
                  <a:pt x="1650717" y="43996"/>
                </a:cubicBezTo>
                <a:cubicBezTo>
                  <a:pt x="1650717" y="31250"/>
                  <a:pt x="1640423" y="20956"/>
                  <a:pt x="1627677" y="20956"/>
                </a:cubicBezTo>
                <a:cubicBezTo>
                  <a:pt x="1614932" y="20956"/>
                  <a:pt x="1604638" y="31250"/>
                  <a:pt x="1604638" y="43996"/>
                </a:cubicBezTo>
                <a:cubicBezTo>
                  <a:pt x="1604638" y="56741"/>
                  <a:pt x="1614932" y="67035"/>
                  <a:pt x="1627677" y="67035"/>
                </a:cubicBezTo>
                <a:close/>
                <a:moveTo>
                  <a:pt x="1627677" y="96938"/>
                </a:moveTo>
                <a:cubicBezTo>
                  <a:pt x="1614932" y="96938"/>
                  <a:pt x="1604638" y="107232"/>
                  <a:pt x="1604638" y="119977"/>
                </a:cubicBezTo>
                <a:cubicBezTo>
                  <a:pt x="1604638" y="132722"/>
                  <a:pt x="1614932" y="143017"/>
                  <a:pt x="1627677" y="143017"/>
                </a:cubicBezTo>
                <a:cubicBezTo>
                  <a:pt x="1640423" y="143017"/>
                  <a:pt x="1650717" y="132722"/>
                  <a:pt x="1650717" y="119977"/>
                </a:cubicBezTo>
                <a:cubicBezTo>
                  <a:pt x="1650717" y="107232"/>
                  <a:pt x="1640423" y="96938"/>
                  <a:pt x="1627677" y="96938"/>
                </a:cubicBezTo>
                <a:close/>
                <a:moveTo>
                  <a:pt x="1627677" y="248737"/>
                </a:moveTo>
                <a:cubicBezTo>
                  <a:pt x="1614932" y="248737"/>
                  <a:pt x="1604638" y="259031"/>
                  <a:pt x="1604638" y="271776"/>
                </a:cubicBezTo>
                <a:cubicBezTo>
                  <a:pt x="1604638" y="284522"/>
                  <a:pt x="1614932" y="294816"/>
                  <a:pt x="1627677" y="294816"/>
                </a:cubicBezTo>
                <a:cubicBezTo>
                  <a:pt x="1640423" y="294816"/>
                  <a:pt x="1650717" y="284522"/>
                  <a:pt x="1650717" y="271776"/>
                </a:cubicBezTo>
                <a:cubicBezTo>
                  <a:pt x="1650717" y="259031"/>
                  <a:pt x="1640423" y="248737"/>
                  <a:pt x="1627677" y="248737"/>
                </a:cubicBezTo>
                <a:close/>
                <a:moveTo>
                  <a:pt x="1275712" y="248737"/>
                </a:moveTo>
                <a:cubicBezTo>
                  <a:pt x="1262967" y="248737"/>
                  <a:pt x="1252672" y="259031"/>
                  <a:pt x="1252672" y="271776"/>
                </a:cubicBezTo>
                <a:cubicBezTo>
                  <a:pt x="1252672" y="284522"/>
                  <a:pt x="1262967" y="294816"/>
                  <a:pt x="1275712" y="294816"/>
                </a:cubicBezTo>
                <a:cubicBezTo>
                  <a:pt x="1288457" y="294816"/>
                  <a:pt x="1298751" y="284522"/>
                  <a:pt x="1298751" y="271776"/>
                </a:cubicBezTo>
                <a:cubicBezTo>
                  <a:pt x="1298751" y="259031"/>
                  <a:pt x="1288457" y="248737"/>
                  <a:pt x="1275712" y="248737"/>
                </a:cubicBezTo>
                <a:close/>
                <a:moveTo>
                  <a:pt x="1275712" y="172755"/>
                </a:moveTo>
                <a:cubicBezTo>
                  <a:pt x="1262967" y="172755"/>
                  <a:pt x="1252672" y="183050"/>
                  <a:pt x="1252672" y="195795"/>
                </a:cubicBezTo>
                <a:cubicBezTo>
                  <a:pt x="1252672" y="208540"/>
                  <a:pt x="1262967" y="218834"/>
                  <a:pt x="1275712" y="218834"/>
                </a:cubicBezTo>
                <a:cubicBezTo>
                  <a:pt x="1288457" y="218834"/>
                  <a:pt x="1298751" y="208540"/>
                  <a:pt x="1298751" y="195795"/>
                </a:cubicBezTo>
                <a:cubicBezTo>
                  <a:pt x="1298751" y="183050"/>
                  <a:pt x="1288457" y="172755"/>
                  <a:pt x="1275712" y="172755"/>
                </a:cubicBezTo>
                <a:close/>
                <a:moveTo>
                  <a:pt x="1275712" y="324555"/>
                </a:moveTo>
                <a:cubicBezTo>
                  <a:pt x="1262967" y="324555"/>
                  <a:pt x="1252672" y="334849"/>
                  <a:pt x="1252672" y="347594"/>
                </a:cubicBezTo>
                <a:cubicBezTo>
                  <a:pt x="1252672" y="360340"/>
                  <a:pt x="1262967" y="370634"/>
                  <a:pt x="1275712" y="370634"/>
                </a:cubicBezTo>
                <a:cubicBezTo>
                  <a:pt x="1288457" y="370634"/>
                  <a:pt x="1298751" y="360340"/>
                  <a:pt x="1298751" y="347594"/>
                </a:cubicBezTo>
                <a:cubicBezTo>
                  <a:pt x="1298751" y="334849"/>
                  <a:pt x="1288457" y="324555"/>
                  <a:pt x="1275712" y="324555"/>
                </a:cubicBezTo>
                <a:close/>
                <a:moveTo>
                  <a:pt x="1275712" y="96938"/>
                </a:moveTo>
                <a:cubicBezTo>
                  <a:pt x="1262967" y="96938"/>
                  <a:pt x="1252672" y="107232"/>
                  <a:pt x="1252672" y="119977"/>
                </a:cubicBezTo>
                <a:cubicBezTo>
                  <a:pt x="1252672" y="132722"/>
                  <a:pt x="1262967" y="143017"/>
                  <a:pt x="1275712" y="143017"/>
                </a:cubicBezTo>
                <a:cubicBezTo>
                  <a:pt x="1288457" y="143017"/>
                  <a:pt x="1298751" y="132722"/>
                  <a:pt x="1298751" y="119977"/>
                </a:cubicBezTo>
                <a:cubicBezTo>
                  <a:pt x="1298751" y="107232"/>
                  <a:pt x="1288457" y="96938"/>
                  <a:pt x="1275712" y="96938"/>
                </a:cubicBezTo>
                <a:close/>
                <a:moveTo>
                  <a:pt x="1275712" y="400373"/>
                </a:moveTo>
                <a:cubicBezTo>
                  <a:pt x="1262967" y="400373"/>
                  <a:pt x="1252672" y="410667"/>
                  <a:pt x="1252672" y="423412"/>
                </a:cubicBezTo>
                <a:cubicBezTo>
                  <a:pt x="1252672" y="436158"/>
                  <a:pt x="1262967" y="446452"/>
                  <a:pt x="1275712" y="446452"/>
                </a:cubicBezTo>
                <a:cubicBezTo>
                  <a:pt x="1288457" y="446452"/>
                  <a:pt x="1298751" y="436158"/>
                  <a:pt x="1298751" y="423412"/>
                </a:cubicBezTo>
                <a:cubicBezTo>
                  <a:pt x="1298751" y="410667"/>
                  <a:pt x="1288457" y="400373"/>
                  <a:pt x="1275712" y="400373"/>
                </a:cubicBezTo>
                <a:close/>
                <a:moveTo>
                  <a:pt x="1187802" y="96938"/>
                </a:moveTo>
                <a:cubicBezTo>
                  <a:pt x="1175057" y="96938"/>
                  <a:pt x="1164763" y="107232"/>
                  <a:pt x="1164763" y="119977"/>
                </a:cubicBezTo>
                <a:cubicBezTo>
                  <a:pt x="1164763" y="132722"/>
                  <a:pt x="1175057" y="143017"/>
                  <a:pt x="1187802" y="143017"/>
                </a:cubicBezTo>
                <a:cubicBezTo>
                  <a:pt x="1200547" y="143017"/>
                  <a:pt x="1210842" y="132722"/>
                  <a:pt x="1210842" y="119977"/>
                </a:cubicBezTo>
                <a:cubicBezTo>
                  <a:pt x="1210678" y="107232"/>
                  <a:pt x="1200384" y="96938"/>
                  <a:pt x="1187802" y="96938"/>
                </a:cubicBezTo>
                <a:close/>
                <a:moveTo>
                  <a:pt x="1187802" y="172755"/>
                </a:moveTo>
                <a:cubicBezTo>
                  <a:pt x="1175057" y="172755"/>
                  <a:pt x="1164763" y="183050"/>
                  <a:pt x="1164763" y="195795"/>
                </a:cubicBezTo>
                <a:cubicBezTo>
                  <a:pt x="1164763" y="208540"/>
                  <a:pt x="1175057" y="218834"/>
                  <a:pt x="1187802" y="218834"/>
                </a:cubicBezTo>
                <a:cubicBezTo>
                  <a:pt x="1200547" y="218834"/>
                  <a:pt x="1210842" y="208540"/>
                  <a:pt x="1210842" y="195795"/>
                </a:cubicBezTo>
                <a:cubicBezTo>
                  <a:pt x="1210842" y="183050"/>
                  <a:pt x="1200384" y="172755"/>
                  <a:pt x="1187802" y="172755"/>
                </a:cubicBezTo>
                <a:close/>
                <a:moveTo>
                  <a:pt x="1187802" y="21120"/>
                </a:moveTo>
                <a:cubicBezTo>
                  <a:pt x="1175057" y="21120"/>
                  <a:pt x="1164763" y="31414"/>
                  <a:pt x="1164763" y="44159"/>
                </a:cubicBezTo>
                <a:cubicBezTo>
                  <a:pt x="1164763" y="56904"/>
                  <a:pt x="1175057" y="67199"/>
                  <a:pt x="1187802" y="67199"/>
                </a:cubicBezTo>
                <a:cubicBezTo>
                  <a:pt x="1200547" y="67199"/>
                  <a:pt x="1210842" y="56904"/>
                  <a:pt x="1210842" y="44159"/>
                </a:cubicBezTo>
                <a:cubicBezTo>
                  <a:pt x="1210678" y="31414"/>
                  <a:pt x="1200384" y="21120"/>
                  <a:pt x="1187802" y="21120"/>
                </a:cubicBezTo>
                <a:close/>
                <a:moveTo>
                  <a:pt x="1099729" y="96938"/>
                </a:moveTo>
                <a:cubicBezTo>
                  <a:pt x="1086984" y="96938"/>
                  <a:pt x="1076689" y="107232"/>
                  <a:pt x="1076689" y="119977"/>
                </a:cubicBezTo>
                <a:cubicBezTo>
                  <a:pt x="1076689" y="132722"/>
                  <a:pt x="1086984" y="143017"/>
                  <a:pt x="1099729" y="143017"/>
                </a:cubicBezTo>
                <a:cubicBezTo>
                  <a:pt x="1112474" y="143017"/>
                  <a:pt x="1122769" y="132722"/>
                  <a:pt x="1122769" y="119977"/>
                </a:cubicBezTo>
                <a:cubicBezTo>
                  <a:pt x="1122769" y="107232"/>
                  <a:pt x="1112474" y="96938"/>
                  <a:pt x="1099729" y="96938"/>
                </a:cubicBezTo>
                <a:close/>
                <a:moveTo>
                  <a:pt x="1099729" y="21120"/>
                </a:moveTo>
                <a:cubicBezTo>
                  <a:pt x="1086984" y="21120"/>
                  <a:pt x="1076689" y="31414"/>
                  <a:pt x="1076689" y="44159"/>
                </a:cubicBezTo>
                <a:cubicBezTo>
                  <a:pt x="1076689" y="56904"/>
                  <a:pt x="1086984" y="67199"/>
                  <a:pt x="1099729" y="67199"/>
                </a:cubicBezTo>
                <a:cubicBezTo>
                  <a:pt x="1112474" y="67199"/>
                  <a:pt x="1122769" y="56904"/>
                  <a:pt x="1122769" y="44159"/>
                </a:cubicBezTo>
                <a:cubicBezTo>
                  <a:pt x="1122769" y="31414"/>
                  <a:pt x="1112474" y="21120"/>
                  <a:pt x="1099729" y="21120"/>
                </a:cubicBezTo>
                <a:close/>
                <a:moveTo>
                  <a:pt x="1099729" y="400373"/>
                </a:moveTo>
                <a:cubicBezTo>
                  <a:pt x="1086984" y="400373"/>
                  <a:pt x="1076689" y="410667"/>
                  <a:pt x="1076689" y="423412"/>
                </a:cubicBezTo>
                <a:cubicBezTo>
                  <a:pt x="1076689" y="436158"/>
                  <a:pt x="1086984" y="446452"/>
                  <a:pt x="1099729" y="446452"/>
                </a:cubicBezTo>
                <a:cubicBezTo>
                  <a:pt x="1112474" y="446452"/>
                  <a:pt x="1122769" y="436158"/>
                  <a:pt x="1122769" y="423412"/>
                </a:cubicBezTo>
                <a:cubicBezTo>
                  <a:pt x="1122769" y="410667"/>
                  <a:pt x="1112474" y="400373"/>
                  <a:pt x="1099729" y="400373"/>
                </a:cubicBezTo>
                <a:close/>
                <a:moveTo>
                  <a:pt x="1099729" y="324555"/>
                </a:moveTo>
                <a:cubicBezTo>
                  <a:pt x="1086984" y="324555"/>
                  <a:pt x="1076689" y="334849"/>
                  <a:pt x="1076689" y="347594"/>
                </a:cubicBezTo>
                <a:cubicBezTo>
                  <a:pt x="1076689" y="360340"/>
                  <a:pt x="1086984" y="370634"/>
                  <a:pt x="1099729" y="370634"/>
                </a:cubicBezTo>
                <a:cubicBezTo>
                  <a:pt x="1112474" y="370634"/>
                  <a:pt x="1122769" y="360340"/>
                  <a:pt x="1122769" y="347594"/>
                </a:cubicBezTo>
                <a:cubicBezTo>
                  <a:pt x="1122769" y="334849"/>
                  <a:pt x="1112474" y="324555"/>
                  <a:pt x="1099729" y="324555"/>
                </a:cubicBezTo>
                <a:close/>
                <a:moveTo>
                  <a:pt x="1099729" y="248737"/>
                </a:moveTo>
                <a:cubicBezTo>
                  <a:pt x="1086984" y="248737"/>
                  <a:pt x="1076689" y="259031"/>
                  <a:pt x="1076689" y="271776"/>
                </a:cubicBezTo>
                <a:cubicBezTo>
                  <a:pt x="1076689" y="284522"/>
                  <a:pt x="1086984" y="294816"/>
                  <a:pt x="1099729" y="294816"/>
                </a:cubicBezTo>
                <a:cubicBezTo>
                  <a:pt x="1112474" y="294816"/>
                  <a:pt x="1122769" y="284522"/>
                  <a:pt x="1122769" y="271776"/>
                </a:cubicBezTo>
                <a:cubicBezTo>
                  <a:pt x="1122769" y="259031"/>
                  <a:pt x="1112474" y="248737"/>
                  <a:pt x="1099729" y="248737"/>
                </a:cubicBezTo>
                <a:close/>
                <a:moveTo>
                  <a:pt x="1099729" y="172755"/>
                </a:moveTo>
                <a:cubicBezTo>
                  <a:pt x="1086984" y="172755"/>
                  <a:pt x="1076689" y="183050"/>
                  <a:pt x="1076689" y="195795"/>
                </a:cubicBezTo>
                <a:cubicBezTo>
                  <a:pt x="1076689" y="208540"/>
                  <a:pt x="1086984" y="218834"/>
                  <a:pt x="1099729" y="218834"/>
                </a:cubicBezTo>
                <a:cubicBezTo>
                  <a:pt x="1112474" y="218834"/>
                  <a:pt x="1122769" y="208540"/>
                  <a:pt x="1122769" y="195795"/>
                </a:cubicBezTo>
                <a:cubicBezTo>
                  <a:pt x="1122769" y="183050"/>
                  <a:pt x="1112474" y="172755"/>
                  <a:pt x="1099729" y="172755"/>
                </a:cubicBezTo>
                <a:close/>
              </a:path>
            </a:pathLst>
          </a:custGeom>
          <a:solidFill>
            <a:srgbClr val="A4B6C5">
              <a:alpha val="30000"/>
            </a:srgbClr>
          </a:solidFill>
          <a:ln w="16288" cap="flat">
            <a:noFill/>
            <a:prstDash val="solid"/>
            <a:miter/>
          </a:ln>
        </p:spPr>
        <p:txBody>
          <a:bodyPr rtlCol="0" anchor="ct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板块页">
    <p:spTree>
      <p:nvGrpSpPr>
        <p:cNvPr id="1" name=""/>
        <p:cNvGrpSpPr/>
        <p:nvPr/>
      </p:nvGrpSpPr>
      <p:grpSpPr>
        <a:xfrm>
          <a:off x="0" y="0"/>
          <a:ext cx="0" cy="0"/>
          <a:chOff x="0" y="0"/>
          <a:chExt cx="0" cy="0"/>
        </a:xfrm>
      </p:grpSpPr>
      <p:grpSp>
        <p:nvGrpSpPr>
          <p:cNvPr id="2" name="组合 1"/>
          <p:cNvGrpSpPr/>
          <p:nvPr userDrawn="1"/>
        </p:nvGrpSpPr>
        <p:grpSpPr>
          <a:xfrm>
            <a:off x="0" y="5575530"/>
            <a:ext cx="1873249" cy="1282470"/>
            <a:chOff x="-16363" y="3667473"/>
            <a:chExt cx="4690859" cy="3211473"/>
          </a:xfrm>
        </p:grpSpPr>
        <p:sp>
          <p:nvSpPr>
            <p:cNvPr id="3" name="任意多边形: 形状 2"/>
            <p:cNvSpPr/>
            <p:nvPr/>
          </p:nvSpPr>
          <p:spPr>
            <a:xfrm>
              <a:off x="-16363" y="3957522"/>
              <a:ext cx="3905413" cy="2901787"/>
            </a:xfrm>
            <a:custGeom>
              <a:avLst/>
              <a:gdLst>
                <a:gd name="connsiteX0" fmla="*/ 16363 w 3905412"/>
                <a:gd name="connsiteY0" fmla="*/ 2906587 h 2901787"/>
                <a:gd name="connsiteX1" fmla="*/ 3909995 w 3905412"/>
                <a:gd name="connsiteY1" fmla="*/ 2906587 h 2901787"/>
                <a:gd name="connsiteX2" fmla="*/ 16363 w 3905412"/>
                <a:gd name="connsiteY2" fmla="*/ 16363 h 2901787"/>
                <a:gd name="connsiteX3" fmla="*/ 16363 w 3905412"/>
                <a:gd name="connsiteY3" fmla="*/ 2906587 h 2901787"/>
              </a:gdLst>
              <a:ahLst/>
              <a:cxnLst>
                <a:cxn ang="0">
                  <a:pos x="connsiteX0" y="connsiteY0"/>
                </a:cxn>
                <a:cxn ang="0">
                  <a:pos x="connsiteX1" y="connsiteY1"/>
                </a:cxn>
                <a:cxn ang="0">
                  <a:pos x="connsiteX2" y="connsiteY2"/>
                </a:cxn>
                <a:cxn ang="0">
                  <a:pos x="connsiteX3" y="connsiteY3"/>
                </a:cxn>
              </a:cxnLst>
              <a:rect l="l" t="t" r="r" b="b"/>
              <a:pathLst>
                <a:path w="3905412" h="2901787">
                  <a:moveTo>
                    <a:pt x="16363" y="2906587"/>
                  </a:moveTo>
                  <a:lnTo>
                    <a:pt x="3909995" y="2906587"/>
                  </a:lnTo>
                  <a:cubicBezTo>
                    <a:pt x="3909995" y="2906587"/>
                    <a:pt x="1395258" y="2754080"/>
                    <a:pt x="16363" y="16363"/>
                  </a:cubicBezTo>
                  <a:lnTo>
                    <a:pt x="16363" y="2906587"/>
                  </a:lnTo>
                  <a:close/>
                </a:path>
              </a:pathLst>
            </a:custGeom>
            <a:solidFill>
              <a:srgbClr val="425C81"/>
            </a:solidFill>
            <a:ln w="9525" cap="flat">
              <a:noFill/>
              <a:prstDash val="solid"/>
              <a:miter/>
            </a:ln>
          </p:spPr>
          <p:txBody>
            <a:bodyPr rtlCol="0" anchor="ctr"/>
            <a:lstStyle/>
            <a:p>
              <a:endParaRPr lang="zh-CN" altLang="en-US"/>
            </a:p>
          </p:txBody>
        </p:sp>
        <p:sp>
          <p:nvSpPr>
            <p:cNvPr id="4" name="任意多边形: 形状 3"/>
            <p:cNvSpPr/>
            <p:nvPr/>
          </p:nvSpPr>
          <p:spPr>
            <a:xfrm>
              <a:off x="-16363" y="5438961"/>
              <a:ext cx="4690859" cy="1439985"/>
            </a:xfrm>
            <a:custGeom>
              <a:avLst/>
              <a:gdLst>
                <a:gd name="connsiteX0" fmla="*/ 16363 w 4690858"/>
                <a:gd name="connsiteY0" fmla="*/ 16363 h 1439984"/>
                <a:gd name="connsiteX1" fmla="*/ 16363 w 4690858"/>
                <a:gd name="connsiteY1" fmla="*/ 1425367 h 1439984"/>
                <a:gd name="connsiteX2" fmla="*/ 4689768 w 4690858"/>
                <a:gd name="connsiteY2" fmla="*/ 1425367 h 1439984"/>
                <a:gd name="connsiteX3" fmla="*/ 4689768 w 4690858"/>
                <a:gd name="connsiteY3" fmla="*/ 1425367 h 1439984"/>
                <a:gd name="connsiteX4" fmla="*/ 3883813 w 4690858"/>
                <a:gd name="connsiteY4" fmla="*/ 780210 h 1439984"/>
                <a:gd name="connsiteX5" fmla="*/ 16363 w 4690858"/>
                <a:gd name="connsiteY5" fmla="*/ 16363 h 143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858" h="1439984">
                  <a:moveTo>
                    <a:pt x="16363" y="16363"/>
                  </a:moveTo>
                  <a:lnTo>
                    <a:pt x="16363" y="1425367"/>
                  </a:lnTo>
                  <a:lnTo>
                    <a:pt x="4689768" y="1425367"/>
                  </a:lnTo>
                  <a:lnTo>
                    <a:pt x="4689768" y="1425367"/>
                  </a:lnTo>
                  <a:cubicBezTo>
                    <a:pt x="4689768" y="1001880"/>
                    <a:pt x="4296173" y="684211"/>
                    <a:pt x="3883813" y="780210"/>
                  </a:cubicBezTo>
                  <a:cubicBezTo>
                    <a:pt x="2080341" y="1200424"/>
                    <a:pt x="664793" y="460795"/>
                    <a:pt x="16363" y="16363"/>
                  </a:cubicBezTo>
                  <a:close/>
                </a:path>
              </a:pathLst>
            </a:custGeom>
            <a:gradFill>
              <a:gsLst>
                <a:gs pos="50000">
                  <a:srgbClr val="62829F">
                    <a:alpha val="80000"/>
                  </a:srgbClr>
                </a:gs>
                <a:gs pos="0">
                  <a:srgbClr val="A5D4DE">
                    <a:alpha val="30000"/>
                  </a:srgbClr>
                </a:gs>
                <a:gs pos="99000">
                  <a:srgbClr val="364A68">
                    <a:alpha val="80000"/>
                  </a:srgbClr>
                </a:gs>
              </a:gsLst>
              <a:lin ang="10800000" scaled="1"/>
            </a:gradFill>
            <a:ln w="9525" cap="flat">
              <a:noFill/>
              <a:prstDash val="solid"/>
              <a:miter/>
            </a:ln>
          </p:spPr>
          <p:txBody>
            <a:bodyPr rtlCol="0" anchor="ctr"/>
            <a:lstStyle/>
            <a:p>
              <a:endParaRPr lang="zh-CN" altLang="en-US"/>
            </a:p>
          </p:txBody>
        </p:sp>
        <p:sp>
          <p:nvSpPr>
            <p:cNvPr id="5" name="任意多边形: 形状 4"/>
            <p:cNvSpPr/>
            <p:nvPr/>
          </p:nvSpPr>
          <p:spPr>
            <a:xfrm>
              <a:off x="-16363" y="6046372"/>
              <a:ext cx="2290885" cy="829082"/>
            </a:xfrm>
            <a:custGeom>
              <a:avLst/>
              <a:gdLst>
                <a:gd name="connsiteX0" fmla="*/ 16363 w 2290884"/>
                <a:gd name="connsiteY0" fmla="*/ 817737 h 829082"/>
                <a:gd name="connsiteX1" fmla="*/ 2282812 w 2290884"/>
                <a:gd name="connsiteY1" fmla="*/ 817737 h 829082"/>
                <a:gd name="connsiteX2" fmla="*/ 16363 w 2290884"/>
                <a:gd name="connsiteY2" fmla="*/ 16363 h 829082"/>
                <a:gd name="connsiteX3" fmla="*/ 16363 w 2290884"/>
                <a:gd name="connsiteY3" fmla="*/ 817737 h 829082"/>
              </a:gdLst>
              <a:ahLst/>
              <a:cxnLst>
                <a:cxn ang="0">
                  <a:pos x="connsiteX0" y="connsiteY0"/>
                </a:cxn>
                <a:cxn ang="0">
                  <a:pos x="connsiteX1" y="connsiteY1"/>
                </a:cxn>
                <a:cxn ang="0">
                  <a:pos x="connsiteX2" y="connsiteY2"/>
                </a:cxn>
                <a:cxn ang="0">
                  <a:pos x="connsiteX3" y="connsiteY3"/>
                </a:cxn>
              </a:cxnLst>
              <a:rect l="l" t="t" r="r" b="b"/>
              <a:pathLst>
                <a:path w="2290884" h="829082">
                  <a:moveTo>
                    <a:pt x="16363" y="817737"/>
                  </a:moveTo>
                  <a:lnTo>
                    <a:pt x="2282812" y="817737"/>
                  </a:lnTo>
                  <a:cubicBezTo>
                    <a:pt x="1092861" y="792646"/>
                    <a:pt x="395123" y="370905"/>
                    <a:pt x="16363" y="16363"/>
                  </a:cubicBezTo>
                  <a:lnTo>
                    <a:pt x="16363" y="817737"/>
                  </a:lnTo>
                  <a:close/>
                </a:path>
              </a:pathLst>
            </a:custGeom>
            <a:gradFill flip="none" rotWithShape="1">
              <a:gsLst>
                <a:gs pos="0">
                  <a:srgbClr val="425C81"/>
                </a:gs>
                <a:gs pos="100000">
                  <a:srgbClr val="364A68"/>
                </a:gs>
              </a:gsLst>
              <a:lin ang="10800000" scaled="1"/>
              <a:tileRect/>
            </a:gradFill>
            <a:ln w="9525" cap="flat">
              <a:noFill/>
              <a:prstDash val="solid"/>
              <a:miter/>
            </a:ln>
          </p:spPr>
          <p:txBody>
            <a:bodyPr rtlCol="0" anchor="ctr"/>
            <a:lstStyle/>
            <a:p>
              <a:endParaRPr lang="zh-CN" altLang="en-US"/>
            </a:p>
          </p:txBody>
        </p:sp>
        <p:sp>
          <p:nvSpPr>
            <p:cNvPr id="6" name="任意多边形: 形状 5"/>
            <p:cNvSpPr/>
            <p:nvPr/>
          </p:nvSpPr>
          <p:spPr>
            <a:xfrm>
              <a:off x="-16363" y="3667473"/>
              <a:ext cx="3905413" cy="3207239"/>
            </a:xfrm>
            <a:custGeom>
              <a:avLst/>
              <a:gdLst>
                <a:gd name="connsiteX0" fmla="*/ 16363 w 3905412"/>
                <a:gd name="connsiteY0" fmla="*/ 306631 h 3207238"/>
                <a:gd name="connsiteX1" fmla="*/ 3909995 w 3905412"/>
                <a:gd name="connsiteY1" fmla="*/ 3196854 h 3207238"/>
                <a:gd name="connsiteX2" fmla="*/ 569449 w 3905412"/>
                <a:gd name="connsiteY2" fmla="*/ 184887 h 3207238"/>
                <a:gd name="connsiteX3" fmla="*/ 16363 w 3905412"/>
                <a:gd name="connsiteY3" fmla="*/ 306631 h 3207238"/>
                <a:gd name="connsiteX4" fmla="*/ 16363 w 3905412"/>
                <a:gd name="connsiteY4" fmla="*/ 306631 h 320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412" h="3207238">
                  <a:moveTo>
                    <a:pt x="16363" y="306631"/>
                  </a:moveTo>
                  <a:cubicBezTo>
                    <a:pt x="1395258" y="3044347"/>
                    <a:pt x="3909995" y="3196854"/>
                    <a:pt x="3909995" y="3196854"/>
                  </a:cubicBezTo>
                  <a:cubicBezTo>
                    <a:pt x="3909995" y="3196854"/>
                    <a:pt x="1851471" y="2952057"/>
                    <a:pt x="569449" y="184887"/>
                  </a:cubicBezTo>
                  <a:cubicBezTo>
                    <a:pt x="438759" y="-97001"/>
                    <a:pt x="16363" y="-4057"/>
                    <a:pt x="16363" y="306631"/>
                  </a:cubicBezTo>
                  <a:lnTo>
                    <a:pt x="16363" y="306631"/>
                  </a:lnTo>
                  <a:close/>
                </a:path>
              </a:pathLst>
            </a:custGeom>
            <a:solidFill>
              <a:srgbClr val="D8E3E9">
                <a:alpha val="50000"/>
              </a:srgbClr>
            </a:solidFill>
            <a:ln w="9525" cap="flat">
              <a:noFill/>
              <a:prstDash val="solid"/>
              <a:miter/>
            </a:ln>
          </p:spPr>
          <p:txBody>
            <a:bodyPr rtlCol="0" anchor="ctr"/>
            <a:lstStyle/>
            <a:p>
              <a:endParaRPr lang="zh-CN" altLang="en-US"/>
            </a:p>
          </p:txBody>
        </p:sp>
        <p:sp>
          <p:nvSpPr>
            <p:cNvPr id="7" name="任意多边形: 形状 6"/>
            <p:cNvSpPr/>
            <p:nvPr/>
          </p:nvSpPr>
          <p:spPr>
            <a:xfrm>
              <a:off x="-16363" y="4903985"/>
              <a:ext cx="2181795" cy="1396349"/>
            </a:xfrm>
            <a:custGeom>
              <a:avLst/>
              <a:gdLst>
                <a:gd name="connsiteX0" fmla="*/ 16363 w 2181794"/>
                <a:gd name="connsiteY0" fmla="*/ 551121 h 1396348"/>
                <a:gd name="connsiteX1" fmla="*/ 2185068 w 2181794"/>
                <a:gd name="connsiteY1" fmla="*/ 1397221 h 1396348"/>
                <a:gd name="connsiteX2" fmla="*/ 16363 w 2181794"/>
                <a:gd name="connsiteY2" fmla="*/ 16363 h 1396348"/>
                <a:gd name="connsiteX3" fmla="*/ 16363 w 2181794"/>
                <a:gd name="connsiteY3" fmla="*/ 551121 h 1396348"/>
              </a:gdLst>
              <a:ahLst/>
              <a:cxnLst>
                <a:cxn ang="0">
                  <a:pos x="connsiteX0" y="connsiteY0"/>
                </a:cxn>
                <a:cxn ang="0">
                  <a:pos x="connsiteX1" y="connsiteY1"/>
                </a:cxn>
                <a:cxn ang="0">
                  <a:pos x="connsiteX2" y="connsiteY2"/>
                </a:cxn>
                <a:cxn ang="0">
                  <a:pos x="connsiteX3" y="connsiteY3"/>
                </a:cxn>
              </a:cxnLst>
              <a:rect l="l" t="t" r="r" b="b"/>
              <a:pathLst>
                <a:path w="2181794" h="1396348">
                  <a:moveTo>
                    <a:pt x="16363" y="551121"/>
                  </a:moveTo>
                  <a:cubicBezTo>
                    <a:pt x="442904" y="843482"/>
                    <a:pt x="1201514" y="1263696"/>
                    <a:pt x="2185068" y="1397221"/>
                  </a:cubicBezTo>
                  <a:cubicBezTo>
                    <a:pt x="2148850" y="1390021"/>
                    <a:pt x="809010" y="1115988"/>
                    <a:pt x="16363" y="16363"/>
                  </a:cubicBezTo>
                  <a:lnTo>
                    <a:pt x="16363" y="551121"/>
                  </a:lnTo>
                  <a:close/>
                </a:path>
              </a:pathLst>
            </a:custGeom>
            <a:solidFill>
              <a:srgbClr val="364A68"/>
            </a:solidFill>
            <a:ln w="9525" cap="flat">
              <a:noFill/>
              <a:prstDash val="solid"/>
              <a:miter/>
            </a:ln>
          </p:spPr>
          <p:txBody>
            <a:bodyPr rtlCol="0" anchor="ctr"/>
            <a:lstStyle/>
            <a:p>
              <a:endParaRPr lang="zh-CN" altLang="en-US"/>
            </a:p>
          </p:txBody>
        </p:sp>
      </p:grpSp>
      <p:grpSp>
        <p:nvGrpSpPr>
          <p:cNvPr id="8" name="组合 7"/>
          <p:cNvGrpSpPr/>
          <p:nvPr userDrawn="1"/>
        </p:nvGrpSpPr>
        <p:grpSpPr>
          <a:xfrm rot="10800000">
            <a:off x="10337800" y="-23884"/>
            <a:ext cx="1873249" cy="1282470"/>
            <a:chOff x="-16363" y="3667473"/>
            <a:chExt cx="4690859" cy="3211473"/>
          </a:xfrm>
        </p:grpSpPr>
        <p:sp>
          <p:nvSpPr>
            <p:cNvPr id="9" name="任意多边形: 形状 8"/>
            <p:cNvSpPr/>
            <p:nvPr/>
          </p:nvSpPr>
          <p:spPr>
            <a:xfrm>
              <a:off x="-16363" y="3957522"/>
              <a:ext cx="3905413" cy="2901787"/>
            </a:xfrm>
            <a:custGeom>
              <a:avLst/>
              <a:gdLst>
                <a:gd name="connsiteX0" fmla="*/ 16363 w 3905412"/>
                <a:gd name="connsiteY0" fmla="*/ 2906587 h 2901787"/>
                <a:gd name="connsiteX1" fmla="*/ 3909995 w 3905412"/>
                <a:gd name="connsiteY1" fmla="*/ 2906587 h 2901787"/>
                <a:gd name="connsiteX2" fmla="*/ 16363 w 3905412"/>
                <a:gd name="connsiteY2" fmla="*/ 16363 h 2901787"/>
                <a:gd name="connsiteX3" fmla="*/ 16363 w 3905412"/>
                <a:gd name="connsiteY3" fmla="*/ 2906587 h 2901787"/>
              </a:gdLst>
              <a:ahLst/>
              <a:cxnLst>
                <a:cxn ang="0">
                  <a:pos x="connsiteX0" y="connsiteY0"/>
                </a:cxn>
                <a:cxn ang="0">
                  <a:pos x="connsiteX1" y="connsiteY1"/>
                </a:cxn>
                <a:cxn ang="0">
                  <a:pos x="connsiteX2" y="connsiteY2"/>
                </a:cxn>
                <a:cxn ang="0">
                  <a:pos x="connsiteX3" y="connsiteY3"/>
                </a:cxn>
              </a:cxnLst>
              <a:rect l="l" t="t" r="r" b="b"/>
              <a:pathLst>
                <a:path w="3905412" h="2901787">
                  <a:moveTo>
                    <a:pt x="16363" y="2906587"/>
                  </a:moveTo>
                  <a:lnTo>
                    <a:pt x="3909995" y="2906587"/>
                  </a:lnTo>
                  <a:cubicBezTo>
                    <a:pt x="3909995" y="2906587"/>
                    <a:pt x="1395258" y="2754080"/>
                    <a:pt x="16363" y="16363"/>
                  </a:cubicBezTo>
                  <a:lnTo>
                    <a:pt x="16363" y="2906587"/>
                  </a:lnTo>
                  <a:close/>
                </a:path>
              </a:pathLst>
            </a:custGeom>
            <a:solidFill>
              <a:srgbClr val="425C81"/>
            </a:solidFill>
            <a:ln w="9525" cap="flat">
              <a:noFill/>
              <a:prstDash val="solid"/>
              <a:miter/>
            </a:ln>
          </p:spPr>
          <p:txBody>
            <a:bodyPr rtlCol="0" anchor="ctr"/>
            <a:lstStyle/>
            <a:p>
              <a:endParaRPr lang="zh-CN" altLang="en-US"/>
            </a:p>
          </p:txBody>
        </p:sp>
        <p:sp>
          <p:nvSpPr>
            <p:cNvPr id="10" name="任意多边形: 形状 9"/>
            <p:cNvSpPr/>
            <p:nvPr/>
          </p:nvSpPr>
          <p:spPr>
            <a:xfrm>
              <a:off x="-16363" y="5438961"/>
              <a:ext cx="4690859" cy="1439985"/>
            </a:xfrm>
            <a:custGeom>
              <a:avLst/>
              <a:gdLst>
                <a:gd name="connsiteX0" fmla="*/ 16363 w 4690858"/>
                <a:gd name="connsiteY0" fmla="*/ 16363 h 1439984"/>
                <a:gd name="connsiteX1" fmla="*/ 16363 w 4690858"/>
                <a:gd name="connsiteY1" fmla="*/ 1425367 h 1439984"/>
                <a:gd name="connsiteX2" fmla="*/ 4689768 w 4690858"/>
                <a:gd name="connsiteY2" fmla="*/ 1425367 h 1439984"/>
                <a:gd name="connsiteX3" fmla="*/ 4689768 w 4690858"/>
                <a:gd name="connsiteY3" fmla="*/ 1425367 h 1439984"/>
                <a:gd name="connsiteX4" fmla="*/ 3883813 w 4690858"/>
                <a:gd name="connsiteY4" fmla="*/ 780210 h 1439984"/>
                <a:gd name="connsiteX5" fmla="*/ 16363 w 4690858"/>
                <a:gd name="connsiteY5" fmla="*/ 16363 h 1439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90858" h="1439984">
                  <a:moveTo>
                    <a:pt x="16363" y="16363"/>
                  </a:moveTo>
                  <a:lnTo>
                    <a:pt x="16363" y="1425367"/>
                  </a:lnTo>
                  <a:lnTo>
                    <a:pt x="4689768" y="1425367"/>
                  </a:lnTo>
                  <a:lnTo>
                    <a:pt x="4689768" y="1425367"/>
                  </a:lnTo>
                  <a:cubicBezTo>
                    <a:pt x="4689768" y="1001880"/>
                    <a:pt x="4296173" y="684211"/>
                    <a:pt x="3883813" y="780210"/>
                  </a:cubicBezTo>
                  <a:cubicBezTo>
                    <a:pt x="2080341" y="1200424"/>
                    <a:pt x="664793" y="460795"/>
                    <a:pt x="16363" y="16363"/>
                  </a:cubicBezTo>
                  <a:close/>
                </a:path>
              </a:pathLst>
            </a:custGeom>
            <a:gradFill>
              <a:gsLst>
                <a:gs pos="50000">
                  <a:srgbClr val="62829F">
                    <a:alpha val="80000"/>
                  </a:srgbClr>
                </a:gs>
                <a:gs pos="0">
                  <a:srgbClr val="A5D4DE">
                    <a:alpha val="30000"/>
                  </a:srgbClr>
                </a:gs>
                <a:gs pos="99000">
                  <a:srgbClr val="364A68">
                    <a:alpha val="80000"/>
                  </a:srgbClr>
                </a:gs>
              </a:gsLst>
              <a:lin ang="10800000" scaled="1"/>
            </a:gradFill>
            <a:ln w="9525" cap="flat">
              <a:noFill/>
              <a:prstDash val="solid"/>
              <a:miter/>
            </a:ln>
          </p:spPr>
          <p:txBody>
            <a:bodyPr rtlCol="0" anchor="ctr"/>
            <a:lstStyle/>
            <a:p>
              <a:endParaRPr lang="zh-CN" altLang="en-US"/>
            </a:p>
          </p:txBody>
        </p:sp>
        <p:sp>
          <p:nvSpPr>
            <p:cNvPr id="11" name="任意多边形: 形状 10"/>
            <p:cNvSpPr/>
            <p:nvPr/>
          </p:nvSpPr>
          <p:spPr>
            <a:xfrm>
              <a:off x="-16363" y="6046372"/>
              <a:ext cx="2290885" cy="829082"/>
            </a:xfrm>
            <a:custGeom>
              <a:avLst/>
              <a:gdLst>
                <a:gd name="connsiteX0" fmla="*/ 16363 w 2290884"/>
                <a:gd name="connsiteY0" fmla="*/ 817737 h 829082"/>
                <a:gd name="connsiteX1" fmla="*/ 2282812 w 2290884"/>
                <a:gd name="connsiteY1" fmla="*/ 817737 h 829082"/>
                <a:gd name="connsiteX2" fmla="*/ 16363 w 2290884"/>
                <a:gd name="connsiteY2" fmla="*/ 16363 h 829082"/>
                <a:gd name="connsiteX3" fmla="*/ 16363 w 2290884"/>
                <a:gd name="connsiteY3" fmla="*/ 817737 h 829082"/>
              </a:gdLst>
              <a:ahLst/>
              <a:cxnLst>
                <a:cxn ang="0">
                  <a:pos x="connsiteX0" y="connsiteY0"/>
                </a:cxn>
                <a:cxn ang="0">
                  <a:pos x="connsiteX1" y="connsiteY1"/>
                </a:cxn>
                <a:cxn ang="0">
                  <a:pos x="connsiteX2" y="connsiteY2"/>
                </a:cxn>
                <a:cxn ang="0">
                  <a:pos x="connsiteX3" y="connsiteY3"/>
                </a:cxn>
              </a:cxnLst>
              <a:rect l="l" t="t" r="r" b="b"/>
              <a:pathLst>
                <a:path w="2290884" h="829082">
                  <a:moveTo>
                    <a:pt x="16363" y="817737"/>
                  </a:moveTo>
                  <a:lnTo>
                    <a:pt x="2282812" y="817737"/>
                  </a:lnTo>
                  <a:cubicBezTo>
                    <a:pt x="1092861" y="792646"/>
                    <a:pt x="395123" y="370905"/>
                    <a:pt x="16363" y="16363"/>
                  </a:cubicBezTo>
                  <a:lnTo>
                    <a:pt x="16363" y="817737"/>
                  </a:lnTo>
                  <a:close/>
                </a:path>
              </a:pathLst>
            </a:custGeom>
            <a:gradFill flip="none" rotWithShape="1">
              <a:gsLst>
                <a:gs pos="0">
                  <a:srgbClr val="425C81"/>
                </a:gs>
                <a:gs pos="100000">
                  <a:srgbClr val="364A68"/>
                </a:gs>
              </a:gsLst>
              <a:lin ang="10800000" scaled="1"/>
              <a:tileRect/>
            </a:gradFill>
            <a:ln w="9525" cap="flat">
              <a:noFill/>
              <a:prstDash val="solid"/>
              <a:miter/>
            </a:ln>
          </p:spPr>
          <p:txBody>
            <a:bodyPr rtlCol="0" anchor="ctr"/>
            <a:lstStyle/>
            <a:p>
              <a:endParaRPr lang="zh-CN" altLang="en-US"/>
            </a:p>
          </p:txBody>
        </p:sp>
        <p:sp>
          <p:nvSpPr>
            <p:cNvPr id="12" name="任意多边形: 形状 11"/>
            <p:cNvSpPr/>
            <p:nvPr/>
          </p:nvSpPr>
          <p:spPr>
            <a:xfrm>
              <a:off x="-16363" y="3667473"/>
              <a:ext cx="3905413" cy="3207239"/>
            </a:xfrm>
            <a:custGeom>
              <a:avLst/>
              <a:gdLst>
                <a:gd name="connsiteX0" fmla="*/ 16363 w 3905412"/>
                <a:gd name="connsiteY0" fmla="*/ 306631 h 3207238"/>
                <a:gd name="connsiteX1" fmla="*/ 3909995 w 3905412"/>
                <a:gd name="connsiteY1" fmla="*/ 3196854 h 3207238"/>
                <a:gd name="connsiteX2" fmla="*/ 569449 w 3905412"/>
                <a:gd name="connsiteY2" fmla="*/ 184887 h 3207238"/>
                <a:gd name="connsiteX3" fmla="*/ 16363 w 3905412"/>
                <a:gd name="connsiteY3" fmla="*/ 306631 h 3207238"/>
                <a:gd name="connsiteX4" fmla="*/ 16363 w 3905412"/>
                <a:gd name="connsiteY4" fmla="*/ 306631 h 3207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412" h="3207238">
                  <a:moveTo>
                    <a:pt x="16363" y="306631"/>
                  </a:moveTo>
                  <a:cubicBezTo>
                    <a:pt x="1395258" y="3044347"/>
                    <a:pt x="3909995" y="3196854"/>
                    <a:pt x="3909995" y="3196854"/>
                  </a:cubicBezTo>
                  <a:cubicBezTo>
                    <a:pt x="3909995" y="3196854"/>
                    <a:pt x="1851471" y="2952057"/>
                    <a:pt x="569449" y="184887"/>
                  </a:cubicBezTo>
                  <a:cubicBezTo>
                    <a:pt x="438759" y="-97001"/>
                    <a:pt x="16363" y="-4057"/>
                    <a:pt x="16363" y="306631"/>
                  </a:cubicBezTo>
                  <a:lnTo>
                    <a:pt x="16363" y="306631"/>
                  </a:lnTo>
                  <a:close/>
                </a:path>
              </a:pathLst>
            </a:custGeom>
            <a:solidFill>
              <a:srgbClr val="D8E3E9">
                <a:alpha val="50000"/>
              </a:srgbClr>
            </a:solidFill>
            <a:ln w="9525" cap="flat">
              <a:noFill/>
              <a:prstDash val="solid"/>
              <a:miter/>
            </a:ln>
          </p:spPr>
          <p:txBody>
            <a:bodyPr rtlCol="0" anchor="ctr"/>
            <a:lstStyle/>
            <a:p>
              <a:endParaRPr lang="zh-CN" altLang="en-US"/>
            </a:p>
          </p:txBody>
        </p:sp>
        <p:sp>
          <p:nvSpPr>
            <p:cNvPr id="13" name="任意多边形: 形状 12"/>
            <p:cNvSpPr/>
            <p:nvPr/>
          </p:nvSpPr>
          <p:spPr>
            <a:xfrm>
              <a:off x="-16363" y="4903985"/>
              <a:ext cx="2181795" cy="1396349"/>
            </a:xfrm>
            <a:custGeom>
              <a:avLst/>
              <a:gdLst>
                <a:gd name="connsiteX0" fmla="*/ 16363 w 2181794"/>
                <a:gd name="connsiteY0" fmla="*/ 551121 h 1396348"/>
                <a:gd name="connsiteX1" fmla="*/ 2185068 w 2181794"/>
                <a:gd name="connsiteY1" fmla="*/ 1397221 h 1396348"/>
                <a:gd name="connsiteX2" fmla="*/ 16363 w 2181794"/>
                <a:gd name="connsiteY2" fmla="*/ 16363 h 1396348"/>
                <a:gd name="connsiteX3" fmla="*/ 16363 w 2181794"/>
                <a:gd name="connsiteY3" fmla="*/ 551121 h 1396348"/>
              </a:gdLst>
              <a:ahLst/>
              <a:cxnLst>
                <a:cxn ang="0">
                  <a:pos x="connsiteX0" y="connsiteY0"/>
                </a:cxn>
                <a:cxn ang="0">
                  <a:pos x="connsiteX1" y="connsiteY1"/>
                </a:cxn>
                <a:cxn ang="0">
                  <a:pos x="connsiteX2" y="connsiteY2"/>
                </a:cxn>
                <a:cxn ang="0">
                  <a:pos x="connsiteX3" y="connsiteY3"/>
                </a:cxn>
              </a:cxnLst>
              <a:rect l="l" t="t" r="r" b="b"/>
              <a:pathLst>
                <a:path w="2181794" h="1396348">
                  <a:moveTo>
                    <a:pt x="16363" y="551121"/>
                  </a:moveTo>
                  <a:cubicBezTo>
                    <a:pt x="442904" y="843482"/>
                    <a:pt x="1201514" y="1263696"/>
                    <a:pt x="2185068" y="1397221"/>
                  </a:cubicBezTo>
                  <a:cubicBezTo>
                    <a:pt x="2148850" y="1390021"/>
                    <a:pt x="809010" y="1115988"/>
                    <a:pt x="16363" y="16363"/>
                  </a:cubicBezTo>
                  <a:lnTo>
                    <a:pt x="16363" y="551121"/>
                  </a:lnTo>
                  <a:close/>
                </a:path>
              </a:pathLst>
            </a:custGeom>
            <a:solidFill>
              <a:srgbClr val="364A68"/>
            </a:solidFill>
            <a:ln w="9525" cap="flat">
              <a:noFill/>
              <a:prstDash val="solid"/>
              <a:miter/>
            </a:ln>
          </p:spPr>
          <p:txBody>
            <a:bodyPr rtlCol="0" anchor="ctr"/>
            <a:lstStyle/>
            <a:p>
              <a:endParaRPr lang="zh-CN" altLang="en-US"/>
            </a:p>
          </p:txBody>
        </p:sp>
      </p:grpSp>
      <p:sp>
        <p:nvSpPr>
          <p:cNvPr id="18" name="图形 14"/>
          <p:cNvSpPr/>
          <p:nvPr/>
        </p:nvSpPr>
        <p:spPr>
          <a:xfrm>
            <a:off x="10656492" y="6290514"/>
            <a:ext cx="1314769" cy="364490"/>
          </a:xfrm>
          <a:custGeom>
            <a:avLst/>
            <a:gdLst>
              <a:gd name="connsiteX0" fmla="*/ 260220 w 1314768"/>
              <a:gd name="connsiteY0" fmla="*/ 31763 h 364490"/>
              <a:gd name="connsiteX1" fmla="*/ 241865 w 1314768"/>
              <a:gd name="connsiteY1" fmla="*/ 50117 h 364490"/>
              <a:gd name="connsiteX2" fmla="*/ 223511 w 1314768"/>
              <a:gd name="connsiteY2" fmla="*/ 31763 h 364490"/>
              <a:gd name="connsiteX3" fmla="*/ 241865 w 1314768"/>
              <a:gd name="connsiteY3" fmla="*/ 13408 h 364490"/>
              <a:gd name="connsiteX4" fmla="*/ 260220 w 1314768"/>
              <a:gd name="connsiteY4" fmla="*/ 31763 h 364490"/>
              <a:gd name="connsiteX5" fmla="*/ 311900 w 1314768"/>
              <a:gd name="connsiteY5" fmla="*/ 315544 h 364490"/>
              <a:gd name="connsiteX6" fmla="*/ 293545 w 1314768"/>
              <a:gd name="connsiteY6" fmla="*/ 333899 h 364490"/>
              <a:gd name="connsiteX7" fmla="*/ 311900 w 1314768"/>
              <a:gd name="connsiteY7" fmla="*/ 352254 h 364490"/>
              <a:gd name="connsiteX8" fmla="*/ 330254 w 1314768"/>
              <a:gd name="connsiteY8" fmla="*/ 333899 h 364490"/>
              <a:gd name="connsiteX9" fmla="*/ 311900 w 1314768"/>
              <a:gd name="connsiteY9" fmla="*/ 315544 h 364490"/>
              <a:gd name="connsiteX10" fmla="*/ 241865 w 1314768"/>
              <a:gd name="connsiteY10" fmla="*/ 73809 h 364490"/>
              <a:gd name="connsiteX11" fmla="*/ 223511 w 1314768"/>
              <a:gd name="connsiteY11" fmla="*/ 92164 h 364490"/>
              <a:gd name="connsiteX12" fmla="*/ 241865 w 1314768"/>
              <a:gd name="connsiteY12" fmla="*/ 110519 h 364490"/>
              <a:gd name="connsiteX13" fmla="*/ 260220 w 1314768"/>
              <a:gd name="connsiteY13" fmla="*/ 92164 h 364490"/>
              <a:gd name="connsiteX14" fmla="*/ 241865 w 1314768"/>
              <a:gd name="connsiteY14" fmla="*/ 73809 h 364490"/>
              <a:gd name="connsiteX15" fmla="*/ 311900 w 1314768"/>
              <a:gd name="connsiteY15" fmla="*/ 255143 h 364490"/>
              <a:gd name="connsiteX16" fmla="*/ 293545 w 1314768"/>
              <a:gd name="connsiteY16" fmla="*/ 273498 h 364490"/>
              <a:gd name="connsiteX17" fmla="*/ 311900 w 1314768"/>
              <a:gd name="connsiteY17" fmla="*/ 291852 h 364490"/>
              <a:gd name="connsiteX18" fmla="*/ 330254 w 1314768"/>
              <a:gd name="connsiteY18" fmla="*/ 273498 h 364490"/>
              <a:gd name="connsiteX19" fmla="*/ 311900 w 1314768"/>
              <a:gd name="connsiteY19" fmla="*/ 255143 h 364490"/>
              <a:gd name="connsiteX20" fmla="*/ 241865 w 1314768"/>
              <a:gd name="connsiteY20" fmla="*/ 134210 h 364490"/>
              <a:gd name="connsiteX21" fmla="*/ 223511 w 1314768"/>
              <a:gd name="connsiteY21" fmla="*/ 152565 h 364490"/>
              <a:gd name="connsiteX22" fmla="*/ 241865 w 1314768"/>
              <a:gd name="connsiteY22" fmla="*/ 170920 h 364490"/>
              <a:gd name="connsiteX23" fmla="*/ 260220 w 1314768"/>
              <a:gd name="connsiteY23" fmla="*/ 152565 h 364490"/>
              <a:gd name="connsiteX24" fmla="*/ 241865 w 1314768"/>
              <a:gd name="connsiteY24" fmla="*/ 134210 h 364490"/>
              <a:gd name="connsiteX25" fmla="*/ 241865 w 1314768"/>
              <a:gd name="connsiteY25" fmla="*/ 255143 h 364490"/>
              <a:gd name="connsiteX26" fmla="*/ 223511 w 1314768"/>
              <a:gd name="connsiteY26" fmla="*/ 273498 h 364490"/>
              <a:gd name="connsiteX27" fmla="*/ 241865 w 1314768"/>
              <a:gd name="connsiteY27" fmla="*/ 291852 h 364490"/>
              <a:gd name="connsiteX28" fmla="*/ 260220 w 1314768"/>
              <a:gd name="connsiteY28" fmla="*/ 273498 h 364490"/>
              <a:gd name="connsiteX29" fmla="*/ 241865 w 1314768"/>
              <a:gd name="connsiteY29" fmla="*/ 255143 h 364490"/>
              <a:gd name="connsiteX30" fmla="*/ 241865 w 1314768"/>
              <a:gd name="connsiteY30" fmla="*/ 315544 h 364490"/>
              <a:gd name="connsiteX31" fmla="*/ 223511 w 1314768"/>
              <a:gd name="connsiteY31" fmla="*/ 333899 h 364490"/>
              <a:gd name="connsiteX32" fmla="*/ 241865 w 1314768"/>
              <a:gd name="connsiteY32" fmla="*/ 352254 h 364490"/>
              <a:gd name="connsiteX33" fmla="*/ 260220 w 1314768"/>
              <a:gd name="connsiteY33" fmla="*/ 333899 h 364490"/>
              <a:gd name="connsiteX34" fmla="*/ 241865 w 1314768"/>
              <a:gd name="connsiteY34" fmla="*/ 315544 h 364490"/>
              <a:gd name="connsiteX35" fmla="*/ 241865 w 1314768"/>
              <a:gd name="connsiteY35" fmla="*/ 194742 h 364490"/>
              <a:gd name="connsiteX36" fmla="*/ 223511 w 1314768"/>
              <a:gd name="connsiteY36" fmla="*/ 213096 h 364490"/>
              <a:gd name="connsiteX37" fmla="*/ 241865 w 1314768"/>
              <a:gd name="connsiteY37" fmla="*/ 231451 h 364490"/>
              <a:gd name="connsiteX38" fmla="*/ 260220 w 1314768"/>
              <a:gd name="connsiteY38" fmla="*/ 213096 h 364490"/>
              <a:gd name="connsiteX39" fmla="*/ 241865 w 1314768"/>
              <a:gd name="connsiteY39" fmla="*/ 194742 h 364490"/>
              <a:gd name="connsiteX40" fmla="*/ 311900 w 1314768"/>
              <a:gd name="connsiteY40" fmla="*/ 134210 h 364490"/>
              <a:gd name="connsiteX41" fmla="*/ 293545 w 1314768"/>
              <a:gd name="connsiteY41" fmla="*/ 152565 h 364490"/>
              <a:gd name="connsiteX42" fmla="*/ 311900 w 1314768"/>
              <a:gd name="connsiteY42" fmla="*/ 170920 h 364490"/>
              <a:gd name="connsiteX43" fmla="*/ 330254 w 1314768"/>
              <a:gd name="connsiteY43" fmla="*/ 152565 h 364490"/>
              <a:gd name="connsiteX44" fmla="*/ 311900 w 1314768"/>
              <a:gd name="connsiteY44" fmla="*/ 134210 h 364490"/>
              <a:gd name="connsiteX45" fmla="*/ 382064 w 1314768"/>
              <a:gd name="connsiteY45" fmla="*/ 255143 h 364490"/>
              <a:gd name="connsiteX46" fmla="*/ 363709 w 1314768"/>
              <a:gd name="connsiteY46" fmla="*/ 273498 h 364490"/>
              <a:gd name="connsiteX47" fmla="*/ 382064 w 1314768"/>
              <a:gd name="connsiteY47" fmla="*/ 291852 h 364490"/>
              <a:gd name="connsiteX48" fmla="*/ 400419 w 1314768"/>
              <a:gd name="connsiteY48" fmla="*/ 273498 h 364490"/>
              <a:gd name="connsiteX49" fmla="*/ 382064 w 1314768"/>
              <a:gd name="connsiteY49" fmla="*/ 255143 h 364490"/>
              <a:gd name="connsiteX50" fmla="*/ 382064 w 1314768"/>
              <a:gd name="connsiteY50" fmla="*/ 134210 h 364490"/>
              <a:gd name="connsiteX51" fmla="*/ 363709 w 1314768"/>
              <a:gd name="connsiteY51" fmla="*/ 152565 h 364490"/>
              <a:gd name="connsiteX52" fmla="*/ 382064 w 1314768"/>
              <a:gd name="connsiteY52" fmla="*/ 170920 h 364490"/>
              <a:gd name="connsiteX53" fmla="*/ 400419 w 1314768"/>
              <a:gd name="connsiteY53" fmla="*/ 152565 h 364490"/>
              <a:gd name="connsiteX54" fmla="*/ 382064 w 1314768"/>
              <a:gd name="connsiteY54" fmla="*/ 134210 h 364490"/>
              <a:gd name="connsiteX55" fmla="*/ 382064 w 1314768"/>
              <a:gd name="connsiteY55" fmla="*/ 194742 h 364490"/>
              <a:gd name="connsiteX56" fmla="*/ 363709 w 1314768"/>
              <a:gd name="connsiteY56" fmla="*/ 213096 h 364490"/>
              <a:gd name="connsiteX57" fmla="*/ 382064 w 1314768"/>
              <a:gd name="connsiteY57" fmla="*/ 231451 h 364490"/>
              <a:gd name="connsiteX58" fmla="*/ 400419 w 1314768"/>
              <a:gd name="connsiteY58" fmla="*/ 213096 h 364490"/>
              <a:gd name="connsiteX59" fmla="*/ 382064 w 1314768"/>
              <a:gd name="connsiteY59" fmla="*/ 194742 h 364490"/>
              <a:gd name="connsiteX60" fmla="*/ 382064 w 1314768"/>
              <a:gd name="connsiteY60" fmla="*/ 73809 h 364490"/>
              <a:gd name="connsiteX61" fmla="*/ 363709 w 1314768"/>
              <a:gd name="connsiteY61" fmla="*/ 92164 h 364490"/>
              <a:gd name="connsiteX62" fmla="*/ 382064 w 1314768"/>
              <a:gd name="connsiteY62" fmla="*/ 110519 h 364490"/>
              <a:gd name="connsiteX63" fmla="*/ 400419 w 1314768"/>
              <a:gd name="connsiteY63" fmla="*/ 92164 h 364490"/>
              <a:gd name="connsiteX64" fmla="*/ 382064 w 1314768"/>
              <a:gd name="connsiteY64" fmla="*/ 73809 h 364490"/>
              <a:gd name="connsiteX65" fmla="*/ 382064 w 1314768"/>
              <a:gd name="connsiteY65" fmla="*/ 315544 h 364490"/>
              <a:gd name="connsiteX66" fmla="*/ 363709 w 1314768"/>
              <a:gd name="connsiteY66" fmla="*/ 333899 h 364490"/>
              <a:gd name="connsiteX67" fmla="*/ 382064 w 1314768"/>
              <a:gd name="connsiteY67" fmla="*/ 352254 h 364490"/>
              <a:gd name="connsiteX68" fmla="*/ 400419 w 1314768"/>
              <a:gd name="connsiteY68" fmla="*/ 333899 h 364490"/>
              <a:gd name="connsiteX69" fmla="*/ 382064 w 1314768"/>
              <a:gd name="connsiteY69" fmla="*/ 315544 h 364490"/>
              <a:gd name="connsiteX70" fmla="*/ 311900 w 1314768"/>
              <a:gd name="connsiteY70" fmla="*/ 73809 h 364490"/>
              <a:gd name="connsiteX71" fmla="*/ 293545 w 1314768"/>
              <a:gd name="connsiteY71" fmla="*/ 92164 h 364490"/>
              <a:gd name="connsiteX72" fmla="*/ 311900 w 1314768"/>
              <a:gd name="connsiteY72" fmla="*/ 110519 h 364490"/>
              <a:gd name="connsiteX73" fmla="*/ 330254 w 1314768"/>
              <a:gd name="connsiteY73" fmla="*/ 92164 h 364490"/>
              <a:gd name="connsiteX74" fmla="*/ 311900 w 1314768"/>
              <a:gd name="connsiteY74" fmla="*/ 73809 h 364490"/>
              <a:gd name="connsiteX75" fmla="*/ 311900 w 1314768"/>
              <a:gd name="connsiteY75" fmla="*/ 13408 h 364490"/>
              <a:gd name="connsiteX76" fmla="*/ 293545 w 1314768"/>
              <a:gd name="connsiteY76" fmla="*/ 31763 h 364490"/>
              <a:gd name="connsiteX77" fmla="*/ 311900 w 1314768"/>
              <a:gd name="connsiteY77" fmla="*/ 50117 h 364490"/>
              <a:gd name="connsiteX78" fmla="*/ 330254 w 1314768"/>
              <a:gd name="connsiteY78" fmla="*/ 31763 h 364490"/>
              <a:gd name="connsiteX79" fmla="*/ 311900 w 1314768"/>
              <a:gd name="connsiteY79" fmla="*/ 13408 h 364490"/>
              <a:gd name="connsiteX80" fmla="*/ 171831 w 1314768"/>
              <a:gd name="connsiteY80" fmla="*/ 13408 h 364490"/>
              <a:gd name="connsiteX81" fmla="*/ 153476 w 1314768"/>
              <a:gd name="connsiteY81" fmla="*/ 31763 h 364490"/>
              <a:gd name="connsiteX82" fmla="*/ 171831 w 1314768"/>
              <a:gd name="connsiteY82" fmla="*/ 50117 h 364490"/>
              <a:gd name="connsiteX83" fmla="*/ 190186 w 1314768"/>
              <a:gd name="connsiteY83" fmla="*/ 31763 h 364490"/>
              <a:gd name="connsiteX84" fmla="*/ 171831 w 1314768"/>
              <a:gd name="connsiteY84" fmla="*/ 13408 h 364490"/>
              <a:gd name="connsiteX85" fmla="*/ 311900 w 1314768"/>
              <a:gd name="connsiteY85" fmla="*/ 194742 h 364490"/>
              <a:gd name="connsiteX86" fmla="*/ 293545 w 1314768"/>
              <a:gd name="connsiteY86" fmla="*/ 213096 h 364490"/>
              <a:gd name="connsiteX87" fmla="*/ 311900 w 1314768"/>
              <a:gd name="connsiteY87" fmla="*/ 231451 h 364490"/>
              <a:gd name="connsiteX88" fmla="*/ 330254 w 1314768"/>
              <a:gd name="connsiteY88" fmla="*/ 213096 h 364490"/>
              <a:gd name="connsiteX89" fmla="*/ 311900 w 1314768"/>
              <a:gd name="connsiteY89" fmla="*/ 194742 h 364490"/>
              <a:gd name="connsiteX90" fmla="*/ 31633 w 1314768"/>
              <a:gd name="connsiteY90" fmla="*/ 13408 h 364490"/>
              <a:gd name="connsiteX91" fmla="*/ 13278 w 1314768"/>
              <a:gd name="connsiteY91" fmla="*/ 31763 h 364490"/>
              <a:gd name="connsiteX92" fmla="*/ 31633 w 1314768"/>
              <a:gd name="connsiteY92" fmla="*/ 50117 h 364490"/>
              <a:gd name="connsiteX93" fmla="*/ 49987 w 1314768"/>
              <a:gd name="connsiteY93" fmla="*/ 31763 h 364490"/>
              <a:gd name="connsiteX94" fmla="*/ 31633 w 1314768"/>
              <a:gd name="connsiteY94" fmla="*/ 13408 h 364490"/>
              <a:gd name="connsiteX95" fmla="*/ 101667 w 1314768"/>
              <a:gd name="connsiteY95" fmla="*/ 255143 h 364490"/>
              <a:gd name="connsiteX96" fmla="*/ 83312 w 1314768"/>
              <a:gd name="connsiteY96" fmla="*/ 273498 h 364490"/>
              <a:gd name="connsiteX97" fmla="*/ 101667 w 1314768"/>
              <a:gd name="connsiteY97" fmla="*/ 291852 h 364490"/>
              <a:gd name="connsiteX98" fmla="*/ 120021 w 1314768"/>
              <a:gd name="connsiteY98" fmla="*/ 273498 h 364490"/>
              <a:gd name="connsiteX99" fmla="*/ 101667 w 1314768"/>
              <a:gd name="connsiteY99" fmla="*/ 255143 h 364490"/>
              <a:gd name="connsiteX100" fmla="*/ 101667 w 1314768"/>
              <a:gd name="connsiteY100" fmla="*/ 315544 h 364490"/>
              <a:gd name="connsiteX101" fmla="*/ 83312 w 1314768"/>
              <a:gd name="connsiteY101" fmla="*/ 333899 h 364490"/>
              <a:gd name="connsiteX102" fmla="*/ 101667 w 1314768"/>
              <a:gd name="connsiteY102" fmla="*/ 352254 h 364490"/>
              <a:gd name="connsiteX103" fmla="*/ 120021 w 1314768"/>
              <a:gd name="connsiteY103" fmla="*/ 333899 h 364490"/>
              <a:gd name="connsiteX104" fmla="*/ 101667 w 1314768"/>
              <a:gd name="connsiteY104" fmla="*/ 315544 h 364490"/>
              <a:gd name="connsiteX105" fmla="*/ 31633 w 1314768"/>
              <a:gd name="connsiteY105" fmla="*/ 134210 h 364490"/>
              <a:gd name="connsiteX106" fmla="*/ 13278 w 1314768"/>
              <a:gd name="connsiteY106" fmla="*/ 152565 h 364490"/>
              <a:gd name="connsiteX107" fmla="*/ 31633 w 1314768"/>
              <a:gd name="connsiteY107" fmla="*/ 170920 h 364490"/>
              <a:gd name="connsiteX108" fmla="*/ 49987 w 1314768"/>
              <a:gd name="connsiteY108" fmla="*/ 152565 h 364490"/>
              <a:gd name="connsiteX109" fmla="*/ 31633 w 1314768"/>
              <a:gd name="connsiteY109" fmla="*/ 134210 h 364490"/>
              <a:gd name="connsiteX110" fmla="*/ 31633 w 1314768"/>
              <a:gd name="connsiteY110" fmla="*/ 73809 h 364490"/>
              <a:gd name="connsiteX111" fmla="*/ 13278 w 1314768"/>
              <a:gd name="connsiteY111" fmla="*/ 92164 h 364490"/>
              <a:gd name="connsiteX112" fmla="*/ 31633 w 1314768"/>
              <a:gd name="connsiteY112" fmla="*/ 110519 h 364490"/>
              <a:gd name="connsiteX113" fmla="*/ 49987 w 1314768"/>
              <a:gd name="connsiteY113" fmla="*/ 92164 h 364490"/>
              <a:gd name="connsiteX114" fmla="*/ 31633 w 1314768"/>
              <a:gd name="connsiteY114" fmla="*/ 73809 h 364490"/>
              <a:gd name="connsiteX115" fmla="*/ 171831 w 1314768"/>
              <a:gd name="connsiteY115" fmla="*/ 73809 h 364490"/>
              <a:gd name="connsiteX116" fmla="*/ 153476 w 1314768"/>
              <a:gd name="connsiteY116" fmla="*/ 92164 h 364490"/>
              <a:gd name="connsiteX117" fmla="*/ 171831 w 1314768"/>
              <a:gd name="connsiteY117" fmla="*/ 110519 h 364490"/>
              <a:gd name="connsiteX118" fmla="*/ 190186 w 1314768"/>
              <a:gd name="connsiteY118" fmla="*/ 92164 h 364490"/>
              <a:gd name="connsiteX119" fmla="*/ 171831 w 1314768"/>
              <a:gd name="connsiteY119" fmla="*/ 73809 h 364490"/>
              <a:gd name="connsiteX120" fmla="*/ 31633 w 1314768"/>
              <a:gd name="connsiteY120" fmla="*/ 255143 h 364490"/>
              <a:gd name="connsiteX121" fmla="*/ 13278 w 1314768"/>
              <a:gd name="connsiteY121" fmla="*/ 273368 h 364490"/>
              <a:gd name="connsiteX122" fmla="*/ 31633 w 1314768"/>
              <a:gd name="connsiteY122" fmla="*/ 291722 h 364490"/>
              <a:gd name="connsiteX123" fmla="*/ 49987 w 1314768"/>
              <a:gd name="connsiteY123" fmla="*/ 273368 h 364490"/>
              <a:gd name="connsiteX124" fmla="*/ 31633 w 1314768"/>
              <a:gd name="connsiteY124" fmla="*/ 255143 h 364490"/>
              <a:gd name="connsiteX125" fmla="*/ 31633 w 1314768"/>
              <a:gd name="connsiteY125" fmla="*/ 194742 h 364490"/>
              <a:gd name="connsiteX126" fmla="*/ 13278 w 1314768"/>
              <a:gd name="connsiteY126" fmla="*/ 212966 h 364490"/>
              <a:gd name="connsiteX127" fmla="*/ 31633 w 1314768"/>
              <a:gd name="connsiteY127" fmla="*/ 231321 h 364490"/>
              <a:gd name="connsiteX128" fmla="*/ 49987 w 1314768"/>
              <a:gd name="connsiteY128" fmla="*/ 212966 h 364490"/>
              <a:gd name="connsiteX129" fmla="*/ 31633 w 1314768"/>
              <a:gd name="connsiteY129" fmla="*/ 194742 h 364490"/>
              <a:gd name="connsiteX130" fmla="*/ 31633 w 1314768"/>
              <a:gd name="connsiteY130" fmla="*/ 315544 h 364490"/>
              <a:gd name="connsiteX131" fmla="*/ 13278 w 1314768"/>
              <a:gd name="connsiteY131" fmla="*/ 333899 h 364490"/>
              <a:gd name="connsiteX132" fmla="*/ 31633 w 1314768"/>
              <a:gd name="connsiteY132" fmla="*/ 352254 h 364490"/>
              <a:gd name="connsiteX133" fmla="*/ 49987 w 1314768"/>
              <a:gd name="connsiteY133" fmla="*/ 333899 h 364490"/>
              <a:gd name="connsiteX134" fmla="*/ 31633 w 1314768"/>
              <a:gd name="connsiteY134" fmla="*/ 315544 h 364490"/>
              <a:gd name="connsiteX135" fmla="*/ 171831 w 1314768"/>
              <a:gd name="connsiteY135" fmla="*/ 255143 h 364490"/>
              <a:gd name="connsiteX136" fmla="*/ 153476 w 1314768"/>
              <a:gd name="connsiteY136" fmla="*/ 273498 h 364490"/>
              <a:gd name="connsiteX137" fmla="*/ 171831 w 1314768"/>
              <a:gd name="connsiteY137" fmla="*/ 291852 h 364490"/>
              <a:gd name="connsiteX138" fmla="*/ 190186 w 1314768"/>
              <a:gd name="connsiteY138" fmla="*/ 273498 h 364490"/>
              <a:gd name="connsiteX139" fmla="*/ 171831 w 1314768"/>
              <a:gd name="connsiteY139" fmla="*/ 255143 h 364490"/>
              <a:gd name="connsiteX140" fmla="*/ 101667 w 1314768"/>
              <a:gd name="connsiteY140" fmla="*/ 194742 h 364490"/>
              <a:gd name="connsiteX141" fmla="*/ 83312 w 1314768"/>
              <a:gd name="connsiteY141" fmla="*/ 213096 h 364490"/>
              <a:gd name="connsiteX142" fmla="*/ 101667 w 1314768"/>
              <a:gd name="connsiteY142" fmla="*/ 231451 h 364490"/>
              <a:gd name="connsiteX143" fmla="*/ 120021 w 1314768"/>
              <a:gd name="connsiteY143" fmla="*/ 213096 h 364490"/>
              <a:gd name="connsiteX144" fmla="*/ 101667 w 1314768"/>
              <a:gd name="connsiteY144" fmla="*/ 194742 h 364490"/>
              <a:gd name="connsiteX145" fmla="*/ 171831 w 1314768"/>
              <a:gd name="connsiteY145" fmla="*/ 315544 h 364490"/>
              <a:gd name="connsiteX146" fmla="*/ 153476 w 1314768"/>
              <a:gd name="connsiteY146" fmla="*/ 333899 h 364490"/>
              <a:gd name="connsiteX147" fmla="*/ 171831 w 1314768"/>
              <a:gd name="connsiteY147" fmla="*/ 352254 h 364490"/>
              <a:gd name="connsiteX148" fmla="*/ 190186 w 1314768"/>
              <a:gd name="connsiteY148" fmla="*/ 333899 h 364490"/>
              <a:gd name="connsiteX149" fmla="*/ 171831 w 1314768"/>
              <a:gd name="connsiteY149" fmla="*/ 315544 h 364490"/>
              <a:gd name="connsiteX150" fmla="*/ 171831 w 1314768"/>
              <a:gd name="connsiteY150" fmla="*/ 134210 h 364490"/>
              <a:gd name="connsiteX151" fmla="*/ 153476 w 1314768"/>
              <a:gd name="connsiteY151" fmla="*/ 152565 h 364490"/>
              <a:gd name="connsiteX152" fmla="*/ 171831 w 1314768"/>
              <a:gd name="connsiteY152" fmla="*/ 170920 h 364490"/>
              <a:gd name="connsiteX153" fmla="*/ 190186 w 1314768"/>
              <a:gd name="connsiteY153" fmla="*/ 152565 h 364490"/>
              <a:gd name="connsiteX154" fmla="*/ 171831 w 1314768"/>
              <a:gd name="connsiteY154" fmla="*/ 134210 h 364490"/>
              <a:gd name="connsiteX155" fmla="*/ 171831 w 1314768"/>
              <a:gd name="connsiteY155" fmla="*/ 194742 h 364490"/>
              <a:gd name="connsiteX156" fmla="*/ 153476 w 1314768"/>
              <a:gd name="connsiteY156" fmla="*/ 213096 h 364490"/>
              <a:gd name="connsiteX157" fmla="*/ 171831 w 1314768"/>
              <a:gd name="connsiteY157" fmla="*/ 231451 h 364490"/>
              <a:gd name="connsiteX158" fmla="*/ 190186 w 1314768"/>
              <a:gd name="connsiteY158" fmla="*/ 213096 h 364490"/>
              <a:gd name="connsiteX159" fmla="*/ 171831 w 1314768"/>
              <a:gd name="connsiteY159" fmla="*/ 194742 h 364490"/>
              <a:gd name="connsiteX160" fmla="*/ 101667 w 1314768"/>
              <a:gd name="connsiteY160" fmla="*/ 134210 h 364490"/>
              <a:gd name="connsiteX161" fmla="*/ 83312 w 1314768"/>
              <a:gd name="connsiteY161" fmla="*/ 152565 h 364490"/>
              <a:gd name="connsiteX162" fmla="*/ 101667 w 1314768"/>
              <a:gd name="connsiteY162" fmla="*/ 170920 h 364490"/>
              <a:gd name="connsiteX163" fmla="*/ 120021 w 1314768"/>
              <a:gd name="connsiteY163" fmla="*/ 152565 h 364490"/>
              <a:gd name="connsiteX164" fmla="*/ 101667 w 1314768"/>
              <a:gd name="connsiteY164" fmla="*/ 134210 h 364490"/>
              <a:gd name="connsiteX165" fmla="*/ 101667 w 1314768"/>
              <a:gd name="connsiteY165" fmla="*/ 73809 h 364490"/>
              <a:gd name="connsiteX166" fmla="*/ 83312 w 1314768"/>
              <a:gd name="connsiteY166" fmla="*/ 92164 h 364490"/>
              <a:gd name="connsiteX167" fmla="*/ 101667 w 1314768"/>
              <a:gd name="connsiteY167" fmla="*/ 110519 h 364490"/>
              <a:gd name="connsiteX168" fmla="*/ 120021 w 1314768"/>
              <a:gd name="connsiteY168" fmla="*/ 92164 h 364490"/>
              <a:gd name="connsiteX169" fmla="*/ 101667 w 1314768"/>
              <a:gd name="connsiteY169" fmla="*/ 73809 h 364490"/>
              <a:gd name="connsiteX170" fmla="*/ 101667 w 1314768"/>
              <a:gd name="connsiteY170" fmla="*/ 13408 h 364490"/>
              <a:gd name="connsiteX171" fmla="*/ 83312 w 1314768"/>
              <a:gd name="connsiteY171" fmla="*/ 31763 h 364490"/>
              <a:gd name="connsiteX172" fmla="*/ 101667 w 1314768"/>
              <a:gd name="connsiteY172" fmla="*/ 50117 h 364490"/>
              <a:gd name="connsiteX173" fmla="*/ 120021 w 1314768"/>
              <a:gd name="connsiteY173" fmla="*/ 31763 h 364490"/>
              <a:gd name="connsiteX174" fmla="*/ 101667 w 1314768"/>
              <a:gd name="connsiteY174" fmla="*/ 13408 h 364490"/>
              <a:gd name="connsiteX175" fmla="*/ 382064 w 1314768"/>
              <a:gd name="connsiteY175" fmla="*/ 13408 h 364490"/>
              <a:gd name="connsiteX176" fmla="*/ 363709 w 1314768"/>
              <a:gd name="connsiteY176" fmla="*/ 31763 h 364490"/>
              <a:gd name="connsiteX177" fmla="*/ 382064 w 1314768"/>
              <a:gd name="connsiteY177" fmla="*/ 50117 h 364490"/>
              <a:gd name="connsiteX178" fmla="*/ 400419 w 1314768"/>
              <a:gd name="connsiteY178" fmla="*/ 31763 h 364490"/>
              <a:gd name="connsiteX179" fmla="*/ 382064 w 1314768"/>
              <a:gd name="connsiteY179" fmla="*/ 13408 h 364490"/>
              <a:gd name="connsiteX180" fmla="*/ 662461 w 1314768"/>
              <a:gd name="connsiteY180" fmla="*/ 13408 h 364490"/>
              <a:gd name="connsiteX181" fmla="*/ 644106 w 1314768"/>
              <a:gd name="connsiteY181" fmla="*/ 31763 h 364490"/>
              <a:gd name="connsiteX182" fmla="*/ 662461 w 1314768"/>
              <a:gd name="connsiteY182" fmla="*/ 50117 h 364490"/>
              <a:gd name="connsiteX183" fmla="*/ 680816 w 1314768"/>
              <a:gd name="connsiteY183" fmla="*/ 31763 h 364490"/>
              <a:gd name="connsiteX184" fmla="*/ 662461 w 1314768"/>
              <a:gd name="connsiteY184" fmla="*/ 13408 h 364490"/>
              <a:gd name="connsiteX185" fmla="*/ 592297 w 1314768"/>
              <a:gd name="connsiteY185" fmla="*/ 134210 h 364490"/>
              <a:gd name="connsiteX186" fmla="*/ 573942 w 1314768"/>
              <a:gd name="connsiteY186" fmla="*/ 152565 h 364490"/>
              <a:gd name="connsiteX187" fmla="*/ 592297 w 1314768"/>
              <a:gd name="connsiteY187" fmla="*/ 170920 h 364490"/>
              <a:gd name="connsiteX188" fmla="*/ 610651 w 1314768"/>
              <a:gd name="connsiteY188" fmla="*/ 152565 h 364490"/>
              <a:gd name="connsiteX189" fmla="*/ 592297 w 1314768"/>
              <a:gd name="connsiteY189" fmla="*/ 134210 h 364490"/>
              <a:gd name="connsiteX190" fmla="*/ 592297 w 1314768"/>
              <a:gd name="connsiteY190" fmla="*/ 73809 h 364490"/>
              <a:gd name="connsiteX191" fmla="*/ 573942 w 1314768"/>
              <a:gd name="connsiteY191" fmla="*/ 92164 h 364490"/>
              <a:gd name="connsiteX192" fmla="*/ 592297 w 1314768"/>
              <a:gd name="connsiteY192" fmla="*/ 110519 h 364490"/>
              <a:gd name="connsiteX193" fmla="*/ 610651 w 1314768"/>
              <a:gd name="connsiteY193" fmla="*/ 92164 h 364490"/>
              <a:gd name="connsiteX194" fmla="*/ 592297 w 1314768"/>
              <a:gd name="connsiteY194" fmla="*/ 73809 h 364490"/>
              <a:gd name="connsiteX195" fmla="*/ 662461 w 1314768"/>
              <a:gd name="connsiteY195" fmla="*/ 255143 h 364490"/>
              <a:gd name="connsiteX196" fmla="*/ 644106 w 1314768"/>
              <a:gd name="connsiteY196" fmla="*/ 273498 h 364490"/>
              <a:gd name="connsiteX197" fmla="*/ 662461 w 1314768"/>
              <a:gd name="connsiteY197" fmla="*/ 291852 h 364490"/>
              <a:gd name="connsiteX198" fmla="*/ 680816 w 1314768"/>
              <a:gd name="connsiteY198" fmla="*/ 273498 h 364490"/>
              <a:gd name="connsiteX199" fmla="*/ 662461 w 1314768"/>
              <a:gd name="connsiteY199" fmla="*/ 255143 h 364490"/>
              <a:gd name="connsiteX200" fmla="*/ 662461 w 1314768"/>
              <a:gd name="connsiteY200" fmla="*/ 315544 h 364490"/>
              <a:gd name="connsiteX201" fmla="*/ 644106 w 1314768"/>
              <a:gd name="connsiteY201" fmla="*/ 333899 h 364490"/>
              <a:gd name="connsiteX202" fmla="*/ 662461 w 1314768"/>
              <a:gd name="connsiteY202" fmla="*/ 352254 h 364490"/>
              <a:gd name="connsiteX203" fmla="*/ 680816 w 1314768"/>
              <a:gd name="connsiteY203" fmla="*/ 333899 h 364490"/>
              <a:gd name="connsiteX204" fmla="*/ 662461 w 1314768"/>
              <a:gd name="connsiteY204" fmla="*/ 315544 h 364490"/>
              <a:gd name="connsiteX205" fmla="*/ 662461 w 1314768"/>
              <a:gd name="connsiteY205" fmla="*/ 73809 h 364490"/>
              <a:gd name="connsiteX206" fmla="*/ 644106 w 1314768"/>
              <a:gd name="connsiteY206" fmla="*/ 92164 h 364490"/>
              <a:gd name="connsiteX207" fmla="*/ 662461 w 1314768"/>
              <a:gd name="connsiteY207" fmla="*/ 110519 h 364490"/>
              <a:gd name="connsiteX208" fmla="*/ 680816 w 1314768"/>
              <a:gd name="connsiteY208" fmla="*/ 92164 h 364490"/>
              <a:gd name="connsiteX209" fmla="*/ 662461 w 1314768"/>
              <a:gd name="connsiteY209" fmla="*/ 73809 h 364490"/>
              <a:gd name="connsiteX210" fmla="*/ 662461 w 1314768"/>
              <a:gd name="connsiteY210" fmla="*/ 134210 h 364490"/>
              <a:gd name="connsiteX211" fmla="*/ 644106 w 1314768"/>
              <a:gd name="connsiteY211" fmla="*/ 152565 h 364490"/>
              <a:gd name="connsiteX212" fmla="*/ 662461 w 1314768"/>
              <a:gd name="connsiteY212" fmla="*/ 170920 h 364490"/>
              <a:gd name="connsiteX213" fmla="*/ 680816 w 1314768"/>
              <a:gd name="connsiteY213" fmla="*/ 152565 h 364490"/>
              <a:gd name="connsiteX214" fmla="*/ 662461 w 1314768"/>
              <a:gd name="connsiteY214" fmla="*/ 134210 h 364490"/>
              <a:gd name="connsiteX215" fmla="*/ 662461 w 1314768"/>
              <a:gd name="connsiteY215" fmla="*/ 194742 h 364490"/>
              <a:gd name="connsiteX216" fmla="*/ 644106 w 1314768"/>
              <a:gd name="connsiteY216" fmla="*/ 213096 h 364490"/>
              <a:gd name="connsiteX217" fmla="*/ 662461 w 1314768"/>
              <a:gd name="connsiteY217" fmla="*/ 231451 h 364490"/>
              <a:gd name="connsiteX218" fmla="*/ 680816 w 1314768"/>
              <a:gd name="connsiteY218" fmla="*/ 213096 h 364490"/>
              <a:gd name="connsiteX219" fmla="*/ 662461 w 1314768"/>
              <a:gd name="connsiteY219" fmla="*/ 194742 h 364490"/>
              <a:gd name="connsiteX220" fmla="*/ 592297 w 1314768"/>
              <a:gd name="connsiteY220" fmla="*/ 13408 h 364490"/>
              <a:gd name="connsiteX221" fmla="*/ 573942 w 1314768"/>
              <a:gd name="connsiteY221" fmla="*/ 31763 h 364490"/>
              <a:gd name="connsiteX222" fmla="*/ 592297 w 1314768"/>
              <a:gd name="connsiteY222" fmla="*/ 50117 h 364490"/>
              <a:gd name="connsiteX223" fmla="*/ 610651 w 1314768"/>
              <a:gd name="connsiteY223" fmla="*/ 31763 h 364490"/>
              <a:gd name="connsiteX224" fmla="*/ 592297 w 1314768"/>
              <a:gd name="connsiteY224" fmla="*/ 13408 h 364490"/>
              <a:gd name="connsiteX225" fmla="*/ 522262 w 1314768"/>
              <a:gd name="connsiteY225" fmla="*/ 134210 h 364490"/>
              <a:gd name="connsiteX226" fmla="*/ 503908 w 1314768"/>
              <a:gd name="connsiteY226" fmla="*/ 152565 h 364490"/>
              <a:gd name="connsiteX227" fmla="*/ 522262 w 1314768"/>
              <a:gd name="connsiteY227" fmla="*/ 170920 h 364490"/>
              <a:gd name="connsiteX228" fmla="*/ 540617 w 1314768"/>
              <a:gd name="connsiteY228" fmla="*/ 152565 h 364490"/>
              <a:gd name="connsiteX229" fmla="*/ 522262 w 1314768"/>
              <a:gd name="connsiteY229" fmla="*/ 134210 h 364490"/>
              <a:gd name="connsiteX230" fmla="*/ 522262 w 1314768"/>
              <a:gd name="connsiteY230" fmla="*/ 255143 h 364490"/>
              <a:gd name="connsiteX231" fmla="*/ 503908 w 1314768"/>
              <a:gd name="connsiteY231" fmla="*/ 273498 h 364490"/>
              <a:gd name="connsiteX232" fmla="*/ 522262 w 1314768"/>
              <a:gd name="connsiteY232" fmla="*/ 291852 h 364490"/>
              <a:gd name="connsiteX233" fmla="*/ 540617 w 1314768"/>
              <a:gd name="connsiteY233" fmla="*/ 273498 h 364490"/>
              <a:gd name="connsiteX234" fmla="*/ 522262 w 1314768"/>
              <a:gd name="connsiteY234" fmla="*/ 255143 h 364490"/>
              <a:gd name="connsiteX235" fmla="*/ 522262 w 1314768"/>
              <a:gd name="connsiteY235" fmla="*/ 315544 h 364490"/>
              <a:gd name="connsiteX236" fmla="*/ 503908 w 1314768"/>
              <a:gd name="connsiteY236" fmla="*/ 333899 h 364490"/>
              <a:gd name="connsiteX237" fmla="*/ 522262 w 1314768"/>
              <a:gd name="connsiteY237" fmla="*/ 352254 h 364490"/>
              <a:gd name="connsiteX238" fmla="*/ 540617 w 1314768"/>
              <a:gd name="connsiteY238" fmla="*/ 333899 h 364490"/>
              <a:gd name="connsiteX239" fmla="*/ 522262 w 1314768"/>
              <a:gd name="connsiteY239" fmla="*/ 315544 h 364490"/>
              <a:gd name="connsiteX240" fmla="*/ 522262 w 1314768"/>
              <a:gd name="connsiteY240" fmla="*/ 73809 h 364490"/>
              <a:gd name="connsiteX241" fmla="*/ 503908 w 1314768"/>
              <a:gd name="connsiteY241" fmla="*/ 92164 h 364490"/>
              <a:gd name="connsiteX242" fmla="*/ 522262 w 1314768"/>
              <a:gd name="connsiteY242" fmla="*/ 110519 h 364490"/>
              <a:gd name="connsiteX243" fmla="*/ 540617 w 1314768"/>
              <a:gd name="connsiteY243" fmla="*/ 92164 h 364490"/>
              <a:gd name="connsiteX244" fmla="*/ 522262 w 1314768"/>
              <a:gd name="connsiteY244" fmla="*/ 73809 h 364490"/>
              <a:gd name="connsiteX245" fmla="*/ 592297 w 1314768"/>
              <a:gd name="connsiteY245" fmla="*/ 255143 h 364490"/>
              <a:gd name="connsiteX246" fmla="*/ 573942 w 1314768"/>
              <a:gd name="connsiteY246" fmla="*/ 273498 h 364490"/>
              <a:gd name="connsiteX247" fmla="*/ 592297 w 1314768"/>
              <a:gd name="connsiteY247" fmla="*/ 291852 h 364490"/>
              <a:gd name="connsiteX248" fmla="*/ 610651 w 1314768"/>
              <a:gd name="connsiteY248" fmla="*/ 273498 h 364490"/>
              <a:gd name="connsiteX249" fmla="*/ 592297 w 1314768"/>
              <a:gd name="connsiteY249" fmla="*/ 255143 h 364490"/>
              <a:gd name="connsiteX250" fmla="*/ 592297 w 1314768"/>
              <a:gd name="connsiteY250" fmla="*/ 194742 h 364490"/>
              <a:gd name="connsiteX251" fmla="*/ 573942 w 1314768"/>
              <a:gd name="connsiteY251" fmla="*/ 213096 h 364490"/>
              <a:gd name="connsiteX252" fmla="*/ 592297 w 1314768"/>
              <a:gd name="connsiteY252" fmla="*/ 231451 h 364490"/>
              <a:gd name="connsiteX253" fmla="*/ 610651 w 1314768"/>
              <a:gd name="connsiteY253" fmla="*/ 213096 h 364490"/>
              <a:gd name="connsiteX254" fmla="*/ 592297 w 1314768"/>
              <a:gd name="connsiteY254" fmla="*/ 194742 h 364490"/>
              <a:gd name="connsiteX255" fmla="*/ 592297 w 1314768"/>
              <a:gd name="connsiteY255" fmla="*/ 315544 h 364490"/>
              <a:gd name="connsiteX256" fmla="*/ 573942 w 1314768"/>
              <a:gd name="connsiteY256" fmla="*/ 333899 h 364490"/>
              <a:gd name="connsiteX257" fmla="*/ 592297 w 1314768"/>
              <a:gd name="connsiteY257" fmla="*/ 352254 h 364490"/>
              <a:gd name="connsiteX258" fmla="*/ 610651 w 1314768"/>
              <a:gd name="connsiteY258" fmla="*/ 333899 h 364490"/>
              <a:gd name="connsiteX259" fmla="*/ 592297 w 1314768"/>
              <a:gd name="connsiteY259" fmla="*/ 315544 h 364490"/>
              <a:gd name="connsiteX260" fmla="*/ 522262 w 1314768"/>
              <a:gd name="connsiteY260" fmla="*/ 13408 h 364490"/>
              <a:gd name="connsiteX261" fmla="*/ 503908 w 1314768"/>
              <a:gd name="connsiteY261" fmla="*/ 31763 h 364490"/>
              <a:gd name="connsiteX262" fmla="*/ 522262 w 1314768"/>
              <a:gd name="connsiteY262" fmla="*/ 50117 h 364490"/>
              <a:gd name="connsiteX263" fmla="*/ 540617 w 1314768"/>
              <a:gd name="connsiteY263" fmla="*/ 31763 h 364490"/>
              <a:gd name="connsiteX264" fmla="*/ 522262 w 1314768"/>
              <a:gd name="connsiteY264" fmla="*/ 13408 h 364490"/>
              <a:gd name="connsiteX265" fmla="*/ 522262 w 1314768"/>
              <a:gd name="connsiteY265" fmla="*/ 194742 h 364490"/>
              <a:gd name="connsiteX266" fmla="*/ 503908 w 1314768"/>
              <a:gd name="connsiteY266" fmla="*/ 213096 h 364490"/>
              <a:gd name="connsiteX267" fmla="*/ 522262 w 1314768"/>
              <a:gd name="connsiteY267" fmla="*/ 231451 h 364490"/>
              <a:gd name="connsiteX268" fmla="*/ 540617 w 1314768"/>
              <a:gd name="connsiteY268" fmla="*/ 213096 h 364490"/>
              <a:gd name="connsiteX269" fmla="*/ 522262 w 1314768"/>
              <a:gd name="connsiteY269" fmla="*/ 194742 h 364490"/>
              <a:gd name="connsiteX270" fmla="*/ 802660 w 1314768"/>
              <a:gd name="connsiteY270" fmla="*/ 194742 h 364490"/>
              <a:gd name="connsiteX271" fmla="*/ 784305 w 1314768"/>
              <a:gd name="connsiteY271" fmla="*/ 213096 h 364490"/>
              <a:gd name="connsiteX272" fmla="*/ 802660 w 1314768"/>
              <a:gd name="connsiteY272" fmla="*/ 231451 h 364490"/>
              <a:gd name="connsiteX273" fmla="*/ 821014 w 1314768"/>
              <a:gd name="connsiteY273" fmla="*/ 213096 h 364490"/>
              <a:gd name="connsiteX274" fmla="*/ 802660 w 1314768"/>
              <a:gd name="connsiteY274" fmla="*/ 194742 h 364490"/>
              <a:gd name="connsiteX275" fmla="*/ 802660 w 1314768"/>
              <a:gd name="connsiteY275" fmla="*/ 315544 h 364490"/>
              <a:gd name="connsiteX276" fmla="*/ 784305 w 1314768"/>
              <a:gd name="connsiteY276" fmla="*/ 333899 h 364490"/>
              <a:gd name="connsiteX277" fmla="*/ 802660 w 1314768"/>
              <a:gd name="connsiteY277" fmla="*/ 352254 h 364490"/>
              <a:gd name="connsiteX278" fmla="*/ 821014 w 1314768"/>
              <a:gd name="connsiteY278" fmla="*/ 333899 h 364490"/>
              <a:gd name="connsiteX279" fmla="*/ 802660 w 1314768"/>
              <a:gd name="connsiteY279" fmla="*/ 315544 h 364490"/>
              <a:gd name="connsiteX280" fmla="*/ 732495 w 1314768"/>
              <a:gd name="connsiteY280" fmla="*/ 315544 h 364490"/>
              <a:gd name="connsiteX281" fmla="*/ 714141 w 1314768"/>
              <a:gd name="connsiteY281" fmla="*/ 333899 h 364490"/>
              <a:gd name="connsiteX282" fmla="*/ 732495 w 1314768"/>
              <a:gd name="connsiteY282" fmla="*/ 352254 h 364490"/>
              <a:gd name="connsiteX283" fmla="*/ 750850 w 1314768"/>
              <a:gd name="connsiteY283" fmla="*/ 333899 h 364490"/>
              <a:gd name="connsiteX284" fmla="*/ 732495 w 1314768"/>
              <a:gd name="connsiteY284" fmla="*/ 315544 h 364490"/>
              <a:gd name="connsiteX285" fmla="*/ 802660 w 1314768"/>
              <a:gd name="connsiteY285" fmla="*/ 255143 h 364490"/>
              <a:gd name="connsiteX286" fmla="*/ 784305 w 1314768"/>
              <a:gd name="connsiteY286" fmla="*/ 273498 h 364490"/>
              <a:gd name="connsiteX287" fmla="*/ 802660 w 1314768"/>
              <a:gd name="connsiteY287" fmla="*/ 291852 h 364490"/>
              <a:gd name="connsiteX288" fmla="*/ 821014 w 1314768"/>
              <a:gd name="connsiteY288" fmla="*/ 273498 h 364490"/>
              <a:gd name="connsiteX289" fmla="*/ 802660 w 1314768"/>
              <a:gd name="connsiteY289" fmla="*/ 255143 h 364490"/>
              <a:gd name="connsiteX290" fmla="*/ 802660 w 1314768"/>
              <a:gd name="connsiteY290" fmla="*/ 13408 h 364490"/>
              <a:gd name="connsiteX291" fmla="*/ 784305 w 1314768"/>
              <a:gd name="connsiteY291" fmla="*/ 31763 h 364490"/>
              <a:gd name="connsiteX292" fmla="*/ 802660 w 1314768"/>
              <a:gd name="connsiteY292" fmla="*/ 50117 h 364490"/>
              <a:gd name="connsiteX293" fmla="*/ 821014 w 1314768"/>
              <a:gd name="connsiteY293" fmla="*/ 31763 h 364490"/>
              <a:gd name="connsiteX294" fmla="*/ 802660 w 1314768"/>
              <a:gd name="connsiteY294" fmla="*/ 13408 h 364490"/>
              <a:gd name="connsiteX295" fmla="*/ 802660 w 1314768"/>
              <a:gd name="connsiteY295" fmla="*/ 73809 h 364490"/>
              <a:gd name="connsiteX296" fmla="*/ 784305 w 1314768"/>
              <a:gd name="connsiteY296" fmla="*/ 92164 h 364490"/>
              <a:gd name="connsiteX297" fmla="*/ 802660 w 1314768"/>
              <a:gd name="connsiteY297" fmla="*/ 110519 h 364490"/>
              <a:gd name="connsiteX298" fmla="*/ 821014 w 1314768"/>
              <a:gd name="connsiteY298" fmla="*/ 92164 h 364490"/>
              <a:gd name="connsiteX299" fmla="*/ 802660 w 1314768"/>
              <a:gd name="connsiteY299" fmla="*/ 73809 h 364490"/>
              <a:gd name="connsiteX300" fmla="*/ 802660 w 1314768"/>
              <a:gd name="connsiteY300" fmla="*/ 134210 h 364490"/>
              <a:gd name="connsiteX301" fmla="*/ 784305 w 1314768"/>
              <a:gd name="connsiteY301" fmla="*/ 152565 h 364490"/>
              <a:gd name="connsiteX302" fmla="*/ 802660 w 1314768"/>
              <a:gd name="connsiteY302" fmla="*/ 170920 h 364490"/>
              <a:gd name="connsiteX303" fmla="*/ 821014 w 1314768"/>
              <a:gd name="connsiteY303" fmla="*/ 152565 h 364490"/>
              <a:gd name="connsiteX304" fmla="*/ 802660 w 1314768"/>
              <a:gd name="connsiteY304" fmla="*/ 134210 h 364490"/>
              <a:gd name="connsiteX305" fmla="*/ 732495 w 1314768"/>
              <a:gd name="connsiteY305" fmla="*/ 194742 h 364490"/>
              <a:gd name="connsiteX306" fmla="*/ 714141 w 1314768"/>
              <a:gd name="connsiteY306" fmla="*/ 213096 h 364490"/>
              <a:gd name="connsiteX307" fmla="*/ 732495 w 1314768"/>
              <a:gd name="connsiteY307" fmla="*/ 231451 h 364490"/>
              <a:gd name="connsiteX308" fmla="*/ 750850 w 1314768"/>
              <a:gd name="connsiteY308" fmla="*/ 213096 h 364490"/>
              <a:gd name="connsiteX309" fmla="*/ 732495 w 1314768"/>
              <a:gd name="connsiteY309" fmla="*/ 194742 h 364490"/>
              <a:gd name="connsiteX310" fmla="*/ 732495 w 1314768"/>
              <a:gd name="connsiteY310" fmla="*/ 255143 h 364490"/>
              <a:gd name="connsiteX311" fmla="*/ 714141 w 1314768"/>
              <a:gd name="connsiteY311" fmla="*/ 273498 h 364490"/>
              <a:gd name="connsiteX312" fmla="*/ 732495 w 1314768"/>
              <a:gd name="connsiteY312" fmla="*/ 291852 h 364490"/>
              <a:gd name="connsiteX313" fmla="*/ 750850 w 1314768"/>
              <a:gd name="connsiteY313" fmla="*/ 273498 h 364490"/>
              <a:gd name="connsiteX314" fmla="*/ 732495 w 1314768"/>
              <a:gd name="connsiteY314" fmla="*/ 255143 h 364490"/>
              <a:gd name="connsiteX315" fmla="*/ 732495 w 1314768"/>
              <a:gd name="connsiteY315" fmla="*/ 73809 h 364490"/>
              <a:gd name="connsiteX316" fmla="*/ 714141 w 1314768"/>
              <a:gd name="connsiteY316" fmla="*/ 92164 h 364490"/>
              <a:gd name="connsiteX317" fmla="*/ 732495 w 1314768"/>
              <a:gd name="connsiteY317" fmla="*/ 110519 h 364490"/>
              <a:gd name="connsiteX318" fmla="*/ 750850 w 1314768"/>
              <a:gd name="connsiteY318" fmla="*/ 92164 h 364490"/>
              <a:gd name="connsiteX319" fmla="*/ 732495 w 1314768"/>
              <a:gd name="connsiteY319" fmla="*/ 73809 h 364490"/>
              <a:gd name="connsiteX320" fmla="*/ 732495 w 1314768"/>
              <a:gd name="connsiteY320" fmla="*/ 13408 h 364490"/>
              <a:gd name="connsiteX321" fmla="*/ 714141 w 1314768"/>
              <a:gd name="connsiteY321" fmla="*/ 31763 h 364490"/>
              <a:gd name="connsiteX322" fmla="*/ 732495 w 1314768"/>
              <a:gd name="connsiteY322" fmla="*/ 50117 h 364490"/>
              <a:gd name="connsiteX323" fmla="*/ 750850 w 1314768"/>
              <a:gd name="connsiteY323" fmla="*/ 31763 h 364490"/>
              <a:gd name="connsiteX324" fmla="*/ 732495 w 1314768"/>
              <a:gd name="connsiteY324" fmla="*/ 13408 h 364490"/>
              <a:gd name="connsiteX325" fmla="*/ 732495 w 1314768"/>
              <a:gd name="connsiteY325" fmla="*/ 134210 h 364490"/>
              <a:gd name="connsiteX326" fmla="*/ 714141 w 1314768"/>
              <a:gd name="connsiteY326" fmla="*/ 152565 h 364490"/>
              <a:gd name="connsiteX327" fmla="*/ 732495 w 1314768"/>
              <a:gd name="connsiteY327" fmla="*/ 170920 h 364490"/>
              <a:gd name="connsiteX328" fmla="*/ 750850 w 1314768"/>
              <a:gd name="connsiteY328" fmla="*/ 152565 h 364490"/>
              <a:gd name="connsiteX329" fmla="*/ 732495 w 1314768"/>
              <a:gd name="connsiteY329" fmla="*/ 134210 h 364490"/>
              <a:gd name="connsiteX330" fmla="*/ 452098 w 1314768"/>
              <a:gd name="connsiteY330" fmla="*/ 194742 h 364490"/>
              <a:gd name="connsiteX331" fmla="*/ 433743 w 1314768"/>
              <a:gd name="connsiteY331" fmla="*/ 213096 h 364490"/>
              <a:gd name="connsiteX332" fmla="*/ 452098 w 1314768"/>
              <a:gd name="connsiteY332" fmla="*/ 231451 h 364490"/>
              <a:gd name="connsiteX333" fmla="*/ 470453 w 1314768"/>
              <a:gd name="connsiteY333" fmla="*/ 213096 h 364490"/>
              <a:gd name="connsiteX334" fmla="*/ 452098 w 1314768"/>
              <a:gd name="connsiteY334" fmla="*/ 194742 h 364490"/>
              <a:gd name="connsiteX335" fmla="*/ 452098 w 1314768"/>
              <a:gd name="connsiteY335" fmla="*/ 13408 h 364490"/>
              <a:gd name="connsiteX336" fmla="*/ 433743 w 1314768"/>
              <a:gd name="connsiteY336" fmla="*/ 31763 h 364490"/>
              <a:gd name="connsiteX337" fmla="*/ 452098 w 1314768"/>
              <a:gd name="connsiteY337" fmla="*/ 50117 h 364490"/>
              <a:gd name="connsiteX338" fmla="*/ 470453 w 1314768"/>
              <a:gd name="connsiteY338" fmla="*/ 31763 h 364490"/>
              <a:gd name="connsiteX339" fmla="*/ 452098 w 1314768"/>
              <a:gd name="connsiteY339" fmla="*/ 13408 h 364490"/>
              <a:gd name="connsiteX340" fmla="*/ 452098 w 1314768"/>
              <a:gd name="connsiteY340" fmla="*/ 73809 h 364490"/>
              <a:gd name="connsiteX341" fmla="*/ 433743 w 1314768"/>
              <a:gd name="connsiteY341" fmla="*/ 92164 h 364490"/>
              <a:gd name="connsiteX342" fmla="*/ 452098 w 1314768"/>
              <a:gd name="connsiteY342" fmla="*/ 110519 h 364490"/>
              <a:gd name="connsiteX343" fmla="*/ 470453 w 1314768"/>
              <a:gd name="connsiteY343" fmla="*/ 92164 h 364490"/>
              <a:gd name="connsiteX344" fmla="*/ 452098 w 1314768"/>
              <a:gd name="connsiteY344" fmla="*/ 73809 h 364490"/>
              <a:gd name="connsiteX345" fmla="*/ 452098 w 1314768"/>
              <a:gd name="connsiteY345" fmla="*/ 255143 h 364490"/>
              <a:gd name="connsiteX346" fmla="*/ 433743 w 1314768"/>
              <a:gd name="connsiteY346" fmla="*/ 273498 h 364490"/>
              <a:gd name="connsiteX347" fmla="*/ 452098 w 1314768"/>
              <a:gd name="connsiteY347" fmla="*/ 291852 h 364490"/>
              <a:gd name="connsiteX348" fmla="*/ 470453 w 1314768"/>
              <a:gd name="connsiteY348" fmla="*/ 273498 h 364490"/>
              <a:gd name="connsiteX349" fmla="*/ 452098 w 1314768"/>
              <a:gd name="connsiteY349" fmla="*/ 255143 h 364490"/>
              <a:gd name="connsiteX350" fmla="*/ 452098 w 1314768"/>
              <a:gd name="connsiteY350" fmla="*/ 315544 h 364490"/>
              <a:gd name="connsiteX351" fmla="*/ 433743 w 1314768"/>
              <a:gd name="connsiteY351" fmla="*/ 333899 h 364490"/>
              <a:gd name="connsiteX352" fmla="*/ 452098 w 1314768"/>
              <a:gd name="connsiteY352" fmla="*/ 352254 h 364490"/>
              <a:gd name="connsiteX353" fmla="*/ 470453 w 1314768"/>
              <a:gd name="connsiteY353" fmla="*/ 333899 h 364490"/>
              <a:gd name="connsiteX354" fmla="*/ 452098 w 1314768"/>
              <a:gd name="connsiteY354" fmla="*/ 315544 h 364490"/>
              <a:gd name="connsiteX355" fmla="*/ 452098 w 1314768"/>
              <a:gd name="connsiteY355" fmla="*/ 134210 h 364490"/>
              <a:gd name="connsiteX356" fmla="*/ 433743 w 1314768"/>
              <a:gd name="connsiteY356" fmla="*/ 152565 h 364490"/>
              <a:gd name="connsiteX357" fmla="*/ 452098 w 1314768"/>
              <a:gd name="connsiteY357" fmla="*/ 170920 h 364490"/>
              <a:gd name="connsiteX358" fmla="*/ 470453 w 1314768"/>
              <a:gd name="connsiteY358" fmla="*/ 152565 h 364490"/>
              <a:gd name="connsiteX359" fmla="*/ 452098 w 1314768"/>
              <a:gd name="connsiteY359" fmla="*/ 134210 h 364490"/>
              <a:gd name="connsiteX360" fmla="*/ 1153091 w 1314768"/>
              <a:gd name="connsiteY360" fmla="*/ 315544 h 364490"/>
              <a:gd name="connsiteX361" fmla="*/ 1134736 w 1314768"/>
              <a:gd name="connsiteY361" fmla="*/ 333899 h 364490"/>
              <a:gd name="connsiteX362" fmla="*/ 1153091 w 1314768"/>
              <a:gd name="connsiteY362" fmla="*/ 352254 h 364490"/>
              <a:gd name="connsiteX363" fmla="*/ 1171446 w 1314768"/>
              <a:gd name="connsiteY363" fmla="*/ 333899 h 364490"/>
              <a:gd name="connsiteX364" fmla="*/ 1153091 w 1314768"/>
              <a:gd name="connsiteY364" fmla="*/ 315544 h 364490"/>
              <a:gd name="connsiteX365" fmla="*/ 1153091 w 1314768"/>
              <a:gd name="connsiteY365" fmla="*/ 255143 h 364490"/>
              <a:gd name="connsiteX366" fmla="*/ 1134736 w 1314768"/>
              <a:gd name="connsiteY366" fmla="*/ 273498 h 364490"/>
              <a:gd name="connsiteX367" fmla="*/ 1153091 w 1314768"/>
              <a:gd name="connsiteY367" fmla="*/ 291852 h 364490"/>
              <a:gd name="connsiteX368" fmla="*/ 1171446 w 1314768"/>
              <a:gd name="connsiteY368" fmla="*/ 273498 h 364490"/>
              <a:gd name="connsiteX369" fmla="*/ 1153091 w 1314768"/>
              <a:gd name="connsiteY369" fmla="*/ 255143 h 364490"/>
              <a:gd name="connsiteX370" fmla="*/ 1153091 w 1314768"/>
              <a:gd name="connsiteY370" fmla="*/ 194742 h 364490"/>
              <a:gd name="connsiteX371" fmla="*/ 1134736 w 1314768"/>
              <a:gd name="connsiteY371" fmla="*/ 213096 h 364490"/>
              <a:gd name="connsiteX372" fmla="*/ 1153091 w 1314768"/>
              <a:gd name="connsiteY372" fmla="*/ 231451 h 364490"/>
              <a:gd name="connsiteX373" fmla="*/ 1171446 w 1314768"/>
              <a:gd name="connsiteY373" fmla="*/ 213096 h 364490"/>
              <a:gd name="connsiteX374" fmla="*/ 1153091 w 1314768"/>
              <a:gd name="connsiteY374" fmla="*/ 194742 h 364490"/>
              <a:gd name="connsiteX375" fmla="*/ 1082927 w 1314768"/>
              <a:gd name="connsiteY375" fmla="*/ 13408 h 364490"/>
              <a:gd name="connsiteX376" fmla="*/ 1064572 w 1314768"/>
              <a:gd name="connsiteY376" fmla="*/ 31763 h 364490"/>
              <a:gd name="connsiteX377" fmla="*/ 1082927 w 1314768"/>
              <a:gd name="connsiteY377" fmla="*/ 50117 h 364490"/>
              <a:gd name="connsiteX378" fmla="*/ 1101281 w 1314768"/>
              <a:gd name="connsiteY378" fmla="*/ 31763 h 364490"/>
              <a:gd name="connsiteX379" fmla="*/ 1082927 w 1314768"/>
              <a:gd name="connsiteY379" fmla="*/ 13408 h 364490"/>
              <a:gd name="connsiteX380" fmla="*/ 1082927 w 1314768"/>
              <a:gd name="connsiteY380" fmla="*/ 73809 h 364490"/>
              <a:gd name="connsiteX381" fmla="*/ 1064572 w 1314768"/>
              <a:gd name="connsiteY381" fmla="*/ 92164 h 364490"/>
              <a:gd name="connsiteX382" fmla="*/ 1082927 w 1314768"/>
              <a:gd name="connsiteY382" fmla="*/ 110519 h 364490"/>
              <a:gd name="connsiteX383" fmla="*/ 1101281 w 1314768"/>
              <a:gd name="connsiteY383" fmla="*/ 92164 h 364490"/>
              <a:gd name="connsiteX384" fmla="*/ 1082927 w 1314768"/>
              <a:gd name="connsiteY384" fmla="*/ 73809 h 364490"/>
              <a:gd name="connsiteX385" fmla="*/ 1153091 w 1314768"/>
              <a:gd name="connsiteY385" fmla="*/ 134210 h 364490"/>
              <a:gd name="connsiteX386" fmla="*/ 1134736 w 1314768"/>
              <a:gd name="connsiteY386" fmla="*/ 152565 h 364490"/>
              <a:gd name="connsiteX387" fmla="*/ 1153091 w 1314768"/>
              <a:gd name="connsiteY387" fmla="*/ 170920 h 364490"/>
              <a:gd name="connsiteX388" fmla="*/ 1171446 w 1314768"/>
              <a:gd name="connsiteY388" fmla="*/ 152565 h 364490"/>
              <a:gd name="connsiteX389" fmla="*/ 1153091 w 1314768"/>
              <a:gd name="connsiteY389" fmla="*/ 134210 h 364490"/>
              <a:gd name="connsiteX390" fmla="*/ 1082927 w 1314768"/>
              <a:gd name="connsiteY390" fmla="*/ 134210 h 364490"/>
              <a:gd name="connsiteX391" fmla="*/ 1064572 w 1314768"/>
              <a:gd name="connsiteY391" fmla="*/ 152565 h 364490"/>
              <a:gd name="connsiteX392" fmla="*/ 1082927 w 1314768"/>
              <a:gd name="connsiteY392" fmla="*/ 170920 h 364490"/>
              <a:gd name="connsiteX393" fmla="*/ 1101281 w 1314768"/>
              <a:gd name="connsiteY393" fmla="*/ 152565 h 364490"/>
              <a:gd name="connsiteX394" fmla="*/ 1082927 w 1314768"/>
              <a:gd name="connsiteY394" fmla="*/ 134210 h 364490"/>
              <a:gd name="connsiteX395" fmla="*/ 1082927 w 1314768"/>
              <a:gd name="connsiteY395" fmla="*/ 255143 h 364490"/>
              <a:gd name="connsiteX396" fmla="*/ 1064572 w 1314768"/>
              <a:gd name="connsiteY396" fmla="*/ 273498 h 364490"/>
              <a:gd name="connsiteX397" fmla="*/ 1082927 w 1314768"/>
              <a:gd name="connsiteY397" fmla="*/ 291852 h 364490"/>
              <a:gd name="connsiteX398" fmla="*/ 1101281 w 1314768"/>
              <a:gd name="connsiteY398" fmla="*/ 273498 h 364490"/>
              <a:gd name="connsiteX399" fmla="*/ 1082927 w 1314768"/>
              <a:gd name="connsiteY399" fmla="*/ 255143 h 364490"/>
              <a:gd name="connsiteX400" fmla="*/ 1082927 w 1314768"/>
              <a:gd name="connsiteY400" fmla="*/ 194742 h 364490"/>
              <a:gd name="connsiteX401" fmla="*/ 1064572 w 1314768"/>
              <a:gd name="connsiteY401" fmla="*/ 213096 h 364490"/>
              <a:gd name="connsiteX402" fmla="*/ 1082927 w 1314768"/>
              <a:gd name="connsiteY402" fmla="*/ 231451 h 364490"/>
              <a:gd name="connsiteX403" fmla="*/ 1101281 w 1314768"/>
              <a:gd name="connsiteY403" fmla="*/ 213096 h 364490"/>
              <a:gd name="connsiteX404" fmla="*/ 1082927 w 1314768"/>
              <a:gd name="connsiteY404" fmla="*/ 194742 h 364490"/>
              <a:gd name="connsiteX405" fmla="*/ 1223125 w 1314768"/>
              <a:gd name="connsiteY405" fmla="*/ 134210 h 364490"/>
              <a:gd name="connsiteX406" fmla="*/ 1204771 w 1314768"/>
              <a:gd name="connsiteY406" fmla="*/ 152565 h 364490"/>
              <a:gd name="connsiteX407" fmla="*/ 1223125 w 1314768"/>
              <a:gd name="connsiteY407" fmla="*/ 170920 h 364490"/>
              <a:gd name="connsiteX408" fmla="*/ 1241480 w 1314768"/>
              <a:gd name="connsiteY408" fmla="*/ 152565 h 364490"/>
              <a:gd name="connsiteX409" fmla="*/ 1223125 w 1314768"/>
              <a:gd name="connsiteY409" fmla="*/ 134210 h 364490"/>
              <a:gd name="connsiteX410" fmla="*/ 1153091 w 1314768"/>
              <a:gd name="connsiteY410" fmla="*/ 73809 h 364490"/>
              <a:gd name="connsiteX411" fmla="*/ 1134736 w 1314768"/>
              <a:gd name="connsiteY411" fmla="*/ 92164 h 364490"/>
              <a:gd name="connsiteX412" fmla="*/ 1153091 w 1314768"/>
              <a:gd name="connsiteY412" fmla="*/ 110519 h 364490"/>
              <a:gd name="connsiteX413" fmla="*/ 1171446 w 1314768"/>
              <a:gd name="connsiteY413" fmla="*/ 92164 h 364490"/>
              <a:gd name="connsiteX414" fmla="*/ 1153091 w 1314768"/>
              <a:gd name="connsiteY414" fmla="*/ 73809 h 364490"/>
              <a:gd name="connsiteX415" fmla="*/ 1223125 w 1314768"/>
              <a:gd name="connsiteY415" fmla="*/ 194742 h 364490"/>
              <a:gd name="connsiteX416" fmla="*/ 1204771 w 1314768"/>
              <a:gd name="connsiteY416" fmla="*/ 213096 h 364490"/>
              <a:gd name="connsiteX417" fmla="*/ 1223125 w 1314768"/>
              <a:gd name="connsiteY417" fmla="*/ 231451 h 364490"/>
              <a:gd name="connsiteX418" fmla="*/ 1241480 w 1314768"/>
              <a:gd name="connsiteY418" fmla="*/ 213096 h 364490"/>
              <a:gd name="connsiteX419" fmla="*/ 1223125 w 1314768"/>
              <a:gd name="connsiteY419" fmla="*/ 194742 h 364490"/>
              <a:gd name="connsiteX420" fmla="*/ 1082927 w 1314768"/>
              <a:gd name="connsiteY420" fmla="*/ 315544 h 364490"/>
              <a:gd name="connsiteX421" fmla="*/ 1064572 w 1314768"/>
              <a:gd name="connsiteY421" fmla="*/ 333899 h 364490"/>
              <a:gd name="connsiteX422" fmla="*/ 1082927 w 1314768"/>
              <a:gd name="connsiteY422" fmla="*/ 352254 h 364490"/>
              <a:gd name="connsiteX423" fmla="*/ 1101281 w 1314768"/>
              <a:gd name="connsiteY423" fmla="*/ 333899 h 364490"/>
              <a:gd name="connsiteX424" fmla="*/ 1082927 w 1314768"/>
              <a:gd name="connsiteY424" fmla="*/ 315544 h 364490"/>
              <a:gd name="connsiteX425" fmla="*/ 1223125 w 1314768"/>
              <a:gd name="connsiteY425" fmla="*/ 13408 h 364490"/>
              <a:gd name="connsiteX426" fmla="*/ 1204771 w 1314768"/>
              <a:gd name="connsiteY426" fmla="*/ 31763 h 364490"/>
              <a:gd name="connsiteX427" fmla="*/ 1223125 w 1314768"/>
              <a:gd name="connsiteY427" fmla="*/ 50117 h 364490"/>
              <a:gd name="connsiteX428" fmla="*/ 1241480 w 1314768"/>
              <a:gd name="connsiteY428" fmla="*/ 31763 h 364490"/>
              <a:gd name="connsiteX429" fmla="*/ 1223125 w 1314768"/>
              <a:gd name="connsiteY429" fmla="*/ 13408 h 364490"/>
              <a:gd name="connsiteX430" fmla="*/ 1293290 w 1314768"/>
              <a:gd name="connsiteY430" fmla="*/ 315544 h 364490"/>
              <a:gd name="connsiteX431" fmla="*/ 1274935 w 1314768"/>
              <a:gd name="connsiteY431" fmla="*/ 333899 h 364490"/>
              <a:gd name="connsiteX432" fmla="*/ 1293290 w 1314768"/>
              <a:gd name="connsiteY432" fmla="*/ 352254 h 364490"/>
              <a:gd name="connsiteX433" fmla="*/ 1311644 w 1314768"/>
              <a:gd name="connsiteY433" fmla="*/ 333899 h 364490"/>
              <a:gd name="connsiteX434" fmla="*/ 1293290 w 1314768"/>
              <a:gd name="connsiteY434" fmla="*/ 315544 h 364490"/>
              <a:gd name="connsiteX435" fmla="*/ 1153091 w 1314768"/>
              <a:gd name="connsiteY435" fmla="*/ 13408 h 364490"/>
              <a:gd name="connsiteX436" fmla="*/ 1134736 w 1314768"/>
              <a:gd name="connsiteY436" fmla="*/ 31763 h 364490"/>
              <a:gd name="connsiteX437" fmla="*/ 1153091 w 1314768"/>
              <a:gd name="connsiteY437" fmla="*/ 50117 h 364490"/>
              <a:gd name="connsiteX438" fmla="*/ 1171446 w 1314768"/>
              <a:gd name="connsiteY438" fmla="*/ 31763 h 364490"/>
              <a:gd name="connsiteX439" fmla="*/ 1153091 w 1314768"/>
              <a:gd name="connsiteY439" fmla="*/ 13408 h 364490"/>
              <a:gd name="connsiteX440" fmla="*/ 1223125 w 1314768"/>
              <a:gd name="connsiteY440" fmla="*/ 315544 h 364490"/>
              <a:gd name="connsiteX441" fmla="*/ 1204771 w 1314768"/>
              <a:gd name="connsiteY441" fmla="*/ 333899 h 364490"/>
              <a:gd name="connsiteX442" fmla="*/ 1223125 w 1314768"/>
              <a:gd name="connsiteY442" fmla="*/ 352254 h 364490"/>
              <a:gd name="connsiteX443" fmla="*/ 1241480 w 1314768"/>
              <a:gd name="connsiteY443" fmla="*/ 333899 h 364490"/>
              <a:gd name="connsiteX444" fmla="*/ 1223125 w 1314768"/>
              <a:gd name="connsiteY444" fmla="*/ 315544 h 364490"/>
              <a:gd name="connsiteX445" fmla="*/ 1223125 w 1314768"/>
              <a:gd name="connsiteY445" fmla="*/ 255143 h 364490"/>
              <a:gd name="connsiteX446" fmla="*/ 1204771 w 1314768"/>
              <a:gd name="connsiteY446" fmla="*/ 273498 h 364490"/>
              <a:gd name="connsiteX447" fmla="*/ 1223125 w 1314768"/>
              <a:gd name="connsiteY447" fmla="*/ 291852 h 364490"/>
              <a:gd name="connsiteX448" fmla="*/ 1241480 w 1314768"/>
              <a:gd name="connsiteY448" fmla="*/ 273498 h 364490"/>
              <a:gd name="connsiteX449" fmla="*/ 1223125 w 1314768"/>
              <a:gd name="connsiteY449" fmla="*/ 255143 h 364490"/>
              <a:gd name="connsiteX450" fmla="*/ 1223125 w 1314768"/>
              <a:gd name="connsiteY450" fmla="*/ 73809 h 364490"/>
              <a:gd name="connsiteX451" fmla="*/ 1204771 w 1314768"/>
              <a:gd name="connsiteY451" fmla="*/ 92164 h 364490"/>
              <a:gd name="connsiteX452" fmla="*/ 1223125 w 1314768"/>
              <a:gd name="connsiteY452" fmla="*/ 110519 h 364490"/>
              <a:gd name="connsiteX453" fmla="*/ 1241480 w 1314768"/>
              <a:gd name="connsiteY453" fmla="*/ 92164 h 364490"/>
              <a:gd name="connsiteX454" fmla="*/ 1223125 w 1314768"/>
              <a:gd name="connsiteY454" fmla="*/ 73809 h 364490"/>
              <a:gd name="connsiteX455" fmla="*/ 1293290 w 1314768"/>
              <a:gd name="connsiteY455" fmla="*/ 255143 h 364490"/>
              <a:gd name="connsiteX456" fmla="*/ 1274935 w 1314768"/>
              <a:gd name="connsiteY456" fmla="*/ 273498 h 364490"/>
              <a:gd name="connsiteX457" fmla="*/ 1293290 w 1314768"/>
              <a:gd name="connsiteY457" fmla="*/ 291852 h 364490"/>
              <a:gd name="connsiteX458" fmla="*/ 1311644 w 1314768"/>
              <a:gd name="connsiteY458" fmla="*/ 273498 h 364490"/>
              <a:gd name="connsiteX459" fmla="*/ 1293290 w 1314768"/>
              <a:gd name="connsiteY459" fmla="*/ 255143 h 364490"/>
              <a:gd name="connsiteX460" fmla="*/ 1012892 w 1314768"/>
              <a:gd name="connsiteY460" fmla="*/ 13408 h 364490"/>
              <a:gd name="connsiteX461" fmla="*/ 994538 w 1314768"/>
              <a:gd name="connsiteY461" fmla="*/ 31763 h 364490"/>
              <a:gd name="connsiteX462" fmla="*/ 1012892 w 1314768"/>
              <a:gd name="connsiteY462" fmla="*/ 50117 h 364490"/>
              <a:gd name="connsiteX463" fmla="*/ 1031247 w 1314768"/>
              <a:gd name="connsiteY463" fmla="*/ 31763 h 364490"/>
              <a:gd name="connsiteX464" fmla="*/ 1012892 w 1314768"/>
              <a:gd name="connsiteY464" fmla="*/ 13408 h 364490"/>
              <a:gd name="connsiteX465" fmla="*/ 942858 w 1314768"/>
              <a:gd name="connsiteY465" fmla="*/ 315544 h 364490"/>
              <a:gd name="connsiteX466" fmla="*/ 924504 w 1314768"/>
              <a:gd name="connsiteY466" fmla="*/ 333899 h 364490"/>
              <a:gd name="connsiteX467" fmla="*/ 942858 w 1314768"/>
              <a:gd name="connsiteY467" fmla="*/ 352254 h 364490"/>
              <a:gd name="connsiteX468" fmla="*/ 961213 w 1314768"/>
              <a:gd name="connsiteY468" fmla="*/ 333899 h 364490"/>
              <a:gd name="connsiteX469" fmla="*/ 942858 w 1314768"/>
              <a:gd name="connsiteY469" fmla="*/ 315544 h 364490"/>
              <a:gd name="connsiteX470" fmla="*/ 942858 w 1314768"/>
              <a:gd name="connsiteY470" fmla="*/ 255143 h 364490"/>
              <a:gd name="connsiteX471" fmla="*/ 924504 w 1314768"/>
              <a:gd name="connsiteY471" fmla="*/ 273498 h 364490"/>
              <a:gd name="connsiteX472" fmla="*/ 942858 w 1314768"/>
              <a:gd name="connsiteY472" fmla="*/ 291852 h 364490"/>
              <a:gd name="connsiteX473" fmla="*/ 961213 w 1314768"/>
              <a:gd name="connsiteY473" fmla="*/ 273498 h 364490"/>
              <a:gd name="connsiteX474" fmla="*/ 942858 w 1314768"/>
              <a:gd name="connsiteY474" fmla="*/ 255143 h 364490"/>
              <a:gd name="connsiteX475" fmla="*/ 942858 w 1314768"/>
              <a:gd name="connsiteY475" fmla="*/ 194742 h 364490"/>
              <a:gd name="connsiteX476" fmla="*/ 924504 w 1314768"/>
              <a:gd name="connsiteY476" fmla="*/ 213096 h 364490"/>
              <a:gd name="connsiteX477" fmla="*/ 942858 w 1314768"/>
              <a:gd name="connsiteY477" fmla="*/ 231451 h 364490"/>
              <a:gd name="connsiteX478" fmla="*/ 961213 w 1314768"/>
              <a:gd name="connsiteY478" fmla="*/ 213096 h 364490"/>
              <a:gd name="connsiteX479" fmla="*/ 942858 w 1314768"/>
              <a:gd name="connsiteY479" fmla="*/ 194742 h 364490"/>
              <a:gd name="connsiteX480" fmla="*/ 1293290 w 1314768"/>
              <a:gd name="connsiteY480" fmla="*/ 134210 h 364490"/>
              <a:gd name="connsiteX481" fmla="*/ 1274935 w 1314768"/>
              <a:gd name="connsiteY481" fmla="*/ 152565 h 364490"/>
              <a:gd name="connsiteX482" fmla="*/ 1293290 w 1314768"/>
              <a:gd name="connsiteY482" fmla="*/ 170920 h 364490"/>
              <a:gd name="connsiteX483" fmla="*/ 1311644 w 1314768"/>
              <a:gd name="connsiteY483" fmla="*/ 152565 h 364490"/>
              <a:gd name="connsiteX484" fmla="*/ 1293290 w 1314768"/>
              <a:gd name="connsiteY484" fmla="*/ 134210 h 364490"/>
              <a:gd name="connsiteX485" fmla="*/ 1293290 w 1314768"/>
              <a:gd name="connsiteY485" fmla="*/ 49987 h 364490"/>
              <a:gd name="connsiteX486" fmla="*/ 1311644 w 1314768"/>
              <a:gd name="connsiteY486" fmla="*/ 31633 h 364490"/>
              <a:gd name="connsiteX487" fmla="*/ 1293290 w 1314768"/>
              <a:gd name="connsiteY487" fmla="*/ 13278 h 364490"/>
              <a:gd name="connsiteX488" fmla="*/ 1274935 w 1314768"/>
              <a:gd name="connsiteY488" fmla="*/ 31633 h 364490"/>
              <a:gd name="connsiteX489" fmla="*/ 1293290 w 1314768"/>
              <a:gd name="connsiteY489" fmla="*/ 49987 h 364490"/>
              <a:gd name="connsiteX490" fmla="*/ 1293290 w 1314768"/>
              <a:gd name="connsiteY490" fmla="*/ 73809 h 364490"/>
              <a:gd name="connsiteX491" fmla="*/ 1274935 w 1314768"/>
              <a:gd name="connsiteY491" fmla="*/ 92164 h 364490"/>
              <a:gd name="connsiteX492" fmla="*/ 1293290 w 1314768"/>
              <a:gd name="connsiteY492" fmla="*/ 110519 h 364490"/>
              <a:gd name="connsiteX493" fmla="*/ 1311644 w 1314768"/>
              <a:gd name="connsiteY493" fmla="*/ 92164 h 364490"/>
              <a:gd name="connsiteX494" fmla="*/ 1293290 w 1314768"/>
              <a:gd name="connsiteY494" fmla="*/ 73809 h 364490"/>
              <a:gd name="connsiteX495" fmla="*/ 1293290 w 1314768"/>
              <a:gd name="connsiteY495" fmla="*/ 194742 h 364490"/>
              <a:gd name="connsiteX496" fmla="*/ 1274935 w 1314768"/>
              <a:gd name="connsiteY496" fmla="*/ 213096 h 364490"/>
              <a:gd name="connsiteX497" fmla="*/ 1293290 w 1314768"/>
              <a:gd name="connsiteY497" fmla="*/ 231451 h 364490"/>
              <a:gd name="connsiteX498" fmla="*/ 1311644 w 1314768"/>
              <a:gd name="connsiteY498" fmla="*/ 213096 h 364490"/>
              <a:gd name="connsiteX499" fmla="*/ 1293290 w 1314768"/>
              <a:gd name="connsiteY499" fmla="*/ 194742 h 364490"/>
              <a:gd name="connsiteX500" fmla="*/ 1012892 w 1314768"/>
              <a:gd name="connsiteY500" fmla="*/ 194742 h 364490"/>
              <a:gd name="connsiteX501" fmla="*/ 994538 w 1314768"/>
              <a:gd name="connsiteY501" fmla="*/ 213096 h 364490"/>
              <a:gd name="connsiteX502" fmla="*/ 1012892 w 1314768"/>
              <a:gd name="connsiteY502" fmla="*/ 231451 h 364490"/>
              <a:gd name="connsiteX503" fmla="*/ 1031247 w 1314768"/>
              <a:gd name="connsiteY503" fmla="*/ 213096 h 364490"/>
              <a:gd name="connsiteX504" fmla="*/ 1012892 w 1314768"/>
              <a:gd name="connsiteY504" fmla="*/ 194742 h 364490"/>
              <a:gd name="connsiteX505" fmla="*/ 1012892 w 1314768"/>
              <a:gd name="connsiteY505" fmla="*/ 134210 h 364490"/>
              <a:gd name="connsiteX506" fmla="*/ 994538 w 1314768"/>
              <a:gd name="connsiteY506" fmla="*/ 152565 h 364490"/>
              <a:gd name="connsiteX507" fmla="*/ 1012892 w 1314768"/>
              <a:gd name="connsiteY507" fmla="*/ 170920 h 364490"/>
              <a:gd name="connsiteX508" fmla="*/ 1031247 w 1314768"/>
              <a:gd name="connsiteY508" fmla="*/ 152565 h 364490"/>
              <a:gd name="connsiteX509" fmla="*/ 1012892 w 1314768"/>
              <a:gd name="connsiteY509" fmla="*/ 134210 h 364490"/>
              <a:gd name="connsiteX510" fmla="*/ 1012892 w 1314768"/>
              <a:gd name="connsiteY510" fmla="*/ 255143 h 364490"/>
              <a:gd name="connsiteX511" fmla="*/ 994538 w 1314768"/>
              <a:gd name="connsiteY511" fmla="*/ 273498 h 364490"/>
              <a:gd name="connsiteX512" fmla="*/ 1012892 w 1314768"/>
              <a:gd name="connsiteY512" fmla="*/ 291852 h 364490"/>
              <a:gd name="connsiteX513" fmla="*/ 1031247 w 1314768"/>
              <a:gd name="connsiteY513" fmla="*/ 273498 h 364490"/>
              <a:gd name="connsiteX514" fmla="*/ 1012892 w 1314768"/>
              <a:gd name="connsiteY514" fmla="*/ 255143 h 364490"/>
              <a:gd name="connsiteX515" fmla="*/ 1012892 w 1314768"/>
              <a:gd name="connsiteY515" fmla="*/ 73809 h 364490"/>
              <a:gd name="connsiteX516" fmla="*/ 994538 w 1314768"/>
              <a:gd name="connsiteY516" fmla="*/ 92164 h 364490"/>
              <a:gd name="connsiteX517" fmla="*/ 1012892 w 1314768"/>
              <a:gd name="connsiteY517" fmla="*/ 110519 h 364490"/>
              <a:gd name="connsiteX518" fmla="*/ 1031247 w 1314768"/>
              <a:gd name="connsiteY518" fmla="*/ 92164 h 364490"/>
              <a:gd name="connsiteX519" fmla="*/ 1012892 w 1314768"/>
              <a:gd name="connsiteY519" fmla="*/ 73809 h 364490"/>
              <a:gd name="connsiteX520" fmla="*/ 1012892 w 1314768"/>
              <a:gd name="connsiteY520" fmla="*/ 315544 h 364490"/>
              <a:gd name="connsiteX521" fmla="*/ 994538 w 1314768"/>
              <a:gd name="connsiteY521" fmla="*/ 333899 h 364490"/>
              <a:gd name="connsiteX522" fmla="*/ 1012892 w 1314768"/>
              <a:gd name="connsiteY522" fmla="*/ 352254 h 364490"/>
              <a:gd name="connsiteX523" fmla="*/ 1031247 w 1314768"/>
              <a:gd name="connsiteY523" fmla="*/ 333899 h 364490"/>
              <a:gd name="connsiteX524" fmla="*/ 1012892 w 1314768"/>
              <a:gd name="connsiteY524" fmla="*/ 315544 h 364490"/>
              <a:gd name="connsiteX525" fmla="*/ 942858 w 1314768"/>
              <a:gd name="connsiteY525" fmla="*/ 73809 h 364490"/>
              <a:gd name="connsiteX526" fmla="*/ 924504 w 1314768"/>
              <a:gd name="connsiteY526" fmla="*/ 92164 h 364490"/>
              <a:gd name="connsiteX527" fmla="*/ 942858 w 1314768"/>
              <a:gd name="connsiteY527" fmla="*/ 110519 h 364490"/>
              <a:gd name="connsiteX528" fmla="*/ 961213 w 1314768"/>
              <a:gd name="connsiteY528" fmla="*/ 92164 h 364490"/>
              <a:gd name="connsiteX529" fmla="*/ 942858 w 1314768"/>
              <a:gd name="connsiteY529" fmla="*/ 73809 h 364490"/>
              <a:gd name="connsiteX530" fmla="*/ 942858 w 1314768"/>
              <a:gd name="connsiteY530" fmla="*/ 134210 h 364490"/>
              <a:gd name="connsiteX531" fmla="*/ 924504 w 1314768"/>
              <a:gd name="connsiteY531" fmla="*/ 152565 h 364490"/>
              <a:gd name="connsiteX532" fmla="*/ 942858 w 1314768"/>
              <a:gd name="connsiteY532" fmla="*/ 170920 h 364490"/>
              <a:gd name="connsiteX533" fmla="*/ 961213 w 1314768"/>
              <a:gd name="connsiteY533" fmla="*/ 152565 h 364490"/>
              <a:gd name="connsiteX534" fmla="*/ 942858 w 1314768"/>
              <a:gd name="connsiteY534" fmla="*/ 134210 h 364490"/>
              <a:gd name="connsiteX535" fmla="*/ 942858 w 1314768"/>
              <a:gd name="connsiteY535" fmla="*/ 13408 h 364490"/>
              <a:gd name="connsiteX536" fmla="*/ 924504 w 1314768"/>
              <a:gd name="connsiteY536" fmla="*/ 31763 h 364490"/>
              <a:gd name="connsiteX537" fmla="*/ 942858 w 1314768"/>
              <a:gd name="connsiteY537" fmla="*/ 50117 h 364490"/>
              <a:gd name="connsiteX538" fmla="*/ 961213 w 1314768"/>
              <a:gd name="connsiteY538" fmla="*/ 31763 h 364490"/>
              <a:gd name="connsiteX539" fmla="*/ 942858 w 1314768"/>
              <a:gd name="connsiteY539" fmla="*/ 13408 h 364490"/>
              <a:gd name="connsiteX540" fmla="*/ 872694 w 1314768"/>
              <a:gd name="connsiteY540" fmla="*/ 73809 h 364490"/>
              <a:gd name="connsiteX541" fmla="*/ 854339 w 1314768"/>
              <a:gd name="connsiteY541" fmla="*/ 92164 h 364490"/>
              <a:gd name="connsiteX542" fmla="*/ 872694 w 1314768"/>
              <a:gd name="connsiteY542" fmla="*/ 110519 h 364490"/>
              <a:gd name="connsiteX543" fmla="*/ 891049 w 1314768"/>
              <a:gd name="connsiteY543" fmla="*/ 92164 h 364490"/>
              <a:gd name="connsiteX544" fmla="*/ 872694 w 1314768"/>
              <a:gd name="connsiteY544" fmla="*/ 73809 h 364490"/>
              <a:gd name="connsiteX545" fmla="*/ 872694 w 1314768"/>
              <a:gd name="connsiteY545" fmla="*/ 13408 h 364490"/>
              <a:gd name="connsiteX546" fmla="*/ 854339 w 1314768"/>
              <a:gd name="connsiteY546" fmla="*/ 31763 h 364490"/>
              <a:gd name="connsiteX547" fmla="*/ 872694 w 1314768"/>
              <a:gd name="connsiteY547" fmla="*/ 50117 h 364490"/>
              <a:gd name="connsiteX548" fmla="*/ 891049 w 1314768"/>
              <a:gd name="connsiteY548" fmla="*/ 31763 h 364490"/>
              <a:gd name="connsiteX549" fmla="*/ 872694 w 1314768"/>
              <a:gd name="connsiteY549" fmla="*/ 13408 h 364490"/>
              <a:gd name="connsiteX550" fmla="*/ 872694 w 1314768"/>
              <a:gd name="connsiteY550" fmla="*/ 315544 h 364490"/>
              <a:gd name="connsiteX551" fmla="*/ 854339 w 1314768"/>
              <a:gd name="connsiteY551" fmla="*/ 333899 h 364490"/>
              <a:gd name="connsiteX552" fmla="*/ 872694 w 1314768"/>
              <a:gd name="connsiteY552" fmla="*/ 352254 h 364490"/>
              <a:gd name="connsiteX553" fmla="*/ 891049 w 1314768"/>
              <a:gd name="connsiteY553" fmla="*/ 333899 h 364490"/>
              <a:gd name="connsiteX554" fmla="*/ 872694 w 1314768"/>
              <a:gd name="connsiteY554" fmla="*/ 315544 h 364490"/>
              <a:gd name="connsiteX555" fmla="*/ 872694 w 1314768"/>
              <a:gd name="connsiteY555" fmla="*/ 255143 h 364490"/>
              <a:gd name="connsiteX556" fmla="*/ 854339 w 1314768"/>
              <a:gd name="connsiteY556" fmla="*/ 273498 h 364490"/>
              <a:gd name="connsiteX557" fmla="*/ 872694 w 1314768"/>
              <a:gd name="connsiteY557" fmla="*/ 291852 h 364490"/>
              <a:gd name="connsiteX558" fmla="*/ 891049 w 1314768"/>
              <a:gd name="connsiteY558" fmla="*/ 273498 h 364490"/>
              <a:gd name="connsiteX559" fmla="*/ 872694 w 1314768"/>
              <a:gd name="connsiteY559" fmla="*/ 255143 h 364490"/>
              <a:gd name="connsiteX560" fmla="*/ 872694 w 1314768"/>
              <a:gd name="connsiteY560" fmla="*/ 194742 h 364490"/>
              <a:gd name="connsiteX561" fmla="*/ 854339 w 1314768"/>
              <a:gd name="connsiteY561" fmla="*/ 213096 h 364490"/>
              <a:gd name="connsiteX562" fmla="*/ 872694 w 1314768"/>
              <a:gd name="connsiteY562" fmla="*/ 231451 h 364490"/>
              <a:gd name="connsiteX563" fmla="*/ 891049 w 1314768"/>
              <a:gd name="connsiteY563" fmla="*/ 213096 h 364490"/>
              <a:gd name="connsiteX564" fmla="*/ 872694 w 1314768"/>
              <a:gd name="connsiteY564" fmla="*/ 194742 h 364490"/>
              <a:gd name="connsiteX565" fmla="*/ 872694 w 1314768"/>
              <a:gd name="connsiteY565" fmla="*/ 134210 h 364490"/>
              <a:gd name="connsiteX566" fmla="*/ 854339 w 1314768"/>
              <a:gd name="connsiteY566" fmla="*/ 152565 h 364490"/>
              <a:gd name="connsiteX567" fmla="*/ 872694 w 1314768"/>
              <a:gd name="connsiteY567" fmla="*/ 170920 h 364490"/>
              <a:gd name="connsiteX568" fmla="*/ 891049 w 1314768"/>
              <a:gd name="connsiteY568" fmla="*/ 152565 h 364490"/>
              <a:gd name="connsiteX569" fmla="*/ 872694 w 1314768"/>
              <a:gd name="connsiteY569" fmla="*/ 134210 h 36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Lst>
            <a:rect l="l" t="t" r="r" b="b"/>
            <a:pathLst>
              <a:path w="1314768" h="364490">
                <a:moveTo>
                  <a:pt x="260220" y="31763"/>
                </a:moveTo>
                <a:cubicBezTo>
                  <a:pt x="260220" y="41916"/>
                  <a:pt x="252019" y="50117"/>
                  <a:pt x="241865" y="50117"/>
                </a:cubicBezTo>
                <a:cubicBezTo>
                  <a:pt x="231712" y="50117"/>
                  <a:pt x="223511" y="41916"/>
                  <a:pt x="223511" y="31763"/>
                </a:cubicBezTo>
                <a:cubicBezTo>
                  <a:pt x="223511" y="21609"/>
                  <a:pt x="231712" y="13408"/>
                  <a:pt x="241865" y="13408"/>
                </a:cubicBezTo>
                <a:cubicBezTo>
                  <a:pt x="252019" y="13408"/>
                  <a:pt x="260220" y="21609"/>
                  <a:pt x="260220" y="31763"/>
                </a:cubicBezTo>
                <a:close/>
                <a:moveTo>
                  <a:pt x="311900" y="315544"/>
                </a:moveTo>
                <a:cubicBezTo>
                  <a:pt x="301746" y="315544"/>
                  <a:pt x="293545" y="323745"/>
                  <a:pt x="293545" y="333899"/>
                </a:cubicBezTo>
                <a:cubicBezTo>
                  <a:pt x="293545" y="344053"/>
                  <a:pt x="301746" y="352254"/>
                  <a:pt x="311900" y="352254"/>
                </a:cubicBezTo>
                <a:cubicBezTo>
                  <a:pt x="322053" y="352254"/>
                  <a:pt x="330254" y="344053"/>
                  <a:pt x="330254" y="333899"/>
                </a:cubicBezTo>
                <a:cubicBezTo>
                  <a:pt x="330254" y="323745"/>
                  <a:pt x="322053" y="315544"/>
                  <a:pt x="311900" y="315544"/>
                </a:cubicBezTo>
                <a:close/>
                <a:moveTo>
                  <a:pt x="241865" y="73809"/>
                </a:moveTo>
                <a:cubicBezTo>
                  <a:pt x="231712" y="73809"/>
                  <a:pt x="223511" y="82010"/>
                  <a:pt x="223511" y="92164"/>
                </a:cubicBezTo>
                <a:cubicBezTo>
                  <a:pt x="223511" y="102318"/>
                  <a:pt x="231712" y="110519"/>
                  <a:pt x="241865" y="110519"/>
                </a:cubicBezTo>
                <a:cubicBezTo>
                  <a:pt x="252019" y="110519"/>
                  <a:pt x="260220" y="102318"/>
                  <a:pt x="260220" y="92164"/>
                </a:cubicBezTo>
                <a:cubicBezTo>
                  <a:pt x="260220" y="82010"/>
                  <a:pt x="252019" y="73809"/>
                  <a:pt x="241865" y="73809"/>
                </a:cubicBezTo>
                <a:close/>
                <a:moveTo>
                  <a:pt x="311900" y="255143"/>
                </a:moveTo>
                <a:cubicBezTo>
                  <a:pt x="301746" y="255143"/>
                  <a:pt x="293545" y="263344"/>
                  <a:pt x="293545" y="273498"/>
                </a:cubicBezTo>
                <a:cubicBezTo>
                  <a:pt x="293545" y="283651"/>
                  <a:pt x="301746" y="291852"/>
                  <a:pt x="311900" y="291852"/>
                </a:cubicBezTo>
                <a:cubicBezTo>
                  <a:pt x="322053" y="291852"/>
                  <a:pt x="330254" y="283651"/>
                  <a:pt x="330254" y="273498"/>
                </a:cubicBezTo>
                <a:cubicBezTo>
                  <a:pt x="330254" y="263344"/>
                  <a:pt x="322053" y="255143"/>
                  <a:pt x="311900" y="255143"/>
                </a:cubicBezTo>
                <a:close/>
                <a:moveTo>
                  <a:pt x="241865" y="134210"/>
                </a:moveTo>
                <a:cubicBezTo>
                  <a:pt x="231712" y="134210"/>
                  <a:pt x="223511" y="142411"/>
                  <a:pt x="223511" y="152565"/>
                </a:cubicBezTo>
                <a:cubicBezTo>
                  <a:pt x="223511" y="162719"/>
                  <a:pt x="231712" y="170920"/>
                  <a:pt x="241865" y="170920"/>
                </a:cubicBezTo>
                <a:cubicBezTo>
                  <a:pt x="252019" y="170920"/>
                  <a:pt x="260220" y="162719"/>
                  <a:pt x="260220" y="152565"/>
                </a:cubicBezTo>
                <a:cubicBezTo>
                  <a:pt x="260220" y="142411"/>
                  <a:pt x="252019" y="134210"/>
                  <a:pt x="241865" y="134210"/>
                </a:cubicBezTo>
                <a:close/>
                <a:moveTo>
                  <a:pt x="241865" y="255143"/>
                </a:moveTo>
                <a:cubicBezTo>
                  <a:pt x="231712" y="255143"/>
                  <a:pt x="223511" y="263344"/>
                  <a:pt x="223511" y="273498"/>
                </a:cubicBezTo>
                <a:cubicBezTo>
                  <a:pt x="223511" y="283651"/>
                  <a:pt x="231712" y="291852"/>
                  <a:pt x="241865" y="291852"/>
                </a:cubicBezTo>
                <a:cubicBezTo>
                  <a:pt x="252019" y="291852"/>
                  <a:pt x="260220" y="283651"/>
                  <a:pt x="260220" y="273498"/>
                </a:cubicBezTo>
                <a:cubicBezTo>
                  <a:pt x="260220" y="263344"/>
                  <a:pt x="252019" y="255143"/>
                  <a:pt x="241865" y="255143"/>
                </a:cubicBezTo>
                <a:close/>
                <a:moveTo>
                  <a:pt x="241865" y="315544"/>
                </a:moveTo>
                <a:cubicBezTo>
                  <a:pt x="231712" y="315544"/>
                  <a:pt x="223511" y="323745"/>
                  <a:pt x="223511" y="333899"/>
                </a:cubicBezTo>
                <a:cubicBezTo>
                  <a:pt x="223511" y="344053"/>
                  <a:pt x="231712" y="352254"/>
                  <a:pt x="241865" y="352254"/>
                </a:cubicBezTo>
                <a:cubicBezTo>
                  <a:pt x="252019" y="352254"/>
                  <a:pt x="260220" y="344053"/>
                  <a:pt x="260220" y="333899"/>
                </a:cubicBezTo>
                <a:cubicBezTo>
                  <a:pt x="260220" y="323745"/>
                  <a:pt x="252019" y="315544"/>
                  <a:pt x="241865" y="315544"/>
                </a:cubicBezTo>
                <a:close/>
                <a:moveTo>
                  <a:pt x="241865" y="194742"/>
                </a:moveTo>
                <a:cubicBezTo>
                  <a:pt x="231712" y="194742"/>
                  <a:pt x="223511" y="202943"/>
                  <a:pt x="223511" y="213096"/>
                </a:cubicBezTo>
                <a:cubicBezTo>
                  <a:pt x="223511" y="223250"/>
                  <a:pt x="231712" y="231451"/>
                  <a:pt x="241865" y="231451"/>
                </a:cubicBezTo>
                <a:cubicBezTo>
                  <a:pt x="252019" y="231451"/>
                  <a:pt x="260220" y="223250"/>
                  <a:pt x="260220" y="213096"/>
                </a:cubicBezTo>
                <a:cubicBezTo>
                  <a:pt x="260220" y="202943"/>
                  <a:pt x="252019" y="194742"/>
                  <a:pt x="241865" y="194742"/>
                </a:cubicBezTo>
                <a:close/>
                <a:moveTo>
                  <a:pt x="311900" y="134210"/>
                </a:moveTo>
                <a:cubicBezTo>
                  <a:pt x="301746" y="134210"/>
                  <a:pt x="293545" y="142411"/>
                  <a:pt x="293545" y="152565"/>
                </a:cubicBezTo>
                <a:cubicBezTo>
                  <a:pt x="293545" y="162719"/>
                  <a:pt x="301746" y="170920"/>
                  <a:pt x="311900" y="170920"/>
                </a:cubicBezTo>
                <a:cubicBezTo>
                  <a:pt x="322053" y="170920"/>
                  <a:pt x="330254" y="162719"/>
                  <a:pt x="330254" y="152565"/>
                </a:cubicBezTo>
                <a:cubicBezTo>
                  <a:pt x="330254" y="142411"/>
                  <a:pt x="322053" y="134210"/>
                  <a:pt x="311900" y="134210"/>
                </a:cubicBezTo>
                <a:close/>
                <a:moveTo>
                  <a:pt x="382064" y="255143"/>
                </a:moveTo>
                <a:cubicBezTo>
                  <a:pt x="371910" y="255143"/>
                  <a:pt x="363709" y="263344"/>
                  <a:pt x="363709" y="273498"/>
                </a:cubicBezTo>
                <a:cubicBezTo>
                  <a:pt x="363709" y="283651"/>
                  <a:pt x="371910" y="291852"/>
                  <a:pt x="382064" y="291852"/>
                </a:cubicBezTo>
                <a:cubicBezTo>
                  <a:pt x="392218" y="291852"/>
                  <a:pt x="400419" y="283651"/>
                  <a:pt x="400419" y="273498"/>
                </a:cubicBezTo>
                <a:cubicBezTo>
                  <a:pt x="400419" y="263344"/>
                  <a:pt x="392218" y="255143"/>
                  <a:pt x="382064" y="255143"/>
                </a:cubicBezTo>
                <a:close/>
                <a:moveTo>
                  <a:pt x="382064" y="134210"/>
                </a:moveTo>
                <a:cubicBezTo>
                  <a:pt x="371910" y="134210"/>
                  <a:pt x="363709" y="142411"/>
                  <a:pt x="363709" y="152565"/>
                </a:cubicBezTo>
                <a:cubicBezTo>
                  <a:pt x="363709" y="162719"/>
                  <a:pt x="371910" y="170920"/>
                  <a:pt x="382064" y="170920"/>
                </a:cubicBezTo>
                <a:cubicBezTo>
                  <a:pt x="392218" y="170920"/>
                  <a:pt x="400419" y="162719"/>
                  <a:pt x="400419" y="152565"/>
                </a:cubicBezTo>
                <a:cubicBezTo>
                  <a:pt x="400419" y="142411"/>
                  <a:pt x="392218" y="134210"/>
                  <a:pt x="382064" y="134210"/>
                </a:cubicBezTo>
                <a:close/>
                <a:moveTo>
                  <a:pt x="382064" y="194742"/>
                </a:moveTo>
                <a:cubicBezTo>
                  <a:pt x="371910" y="194742"/>
                  <a:pt x="363709" y="202943"/>
                  <a:pt x="363709" y="213096"/>
                </a:cubicBezTo>
                <a:cubicBezTo>
                  <a:pt x="363709" y="223250"/>
                  <a:pt x="371910" y="231451"/>
                  <a:pt x="382064" y="231451"/>
                </a:cubicBezTo>
                <a:cubicBezTo>
                  <a:pt x="392218" y="231451"/>
                  <a:pt x="400419" y="223250"/>
                  <a:pt x="400419" y="213096"/>
                </a:cubicBezTo>
                <a:cubicBezTo>
                  <a:pt x="400419" y="202943"/>
                  <a:pt x="392218" y="194742"/>
                  <a:pt x="382064" y="194742"/>
                </a:cubicBezTo>
                <a:close/>
                <a:moveTo>
                  <a:pt x="382064" y="73809"/>
                </a:moveTo>
                <a:cubicBezTo>
                  <a:pt x="371910" y="73809"/>
                  <a:pt x="363709" y="82010"/>
                  <a:pt x="363709" y="92164"/>
                </a:cubicBezTo>
                <a:cubicBezTo>
                  <a:pt x="363709" y="102318"/>
                  <a:pt x="371910" y="110519"/>
                  <a:pt x="382064" y="110519"/>
                </a:cubicBezTo>
                <a:cubicBezTo>
                  <a:pt x="392218" y="110519"/>
                  <a:pt x="400419" y="102318"/>
                  <a:pt x="400419" y="92164"/>
                </a:cubicBezTo>
                <a:cubicBezTo>
                  <a:pt x="400419" y="82010"/>
                  <a:pt x="392218" y="73809"/>
                  <a:pt x="382064" y="73809"/>
                </a:cubicBezTo>
                <a:close/>
                <a:moveTo>
                  <a:pt x="382064" y="315544"/>
                </a:moveTo>
                <a:cubicBezTo>
                  <a:pt x="371910" y="315544"/>
                  <a:pt x="363709" y="323745"/>
                  <a:pt x="363709" y="333899"/>
                </a:cubicBezTo>
                <a:cubicBezTo>
                  <a:pt x="363709" y="344053"/>
                  <a:pt x="371910" y="352254"/>
                  <a:pt x="382064" y="352254"/>
                </a:cubicBezTo>
                <a:cubicBezTo>
                  <a:pt x="392218" y="352254"/>
                  <a:pt x="400419" y="344053"/>
                  <a:pt x="400419" y="333899"/>
                </a:cubicBezTo>
                <a:cubicBezTo>
                  <a:pt x="400419" y="323745"/>
                  <a:pt x="392218" y="315544"/>
                  <a:pt x="382064" y="315544"/>
                </a:cubicBezTo>
                <a:close/>
                <a:moveTo>
                  <a:pt x="311900" y="73809"/>
                </a:moveTo>
                <a:cubicBezTo>
                  <a:pt x="301746" y="73809"/>
                  <a:pt x="293545" y="82010"/>
                  <a:pt x="293545" y="92164"/>
                </a:cubicBezTo>
                <a:cubicBezTo>
                  <a:pt x="293545" y="102318"/>
                  <a:pt x="301746" y="110519"/>
                  <a:pt x="311900" y="110519"/>
                </a:cubicBezTo>
                <a:cubicBezTo>
                  <a:pt x="322053" y="110519"/>
                  <a:pt x="330254" y="102318"/>
                  <a:pt x="330254" y="92164"/>
                </a:cubicBezTo>
                <a:cubicBezTo>
                  <a:pt x="330254" y="82010"/>
                  <a:pt x="322053" y="73809"/>
                  <a:pt x="311900" y="73809"/>
                </a:cubicBezTo>
                <a:close/>
                <a:moveTo>
                  <a:pt x="311900" y="13408"/>
                </a:moveTo>
                <a:cubicBezTo>
                  <a:pt x="301746" y="13408"/>
                  <a:pt x="293545" y="21609"/>
                  <a:pt x="293545" y="31763"/>
                </a:cubicBezTo>
                <a:cubicBezTo>
                  <a:pt x="293545" y="41916"/>
                  <a:pt x="301746" y="50117"/>
                  <a:pt x="311900" y="50117"/>
                </a:cubicBezTo>
                <a:cubicBezTo>
                  <a:pt x="322053" y="50117"/>
                  <a:pt x="330254" y="41916"/>
                  <a:pt x="330254" y="31763"/>
                </a:cubicBezTo>
                <a:cubicBezTo>
                  <a:pt x="330254" y="21609"/>
                  <a:pt x="322053" y="13408"/>
                  <a:pt x="311900" y="13408"/>
                </a:cubicBezTo>
                <a:close/>
                <a:moveTo>
                  <a:pt x="171831" y="13408"/>
                </a:moveTo>
                <a:cubicBezTo>
                  <a:pt x="161677" y="13408"/>
                  <a:pt x="153476" y="21609"/>
                  <a:pt x="153476" y="31763"/>
                </a:cubicBezTo>
                <a:cubicBezTo>
                  <a:pt x="153476" y="41916"/>
                  <a:pt x="161677" y="50117"/>
                  <a:pt x="171831" y="50117"/>
                </a:cubicBezTo>
                <a:cubicBezTo>
                  <a:pt x="181985" y="50117"/>
                  <a:pt x="190186" y="41916"/>
                  <a:pt x="190186" y="31763"/>
                </a:cubicBezTo>
                <a:cubicBezTo>
                  <a:pt x="190056" y="21609"/>
                  <a:pt x="181855" y="13408"/>
                  <a:pt x="171831" y="13408"/>
                </a:cubicBezTo>
                <a:close/>
                <a:moveTo>
                  <a:pt x="311900" y="194742"/>
                </a:moveTo>
                <a:cubicBezTo>
                  <a:pt x="301746" y="194742"/>
                  <a:pt x="293545" y="202943"/>
                  <a:pt x="293545" y="213096"/>
                </a:cubicBezTo>
                <a:cubicBezTo>
                  <a:pt x="293545" y="223250"/>
                  <a:pt x="301746" y="231451"/>
                  <a:pt x="311900" y="231451"/>
                </a:cubicBezTo>
                <a:cubicBezTo>
                  <a:pt x="322053" y="231451"/>
                  <a:pt x="330254" y="223250"/>
                  <a:pt x="330254" y="213096"/>
                </a:cubicBezTo>
                <a:cubicBezTo>
                  <a:pt x="330254" y="202943"/>
                  <a:pt x="322053" y="194742"/>
                  <a:pt x="311900" y="194742"/>
                </a:cubicBezTo>
                <a:close/>
                <a:moveTo>
                  <a:pt x="31633" y="13408"/>
                </a:moveTo>
                <a:cubicBezTo>
                  <a:pt x="21479" y="13408"/>
                  <a:pt x="13278" y="21609"/>
                  <a:pt x="13278" y="31763"/>
                </a:cubicBezTo>
                <a:cubicBezTo>
                  <a:pt x="13278" y="41916"/>
                  <a:pt x="21479" y="50117"/>
                  <a:pt x="31633" y="50117"/>
                </a:cubicBezTo>
                <a:cubicBezTo>
                  <a:pt x="41786" y="50117"/>
                  <a:pt x="49987" y="41916"/>
                  <a:pt x="49987" y="31763"/>
                </a:cubicBezTo>
                <a:cubicBezTo>
                  <a:pt x="49857" y="21609"/>
                  <a:pt x="41656" y="13408"/>
                  <a:pt x="31633" y="13408"/>
                </a:cubicBezTo>
                <a:close/>
                <a:moveTo>
                  <a:pt x="101667" y="255143"/>
                </a:moveTo>
                <a:cubicBezTo>
                  <a:pt x="91513" y="255143"/>
                  <a:pt x="83312" y="263344"/>
                  <a:pt x="83312" y="273498"/>
                </a:cubicBezTo>
                <a:cubicBezTo>
                  <a:pt x="83312" y="283651"/>
                  <a:pt x="91513" y="291852"/>
                  <a:pt x="101667" y="291852"/>
                </a:cubicBezTo>
                <a:cubicBezTo>
                  <a:pt x="111820" y="291852"/>
                  <a:pt x="120021" y="283651"/>
                  <a:pt x="120021" y="273498"/>
                </a:cubicBezTo>
                <a:cubicBezTo>
                  <a:pt x="120021" y="263344"/>
                  <a:pt x="111820" y="255143"/>
                  <a:pt x="101667" y="255143"/>
                </a:cubicBezTo>
                <a:close/>
                <a:moveTo>
                  <a:pt x="101667" y="315544"/>
                </a:moveTo>
                <a:cubicBezTo>
                  <a:pt x="91513" y="315544"/>
                  <a:pt x="83312" y="323745"/>
                  <a:pt x="83312" y="333899"/>
                </a:cubicBezTo>
                <a:cubicBezTo>
                  <a:pt x="83312" y="344053"/>
                  <a:pt x="91513" y="352254"/>
                  <a:pt x="101667" y="352254"/>
                </a:cubicBezTo>
                <a:cubicBezTo>
                  <a:pt x="111820" y="352254"/>
                  <a:pt x="120021" y="344053"/>
                  <a:pt x="120021" y="333899"/>
                </a:cubicBezTo>
                <a:cubicBezTo>
                  <a:pt x="120021" y="323745"/>
                  <a:pt x="111820" y="315544"/>
                  <a:pt x="101667" y="315544"/>
                </a:cubicBezTo>
                <a:close/>
                <a:moveTo>
                  <a:pt x="31633" y="134210"/>
                </a:moveTo>
                <a:cubicBezTo>
                  <a:pt x="21479" y="134210"/>
                  <a:pt x="13278" y="142411"/>
                  <a:pt x="13278" y="152565"/>
                </a:cubicBezTo>
                <a:cubicBezTo>
                  <a:pt x="13278" y="162719"/>
                  <a:pt x="21479" y="170920"/>
                  <a:pt x="31633" y="170920"/>
                </a:cubicBezTo>
                <a:cubicBezTo>
                  <a:pt x="41786" y="170920"/>
                  <a:pt x="49987" y="162719"/>
                  <a:pt x="49987" y="152565"/>
                </a:cubicBezTo>
                <a:cubicBezTo>
                  <a:pt x="49987" y="142411"/>
                  <a:pt x="41656" y="134210"/>
                  <a:pt x="31633" y="134210"/>
                </a:cubicBezTo>
                <a:close/>
                <a:moveTo>
                  <a:pt x="31633" y="73809"/>
                </a:moveTo>
                <a:cubicBezTo>
                  <a:pt x="21479" y="73809"/>
                  <a:pt x="13278" y="82010"/>
                  <a:pt x="13278" y="92164"/>
                </a:cubicBezTo>
                <a:cubicBezTo>
                  <a:pt x="13278" y="102318"/>
                  <a:pt x="21479" y="110519"/>
                  <a:pt x="31633" y="110519"/>
                </a:cubicBezTo>
                <a:cubicBezTo>
                  <a:pt x="41786" y="110519"/>
                  <a:pt x="49987" y="102318"/>
                  <a:pt x="49987" y="92164"/>
                </a:cubicBezTo>
                <a:cubicBezTo>
                  <a:pt x="49857" y="82010"/>
                  <a:pt x="41656" y="73809"/>
                  <a:pt x="31633" y="73809"/>
                </a:cubicBezTo>
                <a:close/>
                <a:moveTo>
                  <a:pt x="171831" y="73809"/>
                </a:moveTo>
                <a:cubicBezTo>
                  <a:pt x="161677" y="73809"/>
                  <a:pt x="153476" y="82010"/>
                  <a:pt x="153476" y="92164"/>
                </a:cubicBezTo>
                <a:cubicBezTo>
                  <a:pt x="153476" y="102318"/>
                  <a:pt x="161677" y="110519"/>
                  <a:pt x="171831" y="110519"/>
                </a:cubicBezTo>
                <a:cubicBezTo>
                  <a:pt x="181985" y="110519"/>
                  <a:pt x="190186" y="102318"/>
                  <a:pt x="190186" y="92164"/>
                </a:cubicBezTo>
                <a:cubicBezTo>
                  <a:pt x="190056" y="82010"/>
                  <a:pt x="181855" y="73809"/>
                  <a:pt x="171831" y="73809"/>
                </a:cubicBezTo>
                <a:close/>
                <a:moveTo>
                  <a:pt x="31633" y="255143"/>
                </a:moveTo>
                <a:cubicBezTo>
                  <a:pt x="21479" y="255143"/>
                  <a:pt x="13278" y="263344"/>
                  <a:pt x="13278" y="273368"/>
                </a:cubicBezTo>
                <a:cubicBezTo>
                  <a:pt x="13278" y="283521"/>
                  <a:pt x="21479" y="291722"/>
                  <a:pt x="31633" y="291722"/>
                </a:cubicBezTo>
                <a:cubicBezTo>
                  <a:pt x="41786" y="291722"/>
                  <a:pt x="49987" y="283521"/>
                  <a:pt x="49987" y="273368"/>
                </a:cubicBezTo>
                <a:cubicBezTo>
                  <a:pt x="49857" y="263344"/>
                  <a:pt x="41656" y="255143"/>
                  <a:pt x="31633" y="255143"/>
                </a:cubicBezTo>
                <a:close/>
                <a:moveTo>
                  <a:pt x="31633" y="194742"/>
                </a:moveTo>
                <a:cubicBezTo>
                  <a:pt x="21479" y="194742"/>
                  <a:pt x="13278" y="202943"/>
                  <a:pt x="13278" y="212966"/>
                </a:cubicBezTo>
                <a:cubicBezTo>
                  <a:pt x="13278" y="223120"/>
                  <a:pt x="21479" y="231321"/>
                  <a:pt x="31633" y="231321"/>
                </a:cubicBezTo>
                <a:cubicBezTo>
                  <a:pt x="41786" y="231321"/>
                  <a:pt x="49987" y="223120"/>
                  <a:pt x="49987" y="212966"/>
                </a:cubicBezTo>
                <a:cubicBezTo>
                  <a:pt x="49857" y="202943"/>
                  <a:pt x="41656" y="194742"/>
                  <a:pt x="31633" y="194742"/>
                </a:cubicBezTo>
                <a:close/>
                <a:moveTo>
                  <a:pt x="31633" y="315544"/>
                </a:moveTo>
                <a:cubicBezTo>
                  <a:pt x="21479" y="315544"/>
                  <a:pt x="13278" y="323745"/>
                  <a:pt x="13278" y="333899"/>
                </a:cubicBezTo>
                <a:cubicBezTo>
                  <a:pt x="13278" y="344053"/>
                  <a:pt x="21479" y="352254"/>
                  <a:pt x="31633" y="352254"/>
                </a:cubicBezTo>
                <a:cubicBezTo>
                  <a:pt x="41786" y="352254"/>
                  <a:pt x="49987" y="344053"/>
                  <a:pt x="49987" y="333899"/>
                </a:cubicBezTo>
                <a:cubicBezTo>
                  <a:pt x="49987" y="323745"/>
                  <a:pt x="41656" y="315544"/>
                  <a:pt x="31633" y="315544"/>
                </a:cubicBezTo>
                <a:close/>
                <a:moveTo>
                  <a:pt x="171831" y="255143"/>
                </a:moveTo>
                <a:cubicBezTo>
                  <a:pt x="161677" y="255143"/>
                  <a:pt x="153476" y="263344"/>
                  <a:pt x="153476" y="273498"/>
                </a:cubicBezTo>
                <a:cubicBezTo>
                  <a:pt x="153476" y="283651"/>
                  <a:pt x="161677" y="291852"/>
                  <a:pt x="171831" y="291852"/>
                </a:cubicBezTo>
                <a:cubicBezTo>
                  <a:pt x="181985" y="291852"/>
                  <a:pt x="190186" y="283651"/>
                  <a:pt x="190186" y="273498"/>
                </a:cubicBezTo>
                <a:cubicBezTo>
                  <a:pt x="190056" y="263344"/>
                  <a:pt x="181855" y="255143"/>
                  <a:pt x="171831" y="255143"/>
                </a:cubicBezTo>
                <a:close/>
                <a:moveTo>
                  <a:pt x="101667" y="194742"/>
                </a:moveTo>
                <a:cubicBezTo>
                  <a:pt x="91513" y="194742"/>
                  <a:pt x="83312" y="202943"/>
                  <a:pt x="83312" y="213096"/>
                </a:cubicBezTo>
                <a:cubicBezTo>
                  <a:pt x="83312" y="223250"/>
                  <a:pt x="91513" y="231451"/>
                  <a:pt x="101667" y="231451"/>
                </a:cubicBezTo>
                <a:cubicBezTo>
                  <a:pt x="111820" y="231451"/>
                  <a:pt x="120021" y="223250"/>
                  <a:pt x="120021" y="213096"/>
                </a:cubicBezTo>
                <a:cubicBezTo>
                  <a:pt x="120021" y="202943"/>
                  <a:pt x="111820" y="194742"/>
                  <a:pt x="101667" y="194742"/>
                </a:cubicBezTo>
                <a:close/>
                <a:moveTo>
                  <a:pt x="171831" y="315544"/>
                </a:moveTo>
                <a:cubicBezTo>
                  <a:pt x="161677" y="315544"/>
                  <a:pt x="153476" y="323745"/>
                  <a:pt x="153476" y="333899"/>
                </a:cubicBezTo>
                <a:cubicBezTo>
                  <a:pt x="153476" y="344053"/>
                  <a:pt x="161677" y="352254"/>
                  <a:pt x="171831" y="352254"/>
                </a:cubicBezTo>
                <a:cubicBezTo>
                  <a:pt x="181985" y="352254"/>
                  <a:pt x="190186" y="344053"/>
                  <a:pt x="190186" y="333899"/>
                </a:cubicBezTo>
                <a:cubicBezTo>
                  <a:pt x="190186" y="323745"/>
                  <a:pt x="181855" y="315544"/>
                  <a:pt x="171831" y="315544"/>
                </a:cubicBezTo>
                <a:close/>
                <a:moveTo>
                  <a:pt x="171831" y="134210"/>
                </a:moveTo>
                <a:cubicBezTo>
                  <a:pt x="161677" y="134210"/>
                  <a:pt x="153476" y="142411"/>
                  <a:pt x="153476" y="152565"/>
                </a:cubicBezTo>
                <a:cubicBezTo>
                  <a:pt x="153476" y="162719"/>
                  <a:pt x="161677" y="170920"/>
                  <a:pt x="171831" y="170920"/>
                </a:cubicBezTo>
                <a:cubicBezTo>
                  <a:pt x="181985" y="170920"/>
                  <a:pt x="190186" y="162719"/>
                  <a:pt x="190186" y="152565"/>
                </a:cubicBezTo>
                <a:cubicBezTo>
                  <a:pt x="190186" y="142411"/>
                  <a:pt x="181855" y="134210"/>
                  <a:pt x="171831" y="134210"/>
                </a:cubicBezTo>
                <a:close/>
                <a:moveTo>
                  <a:pt x="171831" y="194742"/>
                </a:moveTo>
                <a:cubicBezTo>
                  <a:pt x="161677" y="194742"/>
                  <a:pt x="153476" y="202943"/>
                  <a:pt x="153476" y="213096"/>
                </a:cubicBezTo>
                <a:cubicBezTo>
                  <a:pt x="153476" y="223250"/>
                  <a:pt x="161677" y="231451"/>
                  <a:pt x="171831" y="231451"/>
                </a:cubicBezTo>
                <a:cubicBezTo>
                  <a:pt x="181985" y="231451"/>
                  <a:pt x="190186" y="223250"/>
                  <a:pt x="190186" y="213096"/>
                </a:cubicBezTo>
                <a:cubicBezTo>
                  <a:pt x="190056" y="202943"/>
                  <a:pt x="181855" y="194742"/>
                  <a:pt x="171831" y="194742"/>
                </a:cubicBezTo>
                <a:close/>
                <a:moveTo>
                  <a:pt x="101667" y="134210"/>
                </a:moveTo>
                <a:cubicBezTo>
                  <a:pt x="91513" y="134210"/>
                  <a:pt x="83312" y="142411"/>
                  <a:pt x="83312" y="152565"/>
                </a:cubicBezTo>
                <a:cubicBezTo>
                  <a:pt x="83312" y="162719"/>
                  <a:pt x="91513" y="170920"/>
                  <a:pt x="101667" y="170920"/>
                </a:cubicBezTo>
                <a:cubicBezTo>
                  <a:pt x="111820" y="170920"/>
                  <a:pt x="120021" y="162719"/>
                  <a:pt x="120021" y="152565"/>
                </a:cubicBezTo>
                <a:cubicBezTo>
                  <a:pt x="120021" y="142411"/>
                  <a:pt x="111820" y="134210"/>
                  <a:pt x="101667" y="134210"/>
                </a:cubicBezTo>
                <a:close/>
                <a:moveTo>
                  <a:pt x="101667" y="73809"/>
                </a:moveTo>
                <a:cubicBezTo>
                  <a:pt x="91513" y="73809"/>
                  <a:pt x="83312" y="82010"/>
                  <a:pt x="83312" y="92164"/>
                </a:cubicBezTo>
                <a:cubicBezTo>
                  <a:pt x="83312" y="102318"/>
                  <a:pt x="91513" y="110519"/>
                  <a:pt x="101667" y="110519"/>
                </a:cubicBezTo>
                <a:cubicBezTo>
                  <a:pt x="111820" y="110519"/>
                  <a:pt x="120021" y="102318"/>
                  <a:pt x="120021" y="92164"/>
                </a:cubicBezTo>
                <a:cubicBezTo>
                  <a:pt x="120021" y="82010"/>
                  <a:pt x="111820" y="73809"/>
                  <a:pt x="101667" y="73809"/>
                </a:cubicBezTo>
                <a:close/>
                <a:moveTo>
                  <a:pt x="101667" y="13408"/>
                </a:moveTo>
                <a:cubicBezTo>
                  <a:pt x="91513" y="13408"/>
                  <a:pt x="83312" y="21609"/>
                  <a:pt x="83312" y="31763"/>
                </a:cubicBezTo>
                <a:cubicBezTo>
                  <a:pt x="83312" y="41916"/>
                  <a:pt x="91513" y="50117"/>
                  <a:pt x="101667" y="50117"/>
                </a:cubicBezTo>
                <a:cubicBezTo>
                  <a:pt x="111820" y="50117"/>
                  <a:pt x="120021" y="41916"/>
                  <a:pt x="120021" y="31763"/>
                </a:cubicBezTo>
                <a:cubicBezTo>
                  <a:pt x="120021" y="21609"/>
                  <a:pt x="111820" y="13408"/>
                  <a:pt x="101667" y="13408"/>
                </a:cubicBezTo>
                <a:close/>
                <a:moveTo>
                  <a:pt x="382064" y="13408"/>
                </a:moveTo>
                <a:cubicBezTo>
                  <a:pt x="371910" y="13408"/>
                  <a:pt x="363709" y="21609"/>
                  <a:pt x="363709" y="31763"/>
                </a:cubicBezTo>
                <a:cubicBezTo>
                  <a:pt x="363709" y="41916"/>
                  <a:pt x="371910" y="50117"/>
                  <a:pt x="382064" y="50117"/>
                </a:cubicBezTo>
                <a:cubicBezTo>
                  <a:pt x="392218" y="50117"/>
                  <a:pt x="400419" y="41916"/>
                  <a:pt x="400419" y="31763"/>
                </a:cubicBezTo>
                <a:cubicBezTo>
                  <a:pt x="400419" y="21609"/>
                  <a:pt x="392218" y="13408"/>
                  <a:pt x="382064" y="13408"/>
                </a:cubicBezTo>
                <a:close/>
                <a:moveTo>
                  <a:pt x="662461" y="13408"/>
                </a:moveTo>
                <a:cubicBezTo>
                  <a:pt x="652307" y="13408"/>
                  <a:pt x="644106" y="21609"/>
                  <a:pt x="644106" y="31763"/>
                </a:cubicBezTo>
                <a:cubicBezTo>
                  <a:pt x="644106" y="41916"/>
                  <a:pt x="652307" y="50117"/>
                  <a:pt x="662461" y="50117"/>
                </a:cubicBezTo>
                <a:cubicBezTo>
                  <a:pt x="672615" y="50117"/>
                  <a:pt x="680816" y="41916"/>
                  <a:pt x="680816" y="31763"/>
                </a:cubicBezTo>
                <a:cubicBezTo>
                  <a:pt x="680686" y="21609"/>
                  <a:pt x="672485" y="13408"/>
                  <a:pt x="662461" y="13408"/>
                </a:cubicBezTo>
                <a:close/>
                <a:moveTo>
                  <a:pt x="592297" y="134210"/>
                </a:moveTo>
                <a:cubicBezTo>
                  <a:pt x="582143" y="134210"/>
                  <a:pt x="573942" y="142411"/>
                  <a:pt x="573942" y="152565"/>
                </a:cubicBezTo>
                <a:cubicBezTo>
                  <a:pt x="573942" y="162719"/>
                  <a:pt x="582143" y="170920"/>
                  <a:pt x="592297" y="170920"/>
                </a:cubicBezTo>
                <a:cubicBezTo>
                  <a:pt x="602450" y="170920"/>
                  <a:pt x="610651" y="162719"/>
                  <a:pt x="610651" y="152565"/>
                </a:cubicBezTo>
                <a:cubicBezTo>
                  <a:pt x="610651" y="142411"/>
                  <a:pt x="602450" y="134210"/>
                  <a:pt x="592297" y="134210"/>
                </a:cubicBezTo>
                <a:close/>
                <a:moveTo>
                  <a:pt x="592297" y="73809"/>
                </a:moveTo>
                <a:cubicBezTo>
                  <a:pt x="582143" y="73809"/>
                  <a:pt x="573942" y="82010"/>
                  <a:pt x="573942" y="92164"/>
                </a:cubicBezTo>
                <a:cubicBezTo>
                  <a:pt x="573942" y="102318"/>
                  <a:pt x="582143" y="110519"/>
                  <a:pt x="592297" y="110519"/>
                </a:cubicBezTo>
                <a:cubicBezTo>
                  <a:pt x="602450" y="110519"/>
                  <a:pt x="610651" y="102318"/>
                  <a:pt x="610651" y="92164"/>
                </a:cubicBezTo>
                <a:cubicBezTo>
                  <a:pt x="610651" y="82010"/>
                  <a:pt x="602450" y="73809"/>
                  <a:pt x="592297" y="73809"/>
                </a:cubicBezTo>
                <a:close/>
                <a:moveTo>
                  <a:pt x="662461" y="255143"/>
                </a:moveTo>
                <a:cubicBezTo>
                  <a:pt x="652307" y="255143"/>
                  <a:pt x="644106" y="263344"/>
                  <a:pt x="644106" y="273498"/>
                </a:cubicBezTo>
                <a:cubicBezTo>
                  <a:pt x="644106" y="283651"/>
                  <a:pt x="652307" y="291852"/>
                  <a:pt x="662461" y="291852"/>
                </a:cubicBezTo>
                <a:cubicBezTo>
                  <a:pt x="672615" y="291852"/>
                  <a:pt x="680816" y="283651"/>
                  <a:pt x="680816" y="273498"/>
                </a:cubicBezTo>
                <a:cubicBezTo>
                  <a:pt x="680686" y="263344"/>
                  <a:pt x="672485" y="255143"/>
                  <a:pt x="662461" y="255143"/>
                </a:cubicBezTo>
                <a:close/>
                <a:moveTo>
                  <a:pt x="662461" y="315544"/>
                </a:moveTo>
                <a:cubicBezTo>
                  <a:pt x="652307" y="315544"/>
                  <a:pt x="644106" y="323745"/>
                  <a:pt x="644106" y="333899"/>
                </a:cubicBezTo>
                <a:cubicBezTo>
                  <a:pt x="644106" y="344053"/>
                  <a:pt x="652307" y="352254"/>
                  <a:pt x="662461" y="352254"/>
                </a:cubicBezTo>
                <a:cubicBezTo>
                  <a:pt x="672615" y="352254"/>
                  <a:pt x="680816" y="344053"/>
                  <a:pt x="680816" y="333899"/>
                </a:cubicBezTo>
                <a:cubicBezTo>
                  <a:pt x="680816" y="323745"/>
                  <a:pt x="672485" y="315544"/>
                  <a:pt x="662461" y="315544"/>
                </a:cubicBezTo>
                <a:close/>
                <a:moveTo>
                  <a:pt x="662461" y="73809"/>
                </a:moveTo>
                <a:cubicBezTo>
                  <a:pt x="652307" y="73809"/>
                  <a:pt x="644106" y="82010"/>
                  <a:pt x="644106" y="92164"/>
                </a:cubicBezTo>
                <a:cubicBezTo>
                  <a:pt x="644106" y="102318"/>
                  <a:pt x="652307" y="110519"/>
                  <a:pt x="662461" y="110519"/>
                </a:cubicBezTo>
                <a:cubicBezTo>
                  <a:pt x="672615" y="110519"/>
                  <a:pt x="680816" y="102318"/>
                  <a:pt x="680816" y="92164"/>
                </a:cubicBezTo>
                <a:cubicBezTo>
                  <a:pt x="680686" y="82010"/>
                  <a:pt x="672485" y="73809"/>
                  <a:pt x="662461" y="73809"/>
                </a:cubicBezTo>
                <a:close/>
                <a:moveTo>
                  <a:pt x="662461" y="134210"/>
                </a:moveTo>
                <a:cubicBezTo>
                  <a:pt x="652307" y="134210"/>
                  <a:pt x="644106" y="142411"/>
                  <a:pt x="644106" y="152565"/>
                </a:cubicBezTo>
                <a:cubicBezTo>
                  <a:pt x="644106" y="162719"/>
                  <a:pt x="652307" y="170920"/>
                  <a:pt x="662461" y="170920"/>
                </a:cubicBezTo>
                <a:cubicBezTo>
                  <a:pt x="672615" y="170920"/>
                  <a:pt x="680816" y="162719"/>
                  <a:pt x="680816" y="152565"/>
                </a:cubicBezTo>
                <a:cubicBezTo>
                  <a:pt x="680816" y="142411"/>
                  <a:pt x="672485" y="134210"/>
                  <a:pt x="662461" y="134210"/>
                </a:cubicBezTo>
                <a:close/>
                <a:moveTo>
                  <a:pt x="662461" y="194742"/>
                </a:moveTo>
                <a:cubicBezTo>
                  <a:pt x="652307" y="194742"/>
                  <a:pt x="644106" y="202943"/>
                  <a:pt x="644106" y="213096"/>
                </a:cubicBezTo>
                <a:cubicBezTo>
                  <a:pt x="644106" y="223250"/>
                  <a:pt x="652307" y="231451"/>
                  <a:pt x="662461" y="231451"/>
                </a:cubicBezTo>
                <a:cubicBezTo>
                  <a:pt x="672615" y="231451"/>
                  <a:pt x="680816" y="223250"/>
                  <a:pt x="680816" y="213096"/>
                </a:cubicBezTo>
                <a:cubicBezTo>
                  <a:pt x="680686" y="202943"/>
                  <a:pt x="672485" y="194742"/>
                  <a:pt x="662461" y="194742"/>
                </a:cubicBezTo>
                <a:close/>
                <a:moveTo>
                  <a:pt x="592297" y="13408"/>
                </a:moveTo>
                <a:cubicBezTo>
                  <a:pt x="582143" y="13408"/>
                  <a:pt x="573942" y="21609"/>
                  <a:pt x="573942" y="31763"/>
                </a:cubicBezTo>
                <a:cubicBezTo>
                  <a:pt x="573942" y="41916"/>
                  <a:pt x="582143" y="50117"/>
                  <a:pt x="592297" y="50117"/>
                </a:cubicBezTo>
                <a:cubicBezTo>
                  <a:pt x="602450" y="50117"/>
                  <a:pt x="610651" y="41916"/>
                  <a:pt x="610651" y="31763"/>
                </a:cubicBezTo>
                <a:cubicBezTo>
                  <a:pt x="610651" y="21609"/>
                  <a:pt x="602450" y="13408"/>
                  <a:pt x="592297" y="13408"/>
                </a:cubicBezTo>
                <a:close/>
                <a:moveTo>
                  <a:pt x="522262" y="134210"/>
                </a:moveTo>
                <a:cubicBezTo>
                  <a:pt x="512109" y="134210"/>
                  <a:pt x="503908" y="142411"/>
                  <a:pt x="503908" y="152565"/>
                </a:cubicBezTo>
                <a:cubicBezTo>
                  <a:pt x="503908" y="162719"/>
                  <a:pt x="512109" y="170920"/>
                  <a:pt x="522262" y="170920"/>
                </a:cubicBezTo>
                <a:cubicBezTo>
                  <a:pt x="532416" y="170920"/>
                  <a:pt x="540617" y="162719"/>
                  <a:pt x="540617" y="152565"/>
                </a:cubicBezTo>
                <a:cubicBezTo>
                  <a:pt x="540617" y="142411"/>
                  <a:pt x="532416" y="134210"/>
                  <a:pt x="522262" y="134210"/>
                </a:cubicBezTo>
                <a:close/>
                <a:moveTo>
                  <a:pt x="522262" y="255143"/>
                </a:moveTo>
                <a:cubicBezTo>
                  <a:pt x="512109" y="255143"/>
                  <a:pt x="503908" y="263344"/>
                  <a:pt x="503908" y="273498"/>
                </a:cubicBezTo>
                <a:cubicBezTo>
                  <a:pt x="503908" y="283651"/>
                  <a:pt x="512109" y="291852"/>
                  <a:pt x="522262" y="291852"/>
                </a:cubicBezTo>
                <a:cubicBezTo>
                  <a:pt x="532416" y="291852"/>
                  <a:pt x="540617" y="283651"/>
                  <a:pt x="540617" y="273498"/>
                </a:cubicBezTo>
                <a:cubicBezTo>
                  <a:pt x="540487" y="263344"/>
                  <a:pt x="532416" y="255143"/>
                  <a:pt x="522262" y="255143"/>
                </a:cubicBezTo>
                <a:close/>
                <a:moveTo>
                  <a:pt x="522262" y="315544"/>
                </a:moveTo>
                <a:cubicBezTo>
                  <a:pt x="512109" y="315544"/>
                  <a:pt x="503908" y="323745"/>
                  <a:pt x="503908" y="333899"/>
                </a:cubicBezTo>
                <a:cubicBezTo>
                  <a:pt x="503908" y="344053"/>
                  <a:pt x="512109" y="352254"/>
                  <a:pt x="522262" y="352254"/>
                </a:cubicBezTo>
                <a:cubicBezTo>
                  <a:pt x="532416" y="352254"/>
                  <a:pt x="540617" y="344053"/>
                  <a:pt x="540617" y="333899"/>
                </a:cubicBezTo>
                <a:cubicBezTo>
                  <a:pt x="540617" y="323745"/>
                  <a:pt x="532416" y="315544"/>
                  <a:pt x="522262" y="315544"/>
                </a:cubicBezTo>
                <a:close/>
                <a:moveTo>
                  <a:pt x="522262" y="73809"/>
                </a:moveTo>
                <a:cubicBezTo>
                  <a:pt x="512109" y="73809"/>
                  <a:pt x="503908" y="82010"/>
                  <a:pt x="503908" y="92164"/>
                </a:cubicBezTo>
                <a:cubicBezTo>
                  <a:pt x="503908" y="102318"/>
                  <a:pt x="512109" y="110519"/>
                  <a:pt x="522262" y="110519"/>
                </a:cubicBezTo>
                <a:cubicBezTo>
                  <a:pt x="532416" y="110519"/>
                  <a:pt x="540617" y="102318"/>
                  <a:pt x="540617" y="92164"/>
                </a:cubicBezTo>
                <a:cubicBezTo>
                  <a:pt x="540487" y="82010"/>
                  <a:pt x="532416" y="73809"/>
                  <a:pt x="522262" y="73809"/>
                </a:cubicBezTo>
                <a:close/>
                <a:moveTo>
                  <a:pt x="592297" y="255143"/>
                </a:moveTo>
                <a:cubicBezTo>
                  <a:pt x="582143" y="255143"/>
                  <a:pt x="573942" y="263344"/>
                  <a:pt x="573942" y="273498"/>
                </a:cubicBezTo>
                <a:cubicBezTo>
                  <a:pt x="573942" y="283651"/>
                  <a:pt x="582143" y="291852"/>
                  <a:pt x="592297" y="291852"/>
                </a:cubicBezTo>
                <a:cubicBezTo>
                  <a:pt x="602450" y="291852"/>
                  <a:pt x="610651" y="283651"/>
                  <a:pt x="610651" y="273498"/>
                </a:cubicBezTo>
                <a:cubicBezTo>
                  <a:pt x="610651" y="263344"/>
                  <a:pt x="602450" y="255143"/>
                  <a:pt x="592297" y="255143"/>
                </a:cubicBezTo>
                <a:close/>
                <a:moveTo>
                  <a:pt x="592297" y="194742"/>
                </a:moveTo>
                <a:cubicBezTo>
                  <a:pt x="582143" y="194742"/>
                  <a:pt x="573942" y="202943"/>
                  <a:pt x="573942" y="213096"/>
                </a:cubicBezTo>
                <a:cubicBezTo>
                  <a:pt x="573942" y="223250"/>
                  <a:pt x="582143" y="231451"/>
                  <a:pt x="592297" y="231451"/>
                </a:cubicBezTo>
                <a:cubicBezTo>
                  <a:pt x="602450" y="231451"/>
                  <a:pt x="610651" y="223250"/>
                  <a:pt x="610651" y="213096"/>
                </a:cubicBezTo>
                <a:cubicBezTo>
                  <a:pt x="610651" y="202943"/>
                  <a:pt x="602450" y="194742"/>
                  <a:pt x="592297" y="194742"/>
                </a:cubicBezTo>
                <a:close/>
                <a:moveTo>
                  <a:pt x="592297" y="315544"/>
                </a:moveTo>
                <a:cubicBezTo>
                  <a:pt x="582143" y="315544"/>
                  <a:pt x="573942" y="323745"/>
                  <a:pt x="573942" y="333899"/>
                </a:cubicBezTo>
                <a:cubicBezTo>
                  <a:pt x="573942" y="344053"/>
                  <a:pt x="582143" y="352254"/>
                  <a:pt x="592297" y="352254"/>
                </a:cubicBezTo>
                <a:cubicBezTo>
                  <a:pt x="602450" y="352254"/>
                  <a:pt x="610651" y="344053"/>
                  <a:pt x="610651" y="333899"/>
                </a:cubicBezTo>
                <a:cubicBezTo>
                  <a:pt x="610651" y="323745"/>
                  <a:pt x="602450" y="315544"/>
                  <a:pt x="592297" y="315544"/>
                </a:cubicBezTo>
                <a:close/>
                <a:moveTo>
                  <a:pt x="522262" y="13408"/>
                </a:moveTo>
                <a:cubicBezTo>
                  <a:pt x="512109" y="13408"/>
                  <a:pt x="503908" y="21609"/>
                  <a:pt x="503908" y="31763"/>
                </a:cubicBezTo>
                <a:cubicBezTo>
                  <a:pt x="503908" y="41916"/>
                  <a:pt x="512109" y="50117"/>
                  <a:pt x="522262" y="50117"/>
                </a:cubicBezTo>
                <a:cubicBezTo>
                  <a:pt x="532416" y="50117"/>
                  <a:pt x="540617" y="41916"/>
                  <a:pt x="540617" y="31763"/>
                </a:cubicBezTo>
                <a:cubicBezTo>
                  <a:pt x="540487" y="21609"/>
                  <a:pt x="532416" y="13408"/>
                  <a:pt x="522262" y="13408"/>
                </a:cubicBezTo>
                <a:close/>
                <a:moveTo>
                  <a:pt x="522262" y="194742"/>
                </a:moveTo>
                <a:cubicBezTo>
                  <a:pt x="512109" y="194742"/>
                  <a:pt x="503908" y="202943"/>
                  <a:pt x="503908" y="213096"/>
                </a:cubicBezTo>
                <a:cubicBezTo>
                  <a:pt x="503908" y="223250"/>
                  <a:pt x="512109" y="231451"/>
                  <a:pt x="522262" y="231451"/>
                </a:cubicBezTo>
                <a:cubicBezTo>
                  <a:pt x="532416" y="231451"/>
                  <a:pt x="540617" y="223250"/>
                  <a:pt x="540617" y="213096"/>
                </a:cubicBezTo>
                <a:cubicBezTo>
                  <a:pt x="540487" y="202943"/>
                  <a:pt x="532416" y="194742"/>
                  <a:pt x="522262" y="194742"/>
                </a:cubicBezTo>
                <a:close/>
                <a:moveTo>
                  <a:pt x="802660" y="194742"/>
                </a:moveTo>
                <a:cubicBezTo>
                  <a:pt x="792506" y="194742"/>
                  <a:pt x="784305" y="202943"/>
                  <a:pt x="784305" y="213096"/>
                </a:cubicBezTo>
                <a:cubicBezTo>
                  <a:pt x="784305" y="223250"/>
                  <a:pt x="792506" y="231451"/>
                  <a:pt x="802660" y="231451"/>
                </a:cubicBezTo>
                <a:cubicBezTo>
                  <a:pt x="812813" y="231451"/>
                  <a:pt x="821014" y="223250"/>
                  <a:pt x="821014" y="213096"/>
                </a:cubicBezTo>
                <a:cubicBezTo>
                  <a:pt x="820884" y="202943"/>
                  <a:pt x="812683" y="194742"/>
                  <a:pt x="802660" y="194742"/>
                </a:cubicBezTo>
                <a:close/>
                <a:moveTo>
                  <a:pt x="802660" y="315544"/>
                </a:moveTo>
                <a:cubicBezTo>
                  <a:pt x="792506" y="315544"/>
                  <a:pt x="784305" y="323745"/>
                  <a:pt x="784305" y="333899"/>
                </a:cubicBezTo>
                <a:cubicBezTo>
                  <a:pt x="784305" y="344053"/>
                  <a:pt x="792506" y="352254"/>
                  <a:pt x="802660" y="352254"/>
                </a:cubicBezTo>
                <a:cubicBezTo>
                  <a:pt x="812813" y="352254"/>
                  <a:pt x="821014" y="344053"/>
                  <a:pt x="821014" y="333899"/>
                </a:cubicBezTo>
                <a:cubicBezTo>
                  <a:pt x="821014" y="323745"/>
                  <a:pt x="812683" y="315544"/>
                  <a:pt x="802660" y="315544"/>
                </a:cubicBezTo>
                <a:close/>
                <a:moveTo>
                  <a:pt x="732495" y="315544"/>
                </a:moveTo>
                <a:cubicBezTo>
                  <a:pt x="722342" y="315544"/>
                  <a:pt x="714141" y="323745"/>
                  <a:pt x="714141" y="333899"/>
                </a:cubicBezTo>
                <a:cubicBezTo>
                  <a:pt x="714141" y="344053"/>
                  <a:pt x="722342" y="352254"/>
                  <a:pt x="732495" y="352254"/>
                </a:cubicBezTo>
                <a:cubicBezTo>
                  <a:pt x="742649" y="352254"/>
                  <a:pt x="750850" y="344053"/>
                  <a:pt x="750850" y="333899"/>
                </a:cubicBezTo>
                <a:cubicBezTo>
                  <a:pt x="750850" y="323745"/>
                  <a:pt x="742649" y="315544"/>
                  <a:pt x="732495" y="315544"/>
                </a:cubicBezTo>
                <a:close/>
                <a:moveTo>
                  <a:pt x="802660" y="255143"/>
                </a:moveTo>
                <a:cubicBezTo>
                  <a:pt x="792506" y="255143"/>
                  <a:pt x="784305" y="263344"/>
                  <a:pt x="784305" y="273498"/>
                </a:cubicBezTo>
                <a:cubicBezTo>
                  <a:pt x="784305" y="283651"/>
                  <a:pt x="792506" y="291852"/>
                  <a:pt x="802660" y="291852"/>
                </a:cubicBezTo>
                <a:cubicBezTo>
                  <a:pt x="812813" y="291852"/>
                  <a:pt x="821014" y="283651"/>
                  <a:pt x="821014" y="273498"/>
                </a:cubicBezTo>
                <a:cubicBezTo>
                  <a:pt x="820884" y="263344"/>
                  <a:pt x="812683" y="255143"/>
                  <a:pt x="802660" y="255143"/>
                </a:cubicBezTo>
                <a:close/>
                <a:moveTo>
                  <a:pt x="802660" y="13408"/>
                </a:moveTo>
                <a:cubicBezTo>
                  <a:pt x="792506" y="13408"/>
                  <a:pt x="784305" y="21609"/>
                  <a:pt x="784305" y="31763"/>
                </a:cubicBezTo>
                <a:cubicBezTo>
                  <a:pt x="784305" y="41916"/>
                  <a:pt x="792506" y="50117"/>
                  <a:pt x="802660" y="50117"/>
                </a:cubicBezTo>
                <a:cubicBezTo>
                  <a:pt x="812813" y="50117"/>
                  <a:pt x="821014" y="41916"/>
                  <a:pt x="821014" y="31763"/>
                </a:cubicBezTo>
                <a:cubicBezTo>
                  <a:pt x="820884" y="21609"/>
                  <a:pt x="812683" y="13408"/>
                  <a:pt x="802660" y="13408"/>
                </a:cubicBezTo>
                <a:close/>
                <a:moveTo>
                  <a:pt x="802660" y="73809"/>
                </a:moveTo>
                <a:cubicBezTo>
                  <a:pt x="792506" y="73809"/>
                  <a:pt x="784305" y="82010"/>
                  <a:pt x="784305" y="92164"/>
                </a:cubicBezTo>
                <a:cubicBezTo>
                  <a:pt x="784305" y="102318"/>
                  <a:pt x="792506" y="110519"/>
                  <a:pt x="802660" y="110519"/>
                </a:cubicBezTo>
                <a:cubicBezTo>
                  <a:pt x="812813" y="110519"/>
                  <a:pt x="821014" y="102318"/>
                  <a:pt x="821014" y="92164"/>
                </a:cubicBezTo>
                <a:cubicBezTo>
                  <a:pt x="820884" y="82010"/>
                  <a:pt x="812683" y="73809"/>
                  <a:pt x="802660" y="73809"/>
                </a:cubicBezTo>
                <a:close/>
                <a:moveTo>
                  <a:pt x="802660" y="134210"/>
                </a:moveTo>
                <a:cubicBezTo>
                  <a:pt x="792506" y="134210"/>
                  <a:pt x="784305" y="142411"/>
                  <a:pt x="784305" y="152565"/>
                </a:cubicBezTo>
                <a:cubicBezTo>
                  <a:pt x="784305" y="162719"/>
                  <a:pt x="792506" y="170920"/>
                  <a:pt x="802660" y="170920"/>
                </a:cubicBezTo>
                <a:cubicBezTo>
                  <a:pt x="812813" y="170920"/>
                  <a:pt x="821014" y="162719"/>
                  <a:pt x="821014" y="152565"/>
                </a:cubicBezTo>
                <a:cubicBezTo>
                  <a:pt x="821014" y="142411"/>
                  <a:pt x="812683" y="134210"/>
                  <a:pt x="802660" y="134210"/>
                </a:cubicBezTo>
                <a:close/>
                <a:moveTo>
                  <a:pt x="732495" y="194742"/>
                </a:moveTo>
                <a:cubicBezTo>
                  <a:pt x="722342" y="194742"/>
                  <a:pt x="714141" y="202943"/>
                  <a:pt x="714141" y="213096"/>
                </a:cubicBezTo>
                <a:cubicBezTo>
                  <a:pt x="714141" y="223250"/>
                  <a:pt x="722342" y="231451"/>
                  <a:pt x="732495" y="231451"/>
                </a:cubicBezTo>
                <a:cubicBezTo>
                  <a:pt x="742649" y="231451"/>
                  <a:pt x="750850" y="223250"/>
                  <a:pt x="750850" y="213096"/>
                </a:cubicBezTo>
                <a:cubicBezTo>
                  <a:pt x="750850" y="202943"/>
                  <a:pt x="742649" y="194742"/>
                  <a:pt x="732495" y="194742"/>
                </a:cubicBezTo>
                <a:close/>
                <a:moveTo>
                  <a:pt x="732495" y="255143"/>
                </a:moveTo>
                <a:cubicBezTo>
                  <a:pt x="722342" y="255143"/>
                  <a:pt x="714141" y="263344"/>
                  <a:pt x="714141" y="273498"/>
                </a:cubicBezTo>
                <a:cubicBezTo>
                  <a:pt x="714141" y="283651"/>
                  <a:pt x="722342" y="291852"/>
                  <a:pt x="732495" y="291852"/>
                </a:cubicBezTo>
                <a:cubicBezTo>
                  <a:pt x="742649" y="291852"/>
                  <a:pt x="750850" y="283651"/>
                  <a:pt x="750850" y="273498"/>
                </a:cubicBezTo>
                <a:cubicBezTo>
                  <a:pt x="750850" y="263344"/>
                  <a:pt x="742649" y="255143"/>
                  <a:pt x="732495" y="255143"/>
                </a:cubicBezTo>
                <a:close/>
                <a:moveTo>
                  <a:pt x="732495" y="73809"/>
                </a:moveTo>
                <a:cubicBezTo>
                  <a:pt x="722342" y="73809"/>
                  <a:pt x="714141" y="82010"/>
                  <a:pt x="714141" y="92164"/>
                </a:cubicBezTo>
                <a:cubicBezTo>
                  <a:pt x="714141" y="102318"/>
                  <a:pt x="722342" y="110519"/>
                  <a:pt x="732495" y="110519"/>
                </a:cubicBezTo>
                <a:cubicBezTo>
                  <a:pt x="742649" y="110519"/>
                  <a:pt x="750850" y="102318"/>
                  <a:pt x="750850" y="92164"/>
                </a:cubicBezTo>
                <a:cubicBezTo>
                  <a:pt x="750850" y="82010"/>
                  <a:pt x="742649" y="73809"/>
                  <a:pt x="732495" y="73809"/>
                </a:cubicBezTo>
                <a:close/>
                <a:moveTo>
                  <a:pt x="732495" y="13408"/>
                </a:moveTo>
                <a:cubicBezTo>
                  <a:pt x="722342" y="13408"/>
                  <a:pt x="714141" y="21609"/>
                  <a:pt x="714141" y="31763"/>
                </a:cubicBezTo>
                <a:cubicBezTo>
                  <a:pt x="714141" y="41916"/>
                  <a:pt x="722342" y="50117"/>
                  <a:pt x="732495" y="50117"/>
                </a:cubicBezTo>
                <a:cubicBezTo>
                  <a:pt x="742649" y="50117"/>
                  <a:pt x="750850" y="41916"/>
                  <a:pt x="750850" y="31763"/>
                </a:cubicBezTo>
                <a:cubicBezTo>
                  <a:pt x="750850" y="21609"/>
                  <a:pt x="742649" y="13408"/>
                  <a:pt x="732495" y="13408"/>
                </a:cubicBezTo>
                <a:close/>
                <a:moveTo>
                  <a:pt x="732495" y="134210"/>
                </a:moveTo>
                <a:cubicBezTo>
                  <a:pt x="722342" y="134210"/>
                  <a:pt x="714141" y="142411"/>
                  <a:pt x="714141" y="152565"/>
                </a:cubicBezTo>
                <a:cubicBezTo>
                  <a:pt x="714141" y="162719"/>
                  <a:pt x="722342" y="170920"/>
                  <a:pt x="732495" y="170920"/>
                </a:cubicBezTo>
                <a:cubicBezTo>
                  <a:pt x="742649" y="170920"/>
                  <a:pt x="750850" y="162719"/>
                  <a:pt x="750850" y="152565"/>
                </a:cubicBezTo>
                <a:cubicBezTo>
                  <a:pt x="750850" y="142411"/>
                  <a:pt x="742649" y="134210"/>
                  <a:pt x="732495" y="134210"/>
                </a:cubicBezTo>
                <a:close/>
                <a:moveTo>
                  <a:pt x="452098" y="194742"/>
                </a:moveTo>
                <a:cubicBezTo>
                  <a:pt x="441944" y="194742"/>
                  <a:pt x="433743" y="202943"/>
                  <a:pt x="433743" y="213096"/>
                </a:cubicBezTo>
                <a:cubicBezTo>
                  <a:pt x="433743" y="223250"/>
                  <a:pt x="441944" y="231451"/>
                  <a:pt x="452098" y="231451"/>
                </a:cubicBezTo>
                <a:cubicBezTo>
                  <a:pt x="462252" y="231451"/>
                  <a:pt x="470453" y="223250"/>
                  <a:pt x="470453" y="213096"/>
                </a:cubicBezTo>
                <a:cubicBezTo>
                  <a:pt x="470453" y="202943"/>
                  <a:pt x="462252" y="194742"/>
                  <a:pt x="452098" y="194742"/>
                </a:cubicBezTo>
                <a:close/>
                <a:moveTo>
                  <a:pt x="452098" y="13408"/>
                </a:moveTo>
                <a:cubicBezTo>
                  <a:pt x="441944" y="13408"/>
                  <a:pt x="433743" y="21609"/>
                  <a:pt x="433743" y="31763"/>
                </a:cubicBezTo>
                <a:cubicBezTo>
                  <a:pt x="433743" y="41916"/>
                  <a:pt x="441944" y="50117"/>
                  <a:pt x="452098" y="50117"/>
                </a:cubicBezTo>
                <a:cubicBezTo>
                  <a:pt x="462252" y="50117"/>
                  <a:pt x="470453" y="41916"/>
                  <a:pt x="470453" y="31763"/>
                </a:cubicBezTo>
                <a:cubicBezTo>
                  <a:pt x="470453" y="21609"/>
                  <a:pt x="462252" y="13408"/>
                  <a:pt x="452098" y="13408"/>
                </a:cubicBezTo>
                <a:close/>
                <a:moveTo>
                  <a:pt x="452098" y="73809"/>
                </a:moveTo>
                <a:cubicBezTo>
                  <a:pt x="441944" y="73809"/>
                  <a:pt x="433743" y="82010"/>
                  <a:pt x="433743" y="92164"/>
                </a:cubicBezTo>
                <a:cubicBezTo>
                  <a:pt x="433743" y="102318"/>
                  <a:pt x="441944" y="110519"/>
                  <a:pt x="452098" y="110519"/>
                </a:cubicBezTo>
                <a:cubicBezTo>
                  <a:pt x="462252" y="110519"/>
                  <a:pt x="470453" y="102318"/>
                  <a:pt x="470453" y="92164"/>
                </a:cubicBezTo>
                <a:cubicBezTo>
                  <a:pt x="470453" y="82010"/>
                  <a:pt x="462252" y="73809"/>
                  <a:pt x="452098" y="73809"/>
                </a:cubicBezTo>
                <a:close/>
                <a:moveTo>
                  <a:pt x="452098" y="255143"/>
                </a:moveTo>
                <a:cubicBezTo>
                  <a:pt x="441944" y="255143"/>
                  <a:pt x="433743" y="263344"/>
                  <a:pt x="433743" y="273498"/>
                </a:cubicBezTo>
                <a:cubicBezTo>
                  <a:pt x="433743" y="283651"/>
                  <a:pt x="441944" y="291852"/>
                  <a:pt x="452098" y="291852"/>
                </a:cubicBezTo>
                <a:cubicBezTo>
                  <a:pt x="462252" y="291852"/>
                  <a:pt x="470453" y="283651"/>
                  <a:pt x="470453" y="273498"/>
                </a:cubicBezTo>
                <a:cubicBezTo>
                  <a:pt x="470453" y="263344"/>
                  <a:pt x="462252" y="255143"/>
                  <a:pt x="452098" y="255143"/>
                </a:cubicBezTo>
                <a:close/>
                <a:moveTo>
                  <a:pt x="452098" y="315544"/>
                </a:moveTo>
                <a:cubicBezTo>
                  <a:pt x="441944" y="315544"/>
                  <a:pt x="433743" y="323745"/>
                  <a:pt x="433743" y="333899"/>
                </a:cubicBezTo>
                <a:cubicBezTo>
                  <a:pt x="433743" y="344053"/>
                  <a:pt x="441944" y="352254"/>
                  <a:pt x="452098" y="352254"/>
                </a:cubicBezTo>
                <a:cubicBezTo>
                  <a:pt x="462252" y="352254"/>
                  <a:pt x="470453" y="344053"/>
                  <a:pt x="470453" y="333899"/>
                </a:cubicBezTo>
                <a:cubicBezTo>
                  <a:pt x="470453" y="323745"/>
                  <a:pt x="462252" y="315544"/>
                  <a:pt x="452098" y="315544"/>
                </a:cubicBezTo>
                <a:close/>
                <a:moveTo>
                  <a:pt x="452098" y="134210"/>
                </a:moveTo>
                <a:cubicBezTo>
                  <a:pt x="441944" y="134210"/>
                  <a:pt x="433743" y="142411"/>
                  <a:pt x="433743" y="152565"/>
                </a:cubicBezTo>
                <a:cubicBezTo>
                  <a:pt x="433743" y="162719"/>
                  <a:pt x="441944" y="170920"/>
                  <a:pt x="452098" y="170920"/>
                </a:cubicBezTo>
                <a:cubicBezTo>
                  <a:pt x="462252" y="170920"/>
                  <a:pt x="470453" y="162719"/>
                  <a:pt x="470453" y="152565"/>
                </a:cubicBezTo>
                <a:cubicBezTo>
                  <a:pt x="470453" y="142411"/>
                  <a:pt x="462252" y="134210"/>
                  <a:pt x="452098" y="134210"/>
                </a:cubicBezTo>
                <a:close/>
                <a:moveTo>
                  <a:pt x="1153091" y="315544"/>
                </a:moveTo>
                <a:cubicBezTo>
                  <a:pt x="1142937" y="315544"/>
                  <a:pt x="1134736" y="323745"/>
                  <a:pt x="1134736" y="333899"/>
                </a:cubicBezTo>
                <a:cubicBezTo>
                  <a:pt x="1134736" y="344053"/>
                  <a:pt x="1142937" y="352254"/>
                  <a:pt x="1153091" y="352254"/>
                </a:cubicBezTo>
                <a:cubicBezTo>
                  <a:pt x="1163245" y="352254"/>
                  <a:pt x="1171446" y="344053"/>
                  <a:pt x="1171446" y="333899"/>
                </a:cubicBezTo>
                <a:cubicBezTo>
                  <a:pt x="1171446" y="323745"/>
                  <a:pt x="1163245" y="315544"/>
                  <a:pt x="1153091" y="315544"/>
                </a:cubicBezTo>
                <a:close/>
                <a:moveTo>
                  <a:pt x="1153091" y="255143"/>
                </a:moveTo>
                <a:cubicBezTo>
                  <a:pt x="1142937" y="255143"/>
                  <a:pt x="1134736" y="263344"/>
                  <a:pt x="1134736" y="273498"/>
                </a:cubicBezTo>
                <a:cubicBezTo>
                  <a:pt x="1134736" y="283651"/>
                  <a:pt x="1142937" y="291852"/>
                  <a:pt x="1153091" y="291852"/>
                </a:cubicBezTo>
                <a:cubicBezTo>
                  <a:pt x="1163245" y="291852"/>
                  <a:pt x="1171446" y="283651"/>
                  <a:pt x="1171446" y="273498"/>
                </a:cubicBezTo>
                <a:cubicBezTo>
                  <a:pt x="1171446" y="263344"/>
                  <a:pt x="1163245" y="255143"/>
                  <a:pt x="1153091" y="255143"/>
                </a:cubicBezTo>
                <a:close/>
                <a:moveTo>
                  <a:pt x="1153091" y="194742"/>
                </a:moveTo>
                <a:cubicBezTo>
                  <a:pt x="1142937" y="194742"/>
                  <a:pt x="1134736" y="202943"/>
                  <a:pt x="1134736" y="213096"/>
                </a:cubicBezTo>
                <a:cubicBezTo>
                  <a:pt x="1134736" y="223250"/>
                  <a:pt x="1142937" y="231451"/>
                  <a:pt x="1153091" y="231451"/>
                </a:cubicBezTo>
                <a:cubicBezTo>
                  <a:pt x="1163245" y="231451"/>
                  <a:pt x="1171446" y="223250"/>
                  <a:pt x="1171446" y="213096"/>
                </a:cubicBezTo>
                <a:cubicBezTo>
                  <a:pt x="1171446" y="202943"/>
                  <a:pt x="1163245" y="194742"/>
                  <a:pt x="1153091" y="194742"/>
                </a:cubicBezTo>
                <a:close/>
                <a:moveTo>
                  <a:pt x="1082927" y="13408"/>
                </a:moveTo>
                <a:cubicBezTo>
                  <a:pt x="1072773" y="13408"/>
                  <a:pt x="1064572" y="21609"/>
                  <a:pt x="1064572" y="31763"/>
                </a:cubicBezTo>
                <a:cubicBezTo>
                  <a:pt x="1064572" y="41916"/>
                  <a:pt x="1072773" y="50117"/>
                  <a:pt x="1082927" y="50117"/>
                </a:cubicBezTo>
                <a:cubicBezTo>
                  <a:pt x="1093080" y="50117"/>
                  <a:pt x="1101281" y="41916"/>
                  <a:pt x="1101281" y="31763"/>
                </a:cubicBezTo>
                <a:cubicBezTo>
                  <a:pt x="1101281" y="21609"/>
                  <a:pt x="1093080" y="13408"/>
                  <a:pt x="1082927" y="13408"/>
                </a:cubicBezTo>
                <a:close/>
                <a:moveTo>
                  <a:pt x="1082927" y="73809"/>
                </a:moveTo>
                <a:cubicBezTo>
                  <a:pt x="1072773" y="73809"/>
                  <a:pt x="1064572" y="82010"/>
                  <a:pt x="1064572" y="92164"/>
                </a:cubicBezTo>
                <a:cubicBezTo>
                  <a:pt x="1064572" y="102318"/>
                  <a:pt x="1072773" y="110519"/>
                  <a:pt x="1082927" y="110519"/>
                </a:cubicBezTo>
                <a:cubicBezTo>
                  <a:pt x="1093080" y="110519"/>
                  <a:pt x="1101281" y="102318"/>
                  <a:pt x="1101281" y="92164"/>
                </a:cubicBezTo>
                <a:cubicBezTo>
                  <a:pt x="1101281" y="82010"/>
                  <a:pt x="1093080" y="73809"/>
                  <a:pt x="1082927" y="73809"/>
                </a:cubicBezTo>
                <a:close/>
                <a:moveTo>
                  <a:pt x="1153091" y="134210"/>
                </a:moveTo>
                <a:cubicBezTo>
                  <a:pt x="1142937" y="134210"/>
                  <a:pt x="1134736" y="142411"/>
                  <a:pt x="1134736" y="152565"/>
                </a:cubicBezTo>
                <a:cubicBezTo>
                  <a:pt x="1134736" y="162719"/>
                  <a:pt x="1142937" y="170920"/>
                  <a:pt x="1153091" y="170920"/>
                </a:cubicBezTo>
                <a:cubicBezTo>
                  <a:pt x="1163245" y="170920"/>
                  <a:pt x="1171446" y="162719"/>
                  <a:pt x="1171446" y="152565"/>
                </a:cubicBezTo>
                <a:cubicBezTo>
                  <a:pt x="1171446" y="142411"/>
                  <a:pt x="1163245" y="134210"/>
                  <a:pt x="1153091" y="134210"/>
                </a:cubicBezTo>
                <a:close/>
                <a:moveTo>
                  <a:pt x="1082927" y="134210"/>
                </a:moveTo>
                <a:cubicBezTo>
                  <a:pt x="1072773" y="134210"/>
                  <a:pt x="1064572" y="142411"/>
                  <a:pt x="1064572" y="152565"/>
                </a:cubicBezTo>
                <a:cubicBezTo>
                  <a:pt x="1064572" y="162719"/>
                  <a:pt x="1072773" y="170920"/>
                  <a:pt x="1082927" y="170920"/>
                </a:cubicBezTo>
                <a:cubicBezTo>
                  <a:pt x="1093080" y="170920"/>
                  <a:pt x="1101281" y="162719"/>
                  <a:pt x="1101281" y="152565"/>
                </a:cubicBezTo>
                <a:cubicBezTo>
                  <a:pt x="1101281" y="142411"/>
                  <a:pt x="1093080" y="134210"/>
                  <a:pt x="1082927" y="134210"/>
                </a:cubicBezTo>
                <a:close/>
                <a:moveTo>
                  <a:pt x="1082927" y="255143"/>
                </a:moveTo>
                <a:cubicBezTo>
                  <a:pt x="1072773" y="255143"/>
                  <a:pt x="1064572" y="263344"/>
                  <a:pt x="1064572" y="273498"/>
                </a:cubicBezTo>
                <a:cubicBezTo>
                  <a:pt x="1064572" y="283651"/>
                  <a:pt x="1072773" y="291852"/>
                  <a:pt x="1082927" y="291852"/>
                </a:cubicBezTo>
                <a:cubicBezTo>
                  <a:pt x="1093080" y="291852"/>
                  <a:pt x="1101281" y="283651"/>
                  <a:pt x="1101281" y="273498"/>
                </a:cubicBezTo>
                <a:cubicBezTo>
                  <a:pt x="1101281" y="263344"/>
                  <a:pt x="1093080" y="255143"/>
                  <a:pt x="1082927" y="255143"/>
                </a:cubicBezTo>
                <a:close/>
                <a:moveTo>
                  <a:pt x="1082927" y="194742"/>
                </a:moveTo>
                <a:cubicBezTo>
                  <a:pt x="1072773" y="194742"/>
                  <a:pt x="1064572" y="202943"/>
                  <a:pt x="1064572" y="213096"/>
                </a:cubicBezTo>
                <a:cubicBezTo>
                  <a:pt x="1064572" y="223250"/>
                  <a:pt x="1072773" y="231451"/>
                  <a:pt x="1082927" y="231451"/>
                </a:cubicBezTo>
                <a:cubicBezTo>
                  <a:pt x="1093080" y="231451"/>
                  <a:pt x="1101281" y="223250"/>
                  <a:pt x="1101281" y="213096"/>
                </a:cubicBezTo>
                <a:cubicBezTo>
                  <a:pt x="1101281" y="202943"/>
                  <a:pt x="1093080" y="194742"/>
                  <a:pt x="1082927" y="194742"/>
                </a:cubicBezTo>
                <a:close/>
                <a:moveTo>
                  <a:pt x="1223125" y="134210"/>
                </a:moveTo>
                <a:cubicBezTo>
                  <a:pt x="1212972" y="134210"/>
                  <a:pt x="1204771" y="142411"/>
                  <a:pt x="1204771" y="152565"/>
                </a:cubicBezTo>
                <a:cubicBezTo>
                  <a:pt x="1204771" y="162719"/>
                  <a:pt x="1212972" y="170920"/>
                  <a:pt x="1223125" y="170920"/>
                </a:cubicBezTo>
                <a:cubicBezTo>
                  <a:pt x="1233279" y="170920"/>
                  <a:pt x="1241480" y="162719"/>
                  <a:pt x="1241480" y="152565"/>
                </a:cubicBezTo>
                <a:cubicBezTo>
                  <a:pt x="1241480" y="142411"/>
                  <a:pt x="1233279" y="134210"/>
                  <a:pt x="1223125" y="134210"/>
                </a:cubicBezTo>
                <a:close/>
                <a:moveTo>
                  <a:pt x="1153091" y="73809"/>
                </a:moveTo>
                <a:cubicBezTo>
                  <a:pt x="1142937" y="73809"/>
                  <a:pt x="1134736" y="82010"/>
                  <a:pt x="1134736" y="92164"/>
                </a:cubicBezTo>
                <a:cubicBezTo>
                  <a:pt x="1134736" y="102318"/>
                  <a:pt x="1142937" y="110519"/>
                  <a:pt x="1153091" y="110519"/>
                </a:cubicBezTo>
                <a:cubicBezTo>
                  <a:pt x="1163245" y="110519"/>
                  <a:pt x="1171446" y="102318"/>
                  <a:pt x="1171446" y="92164"/>
                </a:cubicBezTo>
                <a:cubicBezTo>
                  <a:pt x="1171446" y="82010"/>
                  <a:pt x="1163245" y="73809"/>
                  <a:pt x="1153091" y="73809"/>
                </a:cubicBezTo>
                <a:close/>
                <a:moveTo>
                  <a:pt x="1223125" y="194742"/>
                </a:moveTo>
                <a:cubicBezTo>
                  <a:pt x="1212972" y="194742"/>
                  <a:pt x="1204771" y="202943"/>
                  <a:pt x="1204771" y="213096"/>
                </a:cubicBezTo>
                <a:cubicBezTo>
                  <a:pt x="1204771" y="223250"/>
                  <a:pt x="1212972" y="231451"/>
                  <a:pt x="1223125" y="231451"/>
                </a:cubicBezTo>
                <a:cubicBezTo>
                  <a:pt x="1233279" y="231451"/>
                  <a:pt x="1241480" y="223250"/>
                  <a:pt x="1241480" y="213096"/>
                </a:cubicBezTo>
                <a:cubicBezTo>
                  <a:pt x="1241480" y="202943"/>
                  <a:pt x="1233279" y="194742"/>
                  <a:pt x="1223125" y="194742"/>
                </a:cubicBezTo>
                <a:close/>
                <a:moveTo>
                  <a:pt x="1082927" y="315544"/>
                </a:moveTo>
                <a:cubicBezTo>
                  <a:pt x="1072773" y="315544"/>
                  <a:pt x="1064572" y="323745"/>
                  <a:pt x="1064572" y="333899"/>
                </a:cubicBezTo>
                <a:cubicBezTo>
                  <a:pt x="1064572" y="344053"/>
                  <a:pt x="1072773" y="352254"/>
                  <a:pt x="1082927" y="352254"/>
                </a:cubicBezTo>
                <a:cubicBezTo>
                  <a:pt x="1093080" y="352254"/>
                  <a:pt x="1101281" y="344053"/>
                  <a:pt x="1101281" y="333899"/>
                </a:cubicBezTo>
                <a:cubicBezTo>
                  <a:pt x="1101281" y="323745"/>
                  <a:pt x="1093080" y="315544"/>
                  <a:pt x="1082927" y="315544"/>
                </a:cubicBezTo>
                <a:close/>
                <a:moveTo>
                  <a:pt x="1223125" y="13408"/>
                </a:moveTo>
                <a:cubicBezTo>
                  <a:pt x="1212972" y="13408"/>
                  <a:pt x="1204771" y="21609"/>
                  <a:pt x="1204771" y="31763"/>
                </a:cubicBezTo>
                <a:cubicBezTo>
                  <a:pt x="1204771" y="41916"/>
                  <a:pt x="1212972" y="50117"/>
                  <a:pt x="1223125" y="50117"/>
                </a:cubicBezTo>
                <a:cubicBezTo>
                  <a:pt x="1233279" y="50117"/>
                  <a:pt x="1241480" y="41916"/>
                  <a:pt x="1241480" y="31763"/>
                </a:cubicBezTo>
                <a:cubicBezTo>
                  <a:pt x="1241480" y="21609"/>
                  <a:pt x="1233279" y="13408"/>
                  <a:pt x="1223125" y="13408"/>
                </a:cubicBezTo>
                <a:close/>
                <a:moveTo>
                  <a:pt x="1293290" y="315544"/>
                </a:moveTo>
                <a:cubicBezTo>
                  <a:pt x="1283136" y="315544"/>
                  <a:pt x="1274935" y="323745"/>
                  <a:pt x="1274935" y="333899"/>
                </a:cubicBezTo>
                <a:cubicBezTo>
                  <a:pt x="1274935" y="344053"/>
                  <a:pt x="1283136" y="352254"/>
                  <a:pt x="1293290" y="352254"/>
                </a:cubicBezTo>
                <a:cubicBezTo>
                  <a:pt x="1303443" y="352254"/>
                  <a:pt x="1311644" y="344053"/>
                  <a:pt x="1311644" y="333899"/>
                </a:cubicBezTo>
                <a:cubicBezTo>
                  <a:pt x="1311644" y="323745"/>
                  <a:pt x="1303443" y="315544"/>
                  <a:pt x="1293290" y="315544"/>
                </a:cubicBezTo>
                <a:close/>
                <a:moveTo>
                  <a:pt x="1153091" y="13408"/>
                </a:moveTo>
                <a:cubicBezTo>
                  <a:pt x="1142937" y="13408"/>
                  <a:pt x="1134736" y="21609"/>
                  <a:pt x="1134736" y="31763"/>
                </a:cubicBezTo>
                <a:cubicBezTo>
                  <a:pt x="1134736" y="41916"/>
                  <a:pt x="1142937" y="50117"/>
                  <a:pt x="1153091" y="50117"/>
                </a:cubicBezTo>
                <a:cubicBezTo>
                  <a:pt x="1163245" y="50117"/>
                  <a:pt x="1171446" y="41916"/>
                  <a:pt x="1171446" y="31763"/>
                </a:cubicBezTo>
                <a:cubicBezTo>
                  <a:pt x="1171446" y="21609"/>
                  <a:pt x="1163245" y="13408"/>
                  <a:pt x="1153091" y="13408"/>
                </a:cubicBezTo>
                <a:close/>
                <a:moveTo>
                  <a:pt x="1223125" y="315544"/>
                </a:moveTo>
                <a:cubicBezTo>
                  <a:pt x="1212972" y="315544"/>
                  <a:pt x="1204771" y="323745"/>
                  <a:pt x="1204771" y="333899"/>
                </a:cubicBezTo>
                <a:cubicBezTo>
                  <a:pt x="1204771" y="344053"/>
                  <a:pt x="1212972" y="352254"/>
                  <a:pt x="1223125" y="352254"/>
                </a:cubicBezTo>
                <a:cubicBezTo>
                  <a:pt x="1233279" y="352254"/>
                  <a:pt x="1241480" y="344053"/>
                  <a:pt x="1241480" y="333899"/>
                </a:cubicBezTo>
                <a:cubicBezTo>
                  <a:pt x="1241480" y="323745"/>
                  <a:pt x="1233279" y="315544"/>
                  <a:pt x="1223125" y="315544"/>
                </a:cubicBezTo>
                <a:close/>
                <a:moveTo>
                  <a:pt x="1223125" y="255143"/>
                </a:moveTo>
                <a:cubicBezTo>
                  <a:pt x="1212972" y="255143"/>
                  <a:pt x="1204771" y="263344"/>
                  <a:pt x="1204771" y="273498"/>
                </a:cubicBezTo>
                <a:cubicBezTo>
                  <a:pt x="1204771" y="283651"/>
                  <a:pt x="1212972" y="291852"/>
                  <a:pt x="1223125" y="291852"/>
                </a:cubicBezTo>
                <a:cubicBezTo>
                  <a:pt x="1233279" y="291852"/>
                  <a:pt x="1241480" y="283651"/>
                  <a:pt x="1241480" y="273498"/>
                </a:cubicBezTo>
                <a:cubicBezTo>
                  <a:pt x="1241480" y="263344"/>
                  <a:pt x="1233279" y="255143"/>
                  <a:pt x="1223125" y="255143"/>
                </a:cubicBezTo>
                <a:close/>
                <a:moveTo>
                  <a:pt x="1223125" y="73809"/>
                </a:moveTo>
                <a:cubicBezTo>
                  <a:pt x="1212972" y="73809"/>
                  <a:pt x="1204771" y="82010"/>
                  <a:pt x="1204771" y="92164"/>
                </a:cubicBezTo>
                <a:cubicBezTo>
                  <a:pt x="1204771" y="102318"/>
                  <a:pt x="1212972" y="110519"/>
                  <a:pt x="1223125" y="110519"/>
                </a:cubicBezTo>
                <a:cubicBezTo>
                  <a:pt x="1233279" y="110519"/>
                  <a:pt x="1241480" y="102318"/>
                  <a:pt x="1241480" y="92164"/>
                </a:cubicBezTo>
                <a:cubicBezTo>
                  <a:pt x="1241480" y="82010"/>
                  <a:pt x="1233279" y="73809"/>
                  <a:pt x="1223125" y="73809"/>
                </a:cubicBezTo>
                <a:close/>
                <a:moveTo>
                  <a:pt x="1293290" y="255143"/>
                </a:moveTo>
                <a:cubicBezTo>
                  <a:pt x="1283136" y="255143"/>
                  <a:pt x="1274935" y="263344"/>
                  <a:pt x="1274935" y="273498"/>
                </a:cubicBezTo>
                <a:cubicBezTo>
                  <a:pt x="1274935" y="283651"/>
                  <a:pt x="1283136" y="291852"/>
                  <a:pt x="1293290" y="291852"/>
                </a:cubicBezTo>
                <a:cubicBezTo>
                  <a:pt x="1303443" y="291852"/>
                  <a:pt x="1311644" y="283651"/>
                  <a:pt x="1311644" y="273498"/>
                </a:cubicBezTo>
                <a:cubicBezTo>
                  <a:pt x="1311644" y="263344"/>
                  <a:pt x="1303443" y="255143"/>
                  <a:pt x="1293290" y="255143"/>
                </a:cubicBezTo>
                <a:close/>
                <a:moveTo>
                  <a:pt x="1012892" y="13408"/>
                </a:moveTo>
                <a:cubicBezTo>
                  <a:pt x="1002739" y="13408"/>
                  <a:pt x="994538" y="21609"/>
                  <a:pt x="994538" y="31763"/>
                </a:cubicBezTo>
                <a:cubicBezTo>
                  <a:pt x="994538" y="41916"/>
                  <a:pt x="1002739" y="50117"/>
                  <a:pt x="1012892" y="50117"/>
                </a:cubicBezTo>
                <a:cubicBezTo>
                  <a:pt x="1023046" y="50117"/>
                  <a:pt x="1031247" y="41916"/>
                  <a:pt x="1031247" y="31763"/>
                </a:cubicBezTo>
                <a:cubicBezTo>
                  <a:pt x="1031247" y="21609"/>
                  <a:pt x="1023046" y="13408"/>
                  <a:pt x="1012892" y="13408"/>
                </a:cubicBezTo>
                <a:close/>
                <a:moveTo>
                  <a:pt x="942858" y="315544"/>
                </a:moveTo>
                <a:cubicBezTo>
                  <a:pt x="932705" y="315544"/>
                  <a:pt x="924504" y="323745"/>
                  <a:pt x="924504" y="333899"/>
                </a:cubicBezTo>
                <a:cubicBezTo>
                  <a:pt x="924504" y="344053"/>
                  <a:pt x="932705" y="352254"/>
                  <a:pt x="942858" y="352254"/>
                </a:cubicBezTo>
                <a:cubicBezTo>
                  <a:pt x="953012" y="352254"/>
                  <a:pt x="961213" y="344053"/>
                  <a:pt x="961213" y="333899"/>
                </a:cubicBezTo>
                <a:cubicBezTo>
                  <a:pt x="961213" y="323745"/>
                  <a:pt x="952882" y="315544"/>
                  <a:pt x="942858" y="315544"/>
                </a:cubicBezTo>
                <a:close/>
                <a:moveTo>
                  <a:pt x="942858" y="255143"/>
                </a:moveTo>
                <a:cubicBezTo>
                  <a:pt x="932705" y="255143"/>
                  <a:pt x="924504" y="263344"/>
                  <a:pt x="924504" y="273498"/>
                </a:cubicBezTo>
                <a:cubicBezTo>
                  <a:pt x="924504" y="283651"/>
                  <a:pt x="932705" y="291852"/>
                  <a:pt x="942858" y="291852"/>
                </a:cubicBezTo>
                <a:cubicBezTo>
                  <a:pt x="953012" y="291852"/>
                  <a:pt x="961213" y="283651"/>
                  <a:pt x="961213" y="273498"/>
                </a:cubicBezTo>
                <a:cubicBezTo>
                  <a:pt x="961083" y="263344"/>
                  <a:pt x="952882" y="255143"/>
                  <a:pt x="942858" y="255143"/>
                </a:cubicBezTo>
                <a:close/>
                <a:moveTo>
                  <a:pt x="942858" y="194742"/>
                </a:moveTo>
                <a:cubicBezTo>
                  <a:pt x="932705" y="194742"/>
                  <a:pt x="924504" y="202943"/>
                  <a:pt x="924504" y="213096"/>
                </a:cubicBezTo>
                <a:cubicBezTo>
                  <a:pt x="924504" y="223250"/>
                  <a:pt x="932705" y="231451"/>
                  <a:pt x="942858" y="231451"/>
                </a:cubicBezTo>
                <a:cubicBezTo>
                  <a:pt x="953012" y="231451"/>
                  <a:pt x="961213" y="223250"/>
                  <a:pt x="961213" y="213096"/>
                </a:cubicBezTo>
                <a:cubicBezTo>
                  <a:pt x="961083" y="202943"/>
                  <a:pt x="952882" y="194742"/>
                  <a:pt x="942858" y="194742"/>
                </a:cubicBezTo>
                <a:close/>
                <a:moveTo>
                  <a:pt x="1293290" y="134210"/>
                </a:moveTo>
                <a:cubicBezTo>
                  <a:pt x="1283136" y="134210"/>
                  <a:pt x="1274935" y="142411"/>
                  <a:pt x="1274935" y="152565"/>
                </a:cubicBezTo>
                <a:cubicBezTo>
                  <a:pt x="1274935" y="162719"/>
                  <a:pt x="1283136" y="170920"/>
                  <a:pt x="1293290" y="170920"/>
                </a:cubicBezTo>
                <a:cubicBezTo>
                  <a:pt x="1303443" y="170920"/>
                  <a:pt x="1311644" y="162719"/>
                  <a:pt x="1311644" y="152565"/>
                </a:cubicBezTo>
                <a:cubicBezTo>
                  <a:pt x="1311644" y="142411"/>
                  <a:pt x="1303443" y="134210"/>
                  <a:pt x="1293290" y="134210"/>
                </a:cubicBezTo>
                <a:close/>
                <a:moveTo>
                  <a:pt x="1293290" y="49987"/>
                </a:moveTo>
                <a:cubicBezTo>
                  <a:pt x="1303443" y="49987"/>
                  <a:pt x="1311644" y="41786"/>
                  <a:pt x="1311644" y="31633"/>
                </a:cubicBezTo>
                <a:cubicBezTo>
                  <a:pt x="1311644" y="21479"/>
                  <a:pt x="1303443" y="13278"/>
                  <a:pt x="1293290" y="13278"/>
                </a:cubicBezTo>
                <a:cubicBezTo>
                  <a:pt x="1283136" y="13278"/>
                  <a:pt x="1274935" y="21479"/>
                  <a:pt x="1274935" y="31633"/>
                </a:cubicBezTo>
                <a:cubicBezTo>
                  <a:pt x="1274935" y="41786"/>
                  <a:pt x="1283136" y="49987"/>
                  <a:pt x="1293290" y="49987"/>
                </a:cubicBezTo>
                <a:close/>
                <a:moveTo>
                  <a:pt x="1293290" y="73809"/>
                </a:moveTo>
                <a:cubicBezTo>
                  <a:pt x="1283136" y="73809"/>
                  <a:pt x="1274935" y="82010"/>
                  <a:pt x="1274935" y="92164"/>
                </a:cubicBezTo>
                <a:cubicBezTo>
                  <a:pt x="1274935" y="102318"/>
                  <a:pt x="1283136" y="110519"/>
                  <a:pt x="1293290" y="110519"/>
                </a:cubicBezTo>
                <a:cubicBezTo>
                  <a:pt x="1303443" y="110519"/>
                  <a:pt x="1311644" y="102318"/>
                  <a:pt x="1311644" y="92164"/>
                </a:cubicBezTo>
                <a:cubicBezTo>
                  <a:pt x="1311644" y="82010"/>
                  <a:pt x="1303443" y="73809"/>
                  <a:pt x="1293290" y="73809"/>
                </a:cubicBezTo>
                <a:close/>
                <a:moveTo>
                  <a:pt x="1293290" y="194742"/>
                </a:moveTo>
                <a:cubicBezTo>
                  <a:pt x="1283136" y="194742"/>
                  <a:pt x="1274935" y="202943"/>
                  <a:pt x="1274935" y="213096"/>
                </a:cubicBezTo>
                <a:cubicBezTo>
                  <a:pt x="1274935" y="223250"/>
                  <a:pt x="1283136" y="231451"/>
                  <a:pt x="1293290" y="231451"/>
                </a:cubicBezTo>
                <a:cubicBezTo>
                  <a:pt x="1303443" y="231451"/>
                  <a:pt x="1311644" y="223250"/>
                  <a:pt x="1311644" y="213096"/>
                </a:cubicBezTo>
                <a:cubicBezTo>
                  <a:pt x="1311644" y="202943"/>
                  <a:pt x="1303443" y="194742"/>
                  <a:pt x="1293290" y="194742"/>
                </a:cubicBezTo>
                <a:close/>
                <a:moveTo>
                  <a:pt x="1012892" y="194742"/>
                </a:moveTo>
                <a:cubicBezTo>
                  <a:pt x="1002739" y="194742"/>
                  <a:pt x="994538" y="202943"/>
                  <a:pt x="994538" y="213096"/>
                </a:cubicBezTo>
                <a:cubicBezTo>
                  <a:pt x="994538" y="223250"/>
                  <a:pt x="1002739" y="231451"/>
                  <a:pt x="1012892" y="231451"/>
                </a:cubicBezTo>
                <a:cubicBezTo>
                  <a:pt x="1023046" y="231451"/>
                  <a:pt x="1031247" y="223250"/>
                  <a:pt x="1031247" y="213096"/>
                </a:cubicBezTo>
                <a:cubicBezTo>
                  <a:pt x="1031247" y="202943"/>
                  <a:pt x="1023046" y="194742"/>
                  <a:pt x="1012892" y="194742"/>
                </a:cubicBezTo>
                <a:close/>
                <a:moveTo>
                  <a:pt x="1012892" y="134210"/>
                </a:moveTo>
                <a:cubicBezTo>
                  <a:pt x="1002739" y="134210"/>
                  <a:pt x="994538" y="142411"/>
                  <a:pt x="994538" y="152565"/>
                </a:cubicBezTo>
                <a:cubicBezTo>
                  <a:pt x="994538" y="162719"/>
                  <a:pt x="1002739" y="170920"/>
                  <a:pt x="1012892" y="170920"/>
                </a:cubicBezTo>
                <a:cubicBezTo>
                  <a:pt x="1023046" y="170920"/>
                  <a:pt x="1031247" y="162719"/>
                  <a:pt x="1031247" y="152565"/>
                </a:cubicBezTo>
                <a:cubicBezTo>
                  <a:pt x="1031247" y="142411"/>
                  <a:pt x="1023046" y="134210"/>
                  <a:pt x="1012892" y="134210"/>
                </a:cubicBezTo>
                <a:close/>
                <a:moveTo>
                  <a:pt x="1012892" y="255143"/>
                </a:moveTo>
                <a:cubicBezTo>
                  <a:pt x="1002739" y="255143"/>
                  <a:pt x="994538" y="263344"/>
                  <a:pt x="994538" y="273498"/>
                </a:cubicBezTo>
                <a:cubicBezTo>
                  <a:pt x="994538" y="283651"/>
                  <a:pt x="1002739" y="291852"/>
                  <a:pt x="1012892" y="291852"/>
                </a:cubicBezTo>
                <a:cubicBezTo>
                  <a:pt x="1023046" y="291852"/>
                  <a:pt x="1031247" y="283651"/>
                  <a:pt x="1031247" y="273498"/>
                </a:cubicBezTo>
                <a:cubicBezTo>
                  <a:pt x="1031247" y="263344"/>
                  <a:pt x="1023046" y="255143"/>
                  <a:pt x="1012892" y="255143"/>
                </a:cubicBezTo>
                <a:close/>
                <a:moveTo>
                  <a:pt x="1012892" y="73809"/>
                </a:moveTo>
                <a:cubicBezTo>
                  <a:pt x="1002739" y="73809"/>
                  <a:pt x="994538" y="82010"/>
                  <a:pt x="994538" y="92164"/>
                </a:cubicBezTo>
                <a:cubicBezTo>
                  <a:pt x="994538" y="102318"/>
                  <a:pt x="1002739" y="110519"/>
                  <a:pt x="1012892" y="110519"/>
                </a:cubicBezTo>
                <a:cubicBezTo>
                  <a:pt x="1023046" y="110519"/>
                  <a:pt x="1031247" y="102318"/>
                  <a:pt x="1031247" y="92164"/>
                </a:cubicBezTo>
                <a:cubicBezTo>
                  <a:pt x="1031247" y="82010"/>
                  <a:pt x="1023046" y="73809"/>
                  <a:pt x="1012892" y="73809"/>
                </a:cubicBezTo>
                <a:close/>
                <a:moveTo>
                  <a:pt x="1012892" y="315544"/>
                </a:moveTo>
                <a:cubicBezTo>
                  <a:pt x="1002739" y="315544"/>
                  <a:pt x="994538" y="323745"/>
                  <a:pt x="994538" y="333899"/>
                </a:cubicBezTo>
                <a:cubicBezTo>
                  <a:pt x="994538" y="344053"/>
                  <a:pt x="1002739" y="352254"/>
                  <a:pt x="1012892" y="352254"/>
                </a:cubicBezTo>
                <a:cubicBezTo>
                  <a:pt x="1023046" y="352254"/>
                  <a:pt x="1031247" y="344053"/>
                  <a:pt x="1031247" y="333899"/>
                </a:cubicBezTo>
                <a:cubicBezTo>
                  <a:pt x="1031247" y="323745"/>
                  <a:pt x="1023046" y="315544"/>
                  <a:pt x="1012892" y="315544"/>
                </a:cubicBezTo>
                <a:close/>
                <a:moveTo>
                  <a:pt x="942858" y="73809"/>
                </a:moveTo>
                <a:cubicBezTo>
                  <a:pt x="932705" y="73809"/>
                  <a:pt x="924504" y="82010"/>
                  <a:pt x="924504" y="92164"/>
                </a:cubicBezTo>
                <a:cubicBezTo>
                  <a:pt x="924504" y="102318"/>
                  <a:pt x="932705" y="110519"/>
                  <a:pt x="942858" y="110519"/>
                </a:cubicBezTo>
                <a:cubicBezTo>
                  <a:pt x="953012" y="110519"/>
                  <a:pt x="961213" y="102318"/>
                  <a:pt x="961213" y="92164"/>
                </a:cubicBezTo>
                <a:cubicBezTo>
                  <a:pt x="961083" y="82010"/>
                  <a:pt x="952882" y="73809"/>
                  <a:pt x="942858" y="73809"/>
                </a:cubicBezTo>
                <a:close/>
                <a:moveTo>
                  <a:pt x="942858" y="134210"/>
                </a:moveTo>
                <a:cubicBezTo>
                  <a:pt x="932705" y="134210"/>
                  <a:pt x="924504" y="142411"/>
                  <a:pt x="924504" y="152565"/>
                </a:cubicBezTo>
                <a:cubicBezTo>
                  <a:pt x="924504" y="162719"/>
                  <a:pt x="932705" y="170920"/>
                  <a:pt x="942858" y="170920"/>
                </a:cubicBezTo>
                <a:cubicBezTo>
                  <a:pt x="953012" y="170920"/>
                  <a:pt x="961213" y="162719"/>
                  <a:pt x="961213" y="152565"/>
                </a:cubicBezTo>
                <a:cubicBezTo>
                  <a:pt x="961213" y="142411"/>
                  <a:pt x="952882" y="134210"/>
                  <a:pt x="942858" y="134210"/>
                </a:cubicBezTo>
                <a:close/>
                <a:moveTo>
                  <a:pt x="942858" y="13408"/>
                </a:moveTo>
                <a:cubicBezTo>
                  <a:pt x="932705" y="13408"/>
                  <a:pt x="924504" y="21609"/>
                  <a:pt x="924504" y="31763"/>
                </a:cubicBezTo>
                <a:cubicBezTo>
                  <a:pt x="924504" y="41916"/>
                  <a:pt x="932705" y="50117"/>
                  <a:pt x="942858" y="50117"/>
                </a:cubicBezTo>
                <a:cubicBezTo>
                  <a:pt x="953012" y="50117"/>
                  <a:pt x="961213" y="41916"/>
                  <a:pt x="961213" y="31763"/>
                </a:cubicBezTo>
                <a:cubicBezTo>
                  <a:pt x="961083" y="21609"/>
                  <a:pt x="952882" y="13408"/>
                  <a:pt x="942858" y="13408"/>
                </a:cubicBezTo>
                <a:close/>
                <a:moveTo>
                  <a:pt x="872694" y="73809"/>
                </a:moveTo>
                <a:cubicBezTo>
                  <a:pt x="862540" y="73809"/>
                  <a:pt x="854339" y="82010"/>
                  <a:pt x="854339" y="92164"/>
                </a:cubicBezTo>
                <a:cubicBezTo>
                  <a:pt x="854339" y="102318"/>
                  <a:pt x="862540" y="110519"/>
                  <a:pt x="872694" y="110519"/>
                </a:cubicBezTo>
                <a:cubicBezTo>
                  <a:pt x="882848" y="110519"/>
                  <a:pt x="891049" y="102318"/>
                  <a:pt x="891049" y="92164"/>
                </a:cubicBezTo>
                <a:cubicBezTo>
                  <a:pt x="891049" y="82010"/>
                  <a:pt x="882848" y="73809"/>
                  <a:pt x="872694" y="73809"/>
                </a:cubicBezTo>
                <a:close/>
                <a:moveTo>
                  <a:pt x="872694" y="13408"/>
                </a:moveTo>
                <a:cubicBezTo>
                  <a:pt x="862540" y="13408"/>
                  <a:pt x="854339" y="21609"/>
                  <a:pt x="854339" y="31763"/>
                </a:cubicBezTo>
                <a:cubicBezTo>
                  <a:pt x="854339" y="41916"/>
                  <a:pt x="862540" y="50117"/>
                  <a:pt x="872694" y="50117"/>
                </a:cubicBezTo>
                <a:cubicBezTo>
                  <a:pt x="882848" y="50117"/>
                  <a:pt x="891049" y="41916"/>
                  <a:pt x="891049" y="31763"/>
                </a:cubicBezTo>
                <a:cubicBezTo>
                  <a:pt x="891049" y="21609"/>
                  <a:pt x="882848" y="13408"/>
                  <a:pt x="872694" y="13408"/>
                </a:cubicBezTo>
                <a:close/>
                <a:moveTo>
                  <a:pt x="872694" y="315544"/>
                </a:moveTo>
                <a:cubicBezTo>
                  <a:pt x="862540" y="315544"/>
                  <a:pt x="854339" y="323745"/>
                  <a:pt x="854339" y="333899"/>
                </a:cubicBezTo>
                <a:cubicBezTo>
                  <a:pt x="854339" y="344053"/>
                  <a:pt x="862540" y="352254"/>
                  <a:pt x="872694" y="352254"/>
                </a:cubicBezTo>
                <a:cubicBezTo>
                  <a:pt x="882848" y="352254"/>
                  <a:pt x="891049" y="344053"/>
                  <a:pt x="891049" y="333899"/>
                </a:cubicBezTo>
                <a:cubicBezTo>
                  <a:pt x="891049" y="323745"/>
                  <a:pt x="882848" y="315544"/>
                  <a:pt x="872694" y="315544"/>
                </a:cubicBezTo>
                <a:close/>
                <a:moveTo>
                  <a:pt x="872694" y="255143"/>
                </a:moveTo>
                <a:cubicBezTo>
                  <a:pt x="862540" y="255143"/>
                  <a:pt x="854339" y="263344"/>
                  <a:pt x="854339" y="273498"/>
                </a:cubicBezTo>
                <a:cubicBezTo>
                  <a:pt x="854339" y="283651"/>
                  <a:pt x="862540" y="291852"/>
                  <a:pt x="872694" y="291852"/>
                </a:cubicBezTo>
                <a:cubicBezTo>
                  <a:pt x="882848" y="291852"/>
                  <a:pt x="891049" y="283651"/>
                  <a:pt x="891049" y="273498"/>
                </a:cubicBezTo>
                <a:cubicBezTo>
                  <a:pt x="891049" y="263344"/>
                  <a:pt x="882848" y="255143"/>
                  <a:pt x="872694" y="255143"/>
                </a:cubicBezTo>
                <a:close/>
                <a:moveTo>
                  <a:pt x="872694" y="194742"/>
                </a:moveTo>
                <a:cubicBezTo>
                  <a:pt x="862540" y="194742"/>
                  <a:pt x="854339" y="202943"/>
                  <a:pt x="854339" y="213096"/>
                </a:cubicBezTo>
                <a:cubicBezTo>
                  <a:pt x="854339" y="223250"/>
                  <a:pt x="862540" y="231451"/>
                  <a:pt x="872694" y="231451"/>
                </a:cubicBezTo>
                <a:cubicBezTo>
                  <a:pt x="882848" y="231451"/>
                  <a:pt x="891049" y="223250"/>
                  <a:pt x="891049" y="213096"/>
                </a:cubicBezTo>
                <a:cubicBezTo>
                  <a:pt x="891049" y="202943"/>
                  <a:pt x="882848" y="194742"/>
                  <a:pt x="872694" y="194742"/>
                </a:cubicBezTo>
                <a:close/>
                <a:moveTo>
                  <a:pt x="872694" y="134210"/>
                </a:moveTo>
                <a:cubicBezTo>
                  <a:pt x="862540" y="134210"/>
                  <a:pt x="854339" y="142411"/>
                  <a:pt x="854339" y="152565"/>
                </a:cubicBezTo>
                <a:cubicBezTo>
                  <a:pt x="854339" y="162719"/>
                  <a:pt x="862540" y="170920"/>
                  <a:pt x="872694" y="170920"/>
                </a:cubicBezTo>
                <a:cubicBezTo>
                  <a:pt x="882848" y="170920"/>
                  <a:pt x="891049" y="162719"/>
                  <a:pt x="891049" y="152565"/>
                </a:cubicBezTo>
                <a:cubicBezTo>
                  <a:pt x="891049" y="142411"/>
                  <a:pt x="882848" y="134210"/>
                  <a:pt x="872694" y="134210"/>
                </a:cubicBezTo>
                <a:close/>
              </a:path>
            </a:pathLst>
          </a:custGeom>
          <a:solidFill>
            <a:srgbClr val="A4B6C5">
              <a:alpha val="30000"/>
            </a:srgbClr>
          </a:solidFill>
          <a:ln w="12954" cap="flat">
            <a:noFill/>
            <a:prstDash val="solid"/>
            <a:miter/>
          </a:ln>
        </p:spPr>
        <p:txBody>
          <a:bodyPr rtlCol="0" anchor="ct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全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image" Target="../media/image17.png"/><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3489960" y="2166620"/>
            <a:ext cx="5212080" cy="1014730"/>
          </a:xfrm>
          <a:prstGeom prst="rect">
            <a:avLst/>
          </a:prstGeom>
          <a:noFill/>
        </p:spPr>
        <p:txBody>
          <a:bodyPr wrap="none" rtlCol="0">
            <a:spAutoFit/>
          </a:bodyPr>
          <a:lstStyle/>
          <a:p>
            <a:pPr algn="ctr"/>
            <a:r>
              <a:rPr lang="en-US" altLang="zh-CN" sz="6000" spc="300" dirty="0">
                <a:solidFill>
                  <a:srgbClr val="425C81"/>
                </a:solidFill>
                <a:latin typeface="汉仪旗黑-55S" panose="00020600040101010101" pitchFamily="18" charset="-122"/>
                <a:ea typeface="汉仪旗黑-55S" panose="00020600040101010101" pitchFamily="18" charset="-122"/>
                <a:cs typeface="+mn-ea"/>
                <a:sym typeface="+mn-lt"/>
              </a:rPr>
              <a:t>Introduction</a:t>
            </a:r>
            <a:endParaRPr lang="en-US" altLang="zh-CN" sz="6000" spc="300" dirty="0">
              <a:solidFill>
                <a:srgbClr val="425C81"/>
              </a:solidFill>
              <a:latin typeface="汉仪旗黑-55S" panose="00020600040101010101" pitchFamily="18" charset="-122"/>
              <a:ea typeface="汉仪旗黑-55S" panose="00020600040101010101" pitchFamily="18" charset="-122"/>
              <a:cs typeface="+mn-ea"/>
              <a:sym typeface="+mn-lt"/>
            </a:endParaRPr>
          </a:p>
        </p:txBody>
      </p:sp>
      <p:cxnSp>
        <p:nvCxnSpPr>
          <p:cNvPr id="73" name="直接连接符 72"/>
          <p:cNvCxnSpPr/>
          <p:nvPr/>
        </p:nvCxnSpPr>
        <p:spPr>
          <a:xfrm>
            <a:off x="2410244" y="3817443"/>
            <a:ext cx="7427611" cy="0"/>
          </a:xfrm>
          <a:prstGeom prst="line">
            <a:avLst/>
          </a:prstGeom>
          <a:ln>
            <a:solidFill>
              <a:schemeClr val="bg1">
                <a:lumMod val="85000"/>
                <a:alpha val="5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4810201" y="3517987"/>
            <a:ext cx="2628966" cy="600109"/>
            <a:chOff x="4781515" y="5389245"/>
            <a:chExt cx="2628966" cy="600109"/>
          </a:xfrm>
        </p:grpSpPr>
        <p:sp>
          <p:nvSpPr>
            <p:cNvPr id="75" name="矩形: 圆角 74"/>
            <p:cNvSpPr/>
            <p:nvPr/>
          </p:nvSpPr>
          <p:spPr>
            <a:xfrm>
              <a:off x="4781515" y="5389245"/>
              <a:ext cx="2628966" cy="600109"/>
            </a:xfrm>
            <a:prstGeom prst="roundRect">
              <a:avLst>
                <a:gd name="adj" fmla="val 50000"/>
              </a:avLst>
            </a:prstGeom>
            <a:gradFill>
              <a:gsLst>
                <a:gs pos="0">
                  <a:srgbClr val="364A68"/>
                </a:gs>
                <a:gs pos="98000">
                  <a:srgbClr val="425C8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a:off x="4907397" y="5477517"/>
              <a:ext cx="2479040" cy="460375"/>
            </a:xfrm>
            <a:prstGeom prst="rect">
              <a:avLst/>
            </a:prstGeom>
          </p:spPr>
          <p:txBody>
            <a:bodyPr wrap="none">
              <a:spAutoFit/>
            </a:bodyPr>
            <a:lstStyle/>
            <a:p>
              <a:r>
                <a:rPr lang="zh-CN" altLang="en-US" sz="2400" b="1" dirty="0">
                  <a:solidFill>
                    <a:schemeClr val="bg1"/>
                  </a:solidFill>
                  <a:cs typeface="+mn-ea"/>
                  <a:sym typeface="+mn-lt"/>
                </a:rPr>
                <a:t>北京大学</a:t>
              </a:r>
              <a:r>
                <a:rPr lang="en-US" altLang="zh-CN" sz="2400" b="1" dirty="0">
                  <a:solidFill>
                    <a:schemeClr val="bg1"/>
                  </a:solidFill>
                  <a:cs typeface="+mn-ea"/>
                  <a:sym typeface="+mn-lt"/>
                </a:rPr>
                <a:t> </a:t>
              </a:r>
              <a:r>
                <a:rPr lang="zh-CN" altLang="en-US" sz="2400" b="1" dirty="0">
                  <a:solidFill>
                    <a:schemeClr val="bg1"/>
                  </a:solidFill>
                  <a:cs typeface="+mn-ea"/>
                  <a:sym typeface="+mn-lt"/>
                </a:rPr>
                <a:t>张荟萱</a:t>
              </a:r>
              <a:endParaRPr lang="zh-CN" altLang="en-US" sz="2400" b="1" dirty="0">
                <a:solidFill>
                  <a:schemeClr val="bg1"/>
                </a:solidFill>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500" fill="hold"/>
                                        <p:tgtEl>
                                          <p:spTgt spid="73"/>
                                        </p:tgtEl>
                                        <p:attrNameLst>
                                          <p:attrName>ppt_w</p:attrName>
                                        </p:attrNameLst>
                                      </p:cBhvr>
                                      <p:tavLst>
                                        <p:tav tm="0">
                                          <p:val>
                                            <p:fltVal val="0"/>
                                          </p:val>
                                        </p:tav>
                                        <p:tav tm="100000">
                                          <p:val>
                                            <p:strVal val="#ppt_w"/>
                                          </p:val>
                                        </p:tav>
                                      </p:tavLst>
                                    </p:anim>
                                    <p:anim calcmode="lin" valueType="num">
                                      <p:cBhvr>
                                        <p:cTn id="8" dur="500" fill="hold"/>
                                        <p:tgtEl>
                                          <p:spTgt spid="73"/>
                                        </p:tgtEl>
                                        <p:attrNameLst>
                                          <p:attrName>ppt_h</p:attrName>
                                        </p:attrNameLst>
                                      </p:cBhvr>
                                      <p:tavLst>
                                        <p:tav tm="0">
                                          <p:val>
                                            <p:fltVal val="0"/>
                                          </p:val>
                                        </p:tav>
                                        <p:tav tm="100000">
                                          <p:val>
                                            <p:strVal val="#ppt_h"/>
                                          </p:val>
                                        </p:tav>
                                      </p:tavLst>
                                    </p:anim>
                                    <p:animEffect transition="in" filter="fade">
                                      <p:cBhvr>
                                        <p:cTn id="9" dur="500"/>
                                        <p:tgtEl>
                                          <p:spTgt spid="7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5661554" y="1414415"/>
            <a:ext cx="5679863" cy="775146"/>
            <a:chOff x="5661554" y="1414415"/>
            <a:chExt cx="5679863" cy="775146"/>
          </a:xfrm>
        </p:grpSpPr>
        <p:sp>
          <p:nvSpPr>
            <p:cNvPr id="2" name="椭圆 1"/>
            <p:cNvSpPr/>
            <p:nvPr/>
          </p:nvSpPr>
          <p:spPr>
            <a:xfrm>
              <a:off x="5661554" y="1474867"/>
              <a:ext cx="714694" cy="7146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3" name="文本框 2"/>
            <p:cNvSpPr txBox="1"/>
            <p:nvPr/>
          </p:nvSpPr>
          <p:spPr>
            <a:xfrm>
              <a:off x="6567487" y="1414415"/>
              <a:ext cx="4773930" cy="460375"/>
            </a:xfrm>
            <a:prstGeom prst="rect">
              <a:avLst/>
            </a:prstGeom>
            <a:noFill/>
          </p:spPr>
          <p:txBody>
            <a:bodyPr wrap="none" rtlCol="0">
              <a:spAutoFit/>
            </a:bodyPr>
            <a:lstStyle/>
            <a:p>
              <a:r>
                <a:rPr lang="zh-CN" altLang="en-US" sz="2400" b="1" dirty="0">
                  <a:solidFill>
                    <a:schemeClr val="tx1">
                      <a:lumMod val="75000"/>
                      <a:lumOff val="25000"/>
                    </a:schemeClr>
                  </a:solidFill>
                  <a:cs typeface="+mn-ea"/>
                  <a:sym typeface="+mn-lt"/>
                </a:rPr>
                <a:t>资源是有限的，很多时候空间尤甚</a:t>
              </a:r>
              <a:endParaRPr lang="zh-CN" altLang="en-US" sz="2400" b="1" dirty="0">
                <a:solidFill>
                  <a:schemeClr val="tx1">
                    <a:lumMod val="75000"/>
                    <a:lumOff val="25000"/>
                  </a:schemeClr>
                </a:solidFill>
                <a:cs typeface="+mn-ea"/>
                <a:sym typeface="+mn-lt"/>
              </a:endParaRPr>
            </a:p>
          </p:txBody>
        </p:sp>
        <p:sp>
          <p:nvSpPr>
            <p:cNvPr id="5" name="arrow-pointing-left-circular-button_20407"/>
            <p:cNvSpPr>
              <a:spLocks noChangeAspect="1"/>
            </p:cNvSpPr>
            <p:nvPr/>
          </p:nvSpPr>
          <p:spPr bwMode="auto">
            <a:xfrm>
              <a:off x="5816340" y="1629910"/>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grpSp>
      <p:grpSp>
        <p:nvGrpSpPr>
          <p:cNvPr id="49" name="组合 48"/>
          <p:cNvGrpSpPr/>
          <p:nvPr/>
        </p:nvGrpSpPr>
        <p:grpSpPr>
          <a:xfrm>
            <a:off x="5661554" y="2508076"/>
            <a:ext cx="6292003" cy="760632"/>
            <a:chOff x="5661554" y="2508076"/>
            <a:chExt cx="6292003" cy="760632"/>
          </a:xfrm>
        </p:grpSpPr>
        <p:sp>
          <p:nvSpPr>
            <p:cNvPr id="6" name="椭圆 5"/>
            <p:cNvSpPr/>
            <p:nvPr/>
          </p:nvSpPr>
          <p:spPr>
            <a:xfrm>
              <a:off x="5661554" y="2554014"/>
              <a:ext cx="714694" cy="7146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7" name="文本框 6"/>
            <p:cNvSpPr txBox="1"/>
            <p:nvPr/>
          </p:nvSpPr>
          <p:spPr>
            <a:xfrm>
              <a:off x="6567487" y="2508076"/>
              <a:ext cx="5386070" cy="460375"/>
            </a:xfrm>
            <a:prstGeom prst="rect">
              <a:avLst/>
            </a:prstGeom>
            <a:noFill/>
          </p:spPr>
          <p:txBody>
            <a:bodyPr wrap="none" rtlCol="0">
              <a:spAutoFit/>
            </a:bodyPr>
            <a:lstStyle/>
            <a:p>
              <a:r>
                <a:rPr lang="zh-CN" altLang="en-US" sz="2400" b="1" dirty="0">
                  <a:solidFill>
                    <a:schemeClr val="tx1">
                      <a:lumMod val="75000"/>
                      <a:lumOff val="25000"/>
                    </a:schemeClr>
                  </a:solidFill>
                  <a:cs typeface="+mn-ea"/>
                  <a:sym typeface="+mn-lt"/>
                </a:rPr>
                <a:t>所有过程都没有你以为的那样理所当然</a:t>
              </a:r>
              <a:endParaRPr lang="zh-CN" altLang="en-US" sz="2400" b="1" dirty="0">
                <a:solidFill>
                  <a:schemeClr val="tx1">
                    <a:lumMod val="75000"/>
                    <a:lumOff val="25000"/>
                  </a:schemeClr>
                </a:solidFill>
                <a:cs typeface="+mn-ea"/>
                <a:sym typeface="+mn-lt"/>
              </a:endParaRPr>
            </a:p>
          </p:txBody>
        </p:sp>
        <p:sp>
          <p:nvSpPr>
            <p:cNvPr id="9" name="arrow-pointing-left-circular-button_20407"/>
            <p:cNvSpPr>
              <a:spLocks noChangeAspect="1"/>
            </p:cNvSpPr>
            <p:nvPr/>
          </p:nvSpPr>
          <p:spPr bwMode="auto">
            <a:xfrm>
              <a:off x="5816340" y="2709057"/>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grpSp>
      <p:grpSp>
        <p:nvGrpSpPr>
          <p:cNvPr id="50" name="组合 49"/>
          <p:cNvGrpSpPr/>
          <p:nvPr/>
        </p:nvGrpSpPr>
        <p:grpSpPr>
          <a:xfrm>
            <a:off x="5661554" y="3587223"/>
            <a:ext cx="3843443" cy="760632"/>
            <a:chOff x="5661554" y="3587223"/>
            <a:chExt cx="3843443" cy="760632"/>
          </a:xfrm>
        </p:grpSpPr>
        <p:sp>
          <p:nvSpPr>
            <p:cNvPr id="10" name="椭圆 9"/>
            <p:cNvSpPr/>
            <p:nvPr/>
          </p:nvSpPr>
          <p:spPr>
            <a:xfrm>
              <a:off x="5661554" y="3633161"/>
              <a:ext cx="714694" cy="7146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11" name="文本框 10"/>
            <p:cNvSpPr txBox="1"/>
            <p:nvPr/>
          </p:nvSpPr>
          <p:spPr>
            <a:xfrm>
              <a:off x="6567487" y="3587223"/>
              <a:ext cx="2937510" cy="460375"/>
            </a:xfrm>
            <a:prstGeom prst="rect">
              <a:avLst/>
            </a:prstGeom>
            <a:noFill/>
          </p:spPr>
          <p:txBody>
            <a:bodyPr wrap="none" rtlCol="0">
              <a:spAutoFit/>
            </a:bodyPr>
            <a:lstStyle/>
            <a:p>
              <a:r>
                <a:rPr lang="zh-CN" altLang="en-US" sz="2400" b="1" dirty="0">
                  <a:solidFill>
                    <a:schemeClr val="tx1">
                      <a:lumMod val="75000"/>
                      <a:lumOff val="25000"/>
                    </a:schemeClr>
                  </a:solidFill>
                  <a:cs typeface="+mn-ea"/>
                  <a:sym typeface="+mn-lt"/>
                </a:rPr>
                <a:t>指针是强大而危险的</a:t>
              </a:r>
              <a:endParaRPr lang="zh-CN" altLang="en-US" sz="2400" b="1" dirty="0">
                <a:solidFill>
                  <a:schemeClr val="tx1">
                    <a:lumMod val="75000"/>
                    <a:lumOff val="25000"/>
                  </a:schemeClr>
                </a:solidFill>
                <a:cs typeface="+mn-ea"/>
                <a:sym typeface="+mn-lt"/>
              </a:endParaRPr>
            </a:p>
          </p:txBody>
        </p:sp>
        <p:sp>
          <p:nvSpPr>
            <p:cNvPr id="13" name="arrow-pointing-left-circular-button_20407"/>
            <p:cNvSpPr>
              <a:spLocks noChangeAspect="1"/>
            </p:cNvSpPr>
            <p:nvPr/>
          </p:nvSpPr>
          <p:spPr bwMode="auto">
            <a:xfrm>
              <a:off x="5816340" y="3788204"/>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grpSp>
      <p:grpSp>
        <p:nvGrpSpPr>
          <p:cNvPr id="51" name="组合 50"/>
          <p:cNvGrpSpPr/>
          <p:nvPr/>
        </p:nvGrpSpPr>
        <p:grpSpPr>
          <a:xfrm>
            <a:off x="5661554" y="4666371"/>
            <a:ext cx="2010833" cy="760632"/>
            <a:chOff x="5661554" y="4666371"/>
            <a:chExt cx="2010833" cy="760632"/>
          </a:xfrm>
        </p:grpSpPr>
        <p:sp>
          <p:nvSpPr>
            <p:cNvPr id="14" name="椭圆 13"/>
            <p:cNvSpPr/>
            <p:nvPr/>
          </p:nvSpPr>
          <p:spPr>
            <a:xfrm>
              <a:off x="5661554" y="4712309"/>
              <a:ext cx="714694" cy="7146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15" name="文本框 14"/>
            <p:cNvSpPr txBox="1"/>
            <p:nvPr/>
          </p:nvSpPr>
          <p:spPr>
            <a:xfrm>
              <a:off x="6567487" y="4666371"/>
              <a:ext cx="1104900" cy="460375"/>
            </a:xfrm>
            <a:prstGeom prst="rect">
              <a:avLst/>
            </a:prstGeom>
            <a:noFill/>
          </p:spPr>
          <p:txBody>
            <a:bodyPr wrap="none" rtlCol="0">
              <a:spAutoFit/>
            </a:bodyPr>
            <a:lstStyle/>
            <a:p>
              <a:r>
                <a:rPr lang="en-US" altLang="zh-CN" sz="2400" b="1" dirty="0">
                  <a:solidFill>
                    <a:schemeClr val="tx1">
                      <a:lumMod val="75000"/>
                      <a:lumOff val="25000"/>
                    </a:schemeClr>
                  </a:solidFill>
                  <a:cs typeface="+mn-ea"/>
                  <a:sym typeface="+mn-lt"/>
                </a:rPr>
                <a:t>......</a:t>
              </a:r>
              <a:endParaRPr lang="en-US" altLang="zh-CN" sz="2400" b="1" dirty="0">
                <a:solidFill>
                  <a:schemeClr val="tx1">
                    <a:lumMod val="75000"/>
                    <a:lumOff val="25000"/>
                  </a:schemeClr>
                </a:solidFill>
                <a:cs typeface="+mn-ea"/>
                <a:sym typeface="+mn-lt"/>
              </a:endParaRPr>
            </a:p>
          </p:txBody>
        </p:sp>
        <p:sp>
          <p:nvSpPr>
            <p:cNvPr id="17" name="arrow-pointing-left-circular-button_20407"/>
            <p:cNvSpPr>
              <a:spLocks noChangeAspect="1"/>
            </p:cNvSpPr>
            <p:nvPr/>
          </p:nvSpPr>
          <p:spPr bwMode="auto">
            <a:xfrm>
              <a:off x="5816340" y="4867352"/>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grpSp>
      <p:grpSp>
        <p:nvGrpSpPr>
          <p:cNvPr id="44" name="组合 43"/>
          <p:cNvGrpSpPr/>
          <p:nvPr/>
        </p:nvGrpSpPr>
        <p:grpSpPr>
          <a:xfrm>
            <a:off x="4435478" y="1836408"/>
            <a:ext cx="838009" cy="3234109"/>
            <a:chOff x="4371978" y="1836408"/>
            <a:chExt cx="838009" cy="3234109"/>
          </a:xfrm>
        </p:grpSpPr>
        <p:cxnSp>
          <p:nvCxnSpPr>
            <p:cNvPr id="34" name="直接连接符 33"/>
            <p:cNvCxnSpPr/>
            <p:nvPr/>
          </p:nvCxnSpPr>
          <p:spPr>
            <a:xfrm>
              <a:off x="4840123" y="1948700"/>
              <a:ext cx="0" cy="3015178"/>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371978" y="3577697"/>
              <a:ext cx="36441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981301" y="1836408"/>
              <a:ext cx="228686" cy="3234109"/>
              <a:chOff x="4952726" y="1836408"/>
              <a:chExt cx="228686" cy="3234109"/>
            </a:xfrm>
          </p:grpSpPr>
          <p:cxnSp>
            <p:nvCxnSpPr>
              <p:cNvPr id="37" name="直接连接符 36"/>
              <p:cNvCxnSpPr/>
              <p:nvPr/>
            </p:nvCxnSpPr>
            <p:spPr>
              <a:xfrm>
                <a:off x="4952726" y="1836408"/>
                <a:ext cx="228686"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952726" y="5070517"/>
                <a:ext cx="228686"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4952726" y="2898660"/>
                <a:ext cx="228686"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952726" y="3971342"/>
                <a:ext cx="228686"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39" name="组合 38"/>
          <p:cNvGrpSpPr/>
          <p:nvPr/>
        </p:nvGrpSpPr>
        <p:grpSpPr>
          <a:xfrm>
            <a:off x="298168" y="188650"/>
            <a:ext cx="3478649" cy="414072"/>
            <a:chOff x="878740" y="435393"/>
            <a:chExt cx="3478649" cy="414072"/>
          </a:xfrm>
        </p:grpSpPr>
        <p:sp>
          <p:nvSpPr>
            <p:cNvPr id="40" name="矩形 39"/>
            <p:cNvSpPr/>
            <p:nvPr/>
          </p:nvSpPr>
          <p:spPr>
            <a:xfrm>
              <a:off x="2016098" y="435393"/>
              <a:ext cx="203137" cy="18257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6" name="组合 45"/>
            <p:cNvGrpSpPr/>
            <p:nvPr/>
          </p:nvGrpSpPr>
          <p:grpSpPr>
            <a:xfrm>
              <a:off x="878740" y="450685"/>
              <a:ext cx="3478649" cy="398780"/>
              <a:chOff x="878740" y="450685"/>
              <a:chExt cx="3478649" cy="398780"/>
            </a:xfrm>
          </p:grpSpPr>
          <p:sp>
            <p:nvSpPr>
              <p:cNvPr id="47" name="矩形 46"/>
              <p:cNvSpPr/>
              <p:nvPr/>
            </p:nvSpPr>
            <p:spPr>
              <a:xfrm rot="16200000">
                <a:off x="789893" y="615527"/>
                <a:ext cx="223413" cy="45719"/>
              </a:xfrm>
              <a:prstGeom prst="rect">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A5D4DE"/>
                  </a:solidFill>
                  <a:cs typeface="+mn-ea"/>
                  <a:sym typeface="+mn-lt"/>
                </a:endParaRPr>
              </a:p>
            </p:txBody>
          </p:sp>
          <p:sp>
            <p:nvSpPr>
              <p:cNvPr id="52" name="文本框 51"/>
              <p:cNvSpPr txBox="1"/>
              <p:nvPr/>
            </p:nvSpPr>
            <p:spPr>
              <a:xfrm>
                <a:off x="982999" y="450685"/>
                <a:ext cx="3374390" cy="398780"/>
              </a:xfrm>
              <a:prstGeom prst="rect">
                <a:avLst/>
              </a:prstGeom>
              <a:noFill/>
            </p:spPr>
            <p:txBody>
              <a:bodyPr wrap="none" rtlCol="0">
                <a:spAutoFit/>
              </a:bodyPr>
              <a:lstStyle/>
              <a:p>
                <a:r>
                  <a:rPr lang="zh-CN" altLang="en-US" sz="2000" b="1" dirty="0">
                    <a:solidFill>
                      <a:srgbClr val="425C81"/>
                    </a:solidFill>
                    <a:cs typeface="+mn-ea"/>
                    <a:sym typeface="+mn-lt"/>
                  </a:rPr>
                  <a:t>计概</a:t>
                </a:r>
                <a:r>
                  <a:rPr lang="en-US" altLang="zh-CN" sz="2000" b="1" dirty="0">
                    <a:solidFill>
                      <a:srgbClr val="425C81"/>
                    </a:solidFill>
                    <a:cs typeface="+mn-ea"/>
                    <a:sym typeface="+mn-lt"/>
                  </a:rPr>
                  <a:t>/</a:t>
                </a:r>
                <a:r>
                  <a:rPr lang="zh-CN" altLang="en-US" sz="2000" b="1" dirty="0">
                    <a:solidFill>
                      <a:srgbClr val="425C81"/>
                    </a:solidFill>
                    <a:cs typeface="+mn-ea"/>
                    <a:sym typeface="+mn-lt"/>
                  </a:rPr>
                  <a:t>程设没有教给我们什么</a:t>
                </a:r>
                <a:endParaRPr lang="zh-CN" altLang="en-US" sz="2000" b="1" dirty="0">
                  <a:solidFill>
                    <a:srgbClr val="425C81"/>
                  </a:solidFill>
                  <a:cs typeface="+mn-ea"/>
                  <a:sym typeface="+mn-lt"/>
                </a:endParaRPr>
              </a:p>
            </p:txBody>
          </p:sp>
        </p:grpSp>
      </p:grpSp>
      <p:pic>
        <p:nvPicPr>
          <p:cNvPr id="100" name="图片 99"/>
          <p:cNvPicPr/>
          <p:nvPr/>
        </p:nvPicPr>
        <p:blipFill>
          <a:blip r:embed="rId1"/>
          <a:stretch>
            <a:fillRect/>
          </a:stretch>
        </p:blipFill>
        <p:spPr>
          <a:xfrm>
            <a:off x="509270" y="781685"/>
            <a:ext cx="5022850" cy="5295265"/>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1+#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fill="hold"/>
                                        <p:tgtEl>
                                          <p:spTgt spid="49"/>
                                        </p:tgtEl>
                                        <p:attrNameLst>
                                          <p:attrName>ppt_x</p:attrName>
                                        </p:attrNameLst>
                                      </p:cBhvr>
                                      <p:tavLst>
                                        <p:tav tm="0">
                                          <p:val>
                                            <p:strVal val="1+#ppt_w/2"/>
                                          </p:val>
                                        </p:tav>
                                        <p:tav tm="100000">
                                          <p:val>
                                            <p:strVal val="#ppt_x"/>
                                          </p:val>
                                        </p:tav>
                                      </p:tavLst>
                                    </p:anim>
                                    <p:anim calcmode="lin" valueType="num">
                                      <p:cBhvr additive="base">
                                        <p:cTn id="17" dur="500" fill="hold"/>
                                        <p:tgtEl>
                                          <p:spTgt spid="49"/>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fill="hold"/>
                                        <p:tgtEl>
                                          <p:spTgt spid="50"/>
                                        </p:tgtEl>
                                        <p:attrNameLst>
                                          <p:attrName>ppt_x</p:attrName>
                                        </p:attrNameLst>
                                      </p:cBhvr>
                                      <p:tavLst>
                                        <p:tav tm="0">
                                          <p:val>
                                            <p:strVal val="1+#ppt_w/2"/>
                                          </p:val>
                                        </p:tav>
                                        <p:tav tm="100000">
                                          <p:val>
                                            <p:strVal val="#ppt_x"/>
                                          </p:val>
                                        </p:tav>
                                      </p:tavLst>
                                    </p:anim>
                                    <p:anim calcmode="lin" valueType="num">
                                      <p:cBhvr additive="base">
                                        <p:cTn id="22" dur="500" fill="hold"/>
                                        <p:tgtEl>
                                          <p:spTgt spid="50"/>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1+#ppt_w/2"/>
                                          </p:val>
                                        </p:tav>
                                        <p:tav tm="100000">
                                          <p:val>
                                            <p:strVal val="#ppt_x"/>
                                          </p:val>
                                        </p:tav>
                                      </p:tavLst>
                                    </p:anim>
                                    <p:anim calcmode="lin" valueType="num">
                                      <p:cBhvr additive="base">
                                        <p:cTn id="27"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0765" y="384175"/>
            <a:ext cx="7261860" cy="645160"/>
          </a:xfrm>
          <a:prstGeom prst="rect">
            <a:avLst/>
          </a:prstGeom>
          <a:noFill/>
        </p:spPr>
        <p:txBody>
          <a:bodyPr wrap="square" rtlCol="0">
            <a:spAutoFit/>
          </a:bodyPr>
          <a:p>
            <a:r>
              <a:rPr lang="zh-CN" altLang="en-US" sz="3600" b="1"/>
              <a:t>资源是有限的，很多时候空间尤甚</a:t>
            </a:r>
            <a:endParaRPr lang="zh-CN" altLang="en-US" sz="3600" b="1"/>
          </a:p>
        </p:txBody>
      </p:sp>
      <p:sp>
        <p:nvSpPr>
          <p:cNvPr id="3" name="文本框 2"/>
          <p:cNvSpPr txBox="1"/>
          <p:nvPr/>
        </p:nvSpPr>
        <p:spPr>
          <a:xfrm>
            <a:off x="1831975" y="1266825"/>
            <a:ext cx="7972425" cy="1938020"/>
          </a:xfrm>
          <a:prstGeom prst="rect">
            <a:avLst/>
          </a:prstGeom>
          <a:noFill/>
        </p:spPr>
        <p:txBody>
          <a:bodyPr wrap="square" rtlCol="0">
            <a:spAutoFit/>
          </a:bodyPr>
          <a:p>
            <a:r>
              <a:rPr lang="zh-CN" altLang="en-US" sz="2000"/>
              <a:t>我们总是重视时间复杂度，而对于空间复杂度则知之甚少。</a:t>
            </a:r>
            <a:endParaRPr lang="zh-CN" altLang="en-US" sz="2000"/>
          </a:p>
          <a:p>
            <a:r>
              <a:rPr lang="zh-CN" altLang="en-US" sz="2000"/>
              <a:t>但是在实际问题中，我们必须要看到的是，很多时候你可能并不需要在那么严格的时间（如</a:t>
            </a:r>
            <a:r>
              <a:rPr lang="en-US" altLang="zh-CN" sz="2000"/>
              <a:t>1s</a:t>
            </a:r>
            <a:r>
              <a:rPr lang="zh-CN" altLang="en-US" sz="2000"/>
              <a:t>）内得到答案，但你必须只能使用相当受限的空间</a:t>
            </a:r>
            <a:r>
              <a:rPr lang="en-US" altLang="zh-CN" sz="2000"/>
              <a:t>——</a:t>
            </a:r>
            <a:r>
              <a:rPr lang="zh-CN" altLang="en-US" sz="2000"/>
              <a:t>人们或许会愿意运行一个执行起来相对较慢的程序，但绝对没有人会希望运行一个要占满整个物理内存空间的程序。</a:t>
            </a:r>
            <a:endParaRPr lang="zh-CN" altLang="en-US" sz="2000"/>
          </a:p>
          <a:p>
            <a:r>
              <a:rPr lang="zh-CN" altLang="en-US" sz="2000"/>
              <a:t>你真的会算空间吗？</a:t>
            </a:r>
            <a:endParaRPr lang="zh-CN" altLang="en-US" sz="2000"/>
          </a:p>
        </p:txBody>
      </p:sp>
      <p:pic>
        <p:nvPicPr>
          <p:cNvPr id="4" name="图片 3" descr="A75L`HY6N1`636BA]3LOPJE"/>
          <p:cNvPicPr>
            <a:picLocks noChangeAspect="1"/>
          </p:cNvPicPr>
          <p:nvPr>
            <p:custDataLst>
              <p:tags r:id="rId1"/>
            </p:custDataLst>
          </p:nvPr>
        </p:nvPicPr>
        <p:blipFill>
          <a:blip r:embed="rId2"/>
          <a:stretch>
            <a:fillRect/>
          </a:stretch>
        </p:blipFill>
        <p:spPr>
          <a:xfrm>
            <a:off x="319405" y="384175"/>
            <a:ext cx="11231880" cy="6449695"/>
          </a:xfrm>
          <a:prstGeom prst="rect">
            <a:avLst/>
          </a:prstGeom>
        </p:spPr>
      </p:pic>
      <p:pic>
        <p:nvPicPr>
          <p:cNvPr id="5" name="图片 4" descr="7@6]}VY6Q68Y)0G_SMXY[[I"/>
          <p:cNvPicPr>
            <a:picLocks noChangeAspect="1"/>
          </p:cNvPicPr>
          <p:nvPr/>
        </p:nvPicPr>
        <p:blipFill>
          <a:blip r:embed="rId3"/>
          <a:stretch>
            <a:fillRect/>
          </a:stretch>
        </p:blipFill>
        <p:spPr>
          <a:xfrm>
            <a:off x="319405" y="345440"/>
            <a:ext cx="11033125" cy="6386830"/>
          </a:xfrm>
          <a:prstGeom prst="rect">
            <a:avLst/>
          </a:prstGeom>
        </p:spPr>
      </p:pic>
      <p:pic>
        <p:nvPicPr>
          <p:cNvPr id="6" name="图片 5" descr="K5@~O1Y{HZVX3A9K7F~KY0J"/>
          <p:cNvPicPr>
            <a:picLocks noChangeAspect="1"/>
          </p:cNvPicPr>
          <p:nvPr/>
        </p:nvPicPr>
        <p:blipFill>
          <a:blip r:embed="rId4"/>
          <a:stretch>
            <a:fillRect/>
          </a:stretch>
        </p:blipFill>
        <p:spPr>
          <a:xfrm>
            <a:off x="319405" y="374650"/>
            <a:ext cx="10635615" cy="62477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0765" y="384175"/>
            <a:ext cx="8103235" cy="645160"/>
          </a:xfrm>
          <a:prstGeom prst="rect">
            <a:avLst/>
          </a:prstGeom>
          <a:noFill/>
        </p:spPr>
        <p:txBody>
          <a:bodyPr wrap="square" rtlCol="0">
            <a:spAutoFit/>
          </a:bodyPr>
          <a:p>
            <a:r>
              <a:rPr lang="zh-CN" altLang="en-US" sz="3600" b="1"/>
              <a:t>所有过程都没有你想象的那样</a:t>
            </a:r>
            <a:r>
              <a:rPr lang="zh-CN" altLang="en-US" sz="3600" b="1"/>
              <a:t>理所当然</a:t>
            </a:r>
            <a:endParaRPr lang="zh-CN" altLang="en-US" sz="3600" b="1"/>
          </a:p>
        </p:txBody>
      </p:sp>
      <p:sp>
        <p:nvSpPr>
          <p:cNvPr id="3" name="文本框 2"/>
          <p:cNvSpPr txBox="1"/>
          <p:nvPr/>
        </p:nvSpPr>
        <p:spPr>
          <a:xfrm>
            <a:off x="1831975" y="1266825"/>
            <a:ext cx="7972425" cy="5015865"/>
          </a:xfrm>
          <a:prstGeom prst="rect">
            <a:avLst/>
          </a:prstGeom>
          <a:noFill/>
        </p:spPr>
        <p:txBody>
          <a:bodyPr wrap="square" rtlCol="0">
            <a:spAutoFit/>
          </a:bodyPr>
          <a:p>
            <a:r>
              <a:rPr lang="zh-CN" altLang="en-US" sz="2000"/>
              <a:t>想必你见识过位运算极其恶心的优先级</a:t>
            </a:r>
            <a:r>
              <a:rPr lang="en-US" altLang="zh-CN" sz="2000"/>
              <a:t>——</a:t>
            </a:r>
            <a:r>
              <a:rPr lang="zh-CN" altLang="en-US" sz="2000"/>
              <a:t>解决这个问题最好的方法就是加括号</a:t>
            </a:r>
            <a:endParaRPr lang="zh-CN" altLang="en-US" sz="2000"/>
          </a:p>
          <a:p>
            <a:r>
              <a:rPr lang="zh-CN" altLang="en-US" sz="2000"/>
              <a:t>但是有些东西你大概没有想过</a:t>
            </a:r>
            <a:endParaRPr lang="zh-CN" altLang="en-US" sz="2000"/>
          </a:p>
          <a:p>
            <a:r>
              <a:rPr lang="zh-CN" altLang="en-US" sz="2000"/>
              <a:t>浮点数运算是很自然的，但</a:t>
            </a:r>
            <a:r>
              <a:rPr lang="en-US" altLang="zh-CN" sz="2000"/>
              <a:t>....</a:t>
            </a:r>
            <a:r>
              <a:rPr lang="zh-CN" altLang="en-US" sz="2000"/>
              <a:t>这种运算满足交换律吗？结合律？分配律？</a:t>
            </a:r>
            <a:endParaRPr lang="zh-CN" altLang="en-US" sz="2000"/>
          </a:p>
          <a:p>
            <a:r>
              <a:rPr lang="zh-CN" altLang="en-US" sz="2000"/>
              <a:t>为什么要使用</a:t>
            </a:r>
            <a:r>
              <a:rPr lang="en-US" altLang="zh-CN" sz="2000"/>
              <a:t>double</a:t>
            </a:r>
            <a:r>
              <a:rPr lang="zh-CN" altLang="en-US" sz="2000"/>
              <a:t>而不是</a:t>
            </a:r>
            <a:r>
              <a:rPr lang="en-US" altLang="zh-CN" sz="2000"/>
              <a:t>float</a:t>
            </a:r>
            <a:r>
              <a:rPr lang="zh-CN" altLang="en-US" sz="2000"/>
              <a:t>？即使数值不是很大</a:t>
            </a:r>
            <a:r>
              <a:rPr lang="en-US" altLang="zh-CN" sz="2000"/>
              <a:t>double</a:t>
            </a:r>
            <a:r>
              <a:rPr lang="zh-CN" altLang="en-US" sz="2000"/>
              <a:t>真的可以替代高精度吗？</a:t>
            </a:r>
            <a:endParaRPr lang="zh-CN" altLang="en-US" sz="2000"/>
          </a:p>
          <a:p>
            <a:r>
              <a:rPr lang="en-US" altLang="zh-CN" sz="2000"/>
              <a:t>strlen(s)</a:t>
            </a:r>
            <a:r>
              <a:rPr lang="zh-CN" altLang="en-US" sz="2000"/>
              <a:t>的使用很正常，但这个函数调用耗时吗？如果我把它放在循环体的比较部分会发生什么？</a:t>
            </a:r>
            <a:endParaRPr lang="zh-CN" altLang="en-US" sz="2000"/>
          </a:p>
          <a:p>
            <a:r>
              <a:rPr lang="en-US" altLang="zh-CN" sz="2000"/>
              <a:t>strlen(s)</a:t>
            </a:r>
            <a:r>
              <a:rPr lang="zh-CN" altLang="en-US" sz="2000"/>
              <a:t>的返回值是什么类型？</a:t>
            </a:r>
            <a:r>
              <a:rPr lang="en-US" altLang="zh-CN" sz="2000"/>
              <a:t>strlen(a)-strlen(b)&gt;0</a:t>
            </a:r>
            <a:r>
              <a:rPr lang="zh-CN" altLang="en-US" sz="2000"/>
              <a:t>真的表示字符串</a:t>
            </a:r>
            <a:r>
              <a:rPr lang="en-US" altLang="zh-CN" sz="2000"/>
              <a:t>a</a:t>
            </a:r>
            <a:r>
              <a:rPr lang="zh-CN" altLang="en-US" sz="2000"/>
              <a:t>比</a:t>
            </a:r>
            <a:r>
              <a:rPr lang="en-US" altLang="zh-CN" sz="2000"/>
              <a:t>b</a:t>
            </a:r>
            <a:r>
              <a:rPr lang="zh-CN" altLang="en-US" sz="2000"/>
              <a:t>长吗？</a:t>
            </a:r>
            <a:endParaRPr lang="zh-CN" altLang="en-US" sz="2000"/>
          </a:p>
          <a:p>
            <a:r>
              <a:rPr lang="zh-CN" altLang="en-US" sz="2000"/>
              <a:t>一个不传递任何参数、也不使用任何临时变量的函数是否就不会发生爆栈的问题了？</a:t>
            </a:r>
            <a:endParaRPr lang="zh-CN" altLang="en-US" sz="2000"/>
          </a:p>
          <a:p>
            <a:r>
              <a:rPr lang="zh-CN" altLang="en-US" sz="2000"/>
              <a:t>单纯对运算过程进行结合，是否能显著提高程序性能？</a:t>
            </a:r>
            <a:endParaRPr lang="zh-CN" altLang="en-US" sz="2000"/>
          </a:p>
          <a:p>
            <a:r>
              <a:rPr lang="zh-CN" altLang="en-US" sz="2000"/>
              <a:t>不同的访问数组的方式是否会带来不同的效果？</a:t>
            </a:r>
            <a:r>
              <a:rPr lang="en-US" altLang="zh-CN" sz="2000"/>
              <a:t>switch</a:t>
            </a:r>
            <a:r>
              <a:rPr lang="zh-CN" altLang="en-US" sz="2000"/>
              <a:t>和</a:t>
            </a:r>
            <a:r>
              <a:rPr lang="en-US" altLang="zh-CN" sz="2000"/>
              <a:t>if</a:t>
            </a:r>
            <a:r>
              <a:rPr lang="zh-CN" altLang="en-US" sz="2000"/>
              <a:t>有什么区别？</a:t>
            </a:r>
            <a:endParaRPr lang="zh-CN" altLang="en-US" sz="2000"/>
          </a:p>
        </p:txBody>
      </p:sp>
      <p:pic>
        <p:nvPicPr>
          <p:cNvPr id="7" name="图片 6" descr="%Z[Y2TT)K]~Z3X@VS(M{SFB"/>
          <p:cNvPicPr>
            <a:picLocks noChangeAspect="1"/>
          </p:cNvPicPr>
          <p:nvPr/>
        </p:nvPicPr>
        <p:blipFill>
          <a:blip r:embed="rId1"/>
          <a:stretch>
            <a:fillRect/>
          </a:stretch>
        </p:blipFill>
        <p:spPr>
          <a:xfrm>
            <a:off x="629285" y="1193165"/>
            <a:ext cx="11562715" cy="5163185"/>
          </a:xfrm>
          <a:prstGeom prst="rect">
            <a:avLst/>
          </a:prstGeom>
        </p:spPr>
      </p:pic>
      <p:pic>
        <p:nvPicPr>
          <p:cNvPr id="8" name="图片 7" descr="@T6IM2CX39S[V3274JC([`G"/>
          <p:cNvPicPr>
            <a:picLocks noChangeAspect="1"/>
          </p:cNvPicPr>
          <p:nvPr/>
        </p:nvPicPr>
        <p:blipFill>
          <a:blip r:embed="rId2"/>
          <a:stretch>
            <a:fillRect/>
          </a:stretch>
        </p:blipFill>
        <p:spPr>
          <a:xfrm>
            <a:off x="629285" y="1274445"/>
            <a:ext cx="11727815" cy="5001260"/>
          </a:xfrm>
          <a:prstGeom prst="rect">
            <a:avLst/>
          </a:prstGeom>
        </p:spPr>
      </p:pic>
      <p:pic>
        <p:nvPicPr>
          <p:cNvPr id="9" name="图片 8" descr="WR{1_X~CGT`@WIM0[}L}3YV"/>
          <p:cNvPicPr>
            <a:picLocks noChangeAspect="1"/>
          </p:cNvPicPr>
          <p:nvPr/>
        </p:nvPicPr>
        <p:blipFill>
          <a:blip r:embed="rId3"/>
          <a:stretch>
            <a:fillRect/>
          </a:stretch>
        </p:blipFill>
        <p:spPr>
          <a:xfrm>
            <a:off x="0" y="563245"/>
            <a:ext cx="12192000" cy="6077585"/>
          </a:xfrm>
          <a:prstGeom prst="rect">
            <a:avLst/>
          </a:prstGeom>
        </p:spPr>
      </p:pic>
      <p:pic>
        <p:nvPicPr>
          <p:cNvPr id="10" name="图片 9" descr="Z%06[TBW2OWD)8%~BPVX9SD"/>
          <p:cNvPicPr>
            <a:picLocks noChangeAspect="1"/>
          </p:cNvPicPr>
          <p:nvPr/>
        </p:nvPicPr>
        <p:blipFill>
          <a:blip r:embed="rId4"/>
          <a:stretch>
            <a:fillRect/>
          </a:stretch>
        </p:blipFill>
        <p:spPr>
          <a:xfrm>
            <a:off x="0" y="389890"/>
            <a:ext cx="12192000" cy="6077585"/>
          </a:xfrm>
          <a:prstGeom prst="rect">
            <a:avLst/>
          </a:prstGeom>
        </p:spPr>
      </p:pic>
      <p:pic>
        <p:nvPicPr>
          <p:cNvPr id="11" name="图片 10"/>
          <p:cNvPicPr>
            <a:picLocks noChangeAspect="1"/>
          </p:cNvPicPr>
          <p:nvPr/>
        </p:nvPicPr>
        <p:blipFill>
          <a:blip r:embed="rId5"/>
          <a:stretch>
            <a:fillRect/>
          </a:stretch>
        </p:blipFill>
        <p:spPr>
          <a:xfrm>
            <a:off x="348615" y="440690"/>
            <a:ext cx="10966450" cy="5842000"/>
          </a:xfrm>
          <a:prstGeom prst="rect">
            <a:avLst/>
          </a:prstGeom>
        </p:spPr>
      </p:pic>
      <p:pic>
        <p:nvPicPr>
          <p:cNvPr id="12" name="图片 11" descr=")V4}(N]LY~%RI7KK06XY{YD"/>
          <p:cNvPicPr>
            <a:picLocks noChangeAspect="1"/>
          </p:cNvPicPr>
          <p:nvPr/>
        </p:nvPicPr>
        <p:blipFill>
          <a:blip r:embed="rId6"/>
          <a:stretch>
            <a:fillRect/>
          </a:stretch>
        </p:blipFill>
        <p:spPr>
          <a:xfrm>
            <a:off x="0" y="55245"/>
            <a:ext cx="12192000" cy="6747510"/>
          </a:xfrm>
          <a:prstGeom prst="rect">
            <a:avLst/>
          </a:prstGeom>
        </p:spPr>
      </p:pic>
      <p:pic>
        <p:nvPicPr>
          <p:cNvPr id="13" name="图片 12" descr="3)U5$HN`1M)~ILB)1{LR$$U"/>
          <p:cNvPicPr>
            <a:picLocks noChangeAspect="1"/>
          </p:cNvPicPr>
          <p:nvPr/>
        </p:nvPicPr>
        <p:blipFill>
          <a:blip r:embed="rId7"/>
          <a:stretch>
            <a:fillRect/>
          </a:stretch>
        </p:blipFill>
        <p:spPr>
          <a:xfrm>
            <a:off x="0" y="168910"/>
            <a:ext cx="12192000" cy="6520180"/>
          </a:xfrm>
          <a:prstGeom prst="rect">
            <a:avLst/>
          </a:prstGeom>
        </p:spPr>
      </p:pic>
      <p:pic>
        <p:nvPicPr>
          <p:cNvPr id="14" name="图片 13"/>
          <p:cNvPicPr>
            <a:picLocks noChangeAspect="1"/>
          </p:cNvPicPr>
          <p:nvPr/>
        </p:nvPicPr>
        <p:blipFill>
          <a:blip r:embed="rId8"/>
          <a:stretch>
            <a:fillRect/>
          </a:stretch>
        </p:blipFill>
        <p:spPr>
          <a:xfrm>
            <a:off x="243840" y="91440"/>
            <a:ext cx="11071225" cy="6675120"/>
          </a:xfrm>
          <a:prstGeom prst="rect">
            <a:avLst/>
          </a:prstGeom>
        </p:spPr>
      </p:pic>
      <p:pic>
        <p:nvPicPr>
          <p:cNvPr id="15" name="图片 14" descr="%(}J`}ZHSCSR@8`I)S315$J"/>
          <p:cNvPicPr>
            <a:picLocks noChangeAspect="1"/>
          </p:cNvPicPr>
          <p:nvPr/>
        </p:nvPicPr>
        <p:blipFill>
          <a:blip r:embed="rId9"/>
          <a:stretch>
            <a:fillRect/>
          </a:stretch>
        </p:blipFill>
        <p:spPr>
          <a:xfrm>
            <a:off x="165100" y="342900"/>
            <a:ext cx="12192000" cy="6013450"/>
          </a:xfrm>
          <a:prstGeom prst="rect">
            <a:avLst/>
          </a:prstGeom>
        </p:spPr>
      </p:pic>
      <p:pic>
        <p:nvPicPr>
          <p:cNvPr id="16" name="图片 15"/>
          <p:cNvPicPr>
            <a:picLocks noChangeAspect="1"/>
          </p:cNvPicPr>
          <p:nvPr/>
        </p:nvPicPr>
        <p:blipFill>
          <a:blip r:embed="rId10"/>
          <a:stretch>
            <a:fillRect/>
          </a:stretch>
        </p:blipFill>
        <p:spPr>
          <a:xfrm>
            <a:off x="1013460" y="300990"/>
            <a:ext cx="10165080" cy="6256020"/>
          </a:xfrm>
          <a:prstGeom prst="rect">
            <a:avLst/>
          </a:prstGeom>
        </p:spPr>
      </p:pic>
      <p:pic>
        <p:nvPicPr>
          <p:cNvPr id="17" name="图片 16" descr="1OI@C[JVR1ZE%SK6@BU`]YG"/>
          <p:cNvPicPr>
            <a:picLocks noChangeAspect="1"/>
          </p:cNvPicPr>
          <p:nvPr/>
        </p:nvPicPr>
        <p:blipFill>
          <a:blip r:embed="rId11"/>
          <a:stretch>
            <a:fillRect/>
          </a:stretch>
        </p:blipFill>
        <p:spPr>
          <a:xfrm>
            <a:off x="687705" y="0"/>
            <a:ext cx="10816590" cy="6858000"/>
          </a:xfrm>
          <a:prstGeom prst="rect">
            <a:avLst/>
          </a:prstGeom>
        </p:spPr>
      </p:pic>
      <p:pic>
        <p:nvPicPr>
          <p:cNvPr id="18" name="图片 17" descr="E9XLP_2JFB[J(9ZGNX8HZEU"/>
          <p:cNvPicPr>
            <a:picLocks noChangeAspect="1"/>
          </p:cNvPicPr>
          <p:nvPr/>
        </p:nvPicPr>
        <p:blipFill>
          <a:blip r:embed="rId12"/>
          <a:stretch>
            <a:fillRect/>
          </a:stretch>
        </p:blipFill>
        <p:spPr>
          <a:xfrm>
            <a:off x="0" y="570865"/>
            <a:ext cx="12192000" cy="5716270"/>
          </a:xfrm>
          <a:prstGeom prst="rect">
            <a:avLst/>
          </a:prstGeom>
        </p:spPr>
      </p:pic>
      <p:pic>
        <p:nvPicPr>
          <p:cNvPr id="19" name="图片 18" descr="XGO7B[D_$D7K}L51WT8FY(8"/>
          <p:cNvPicPr>
            <a:picLocks noChangeAspect="1"/>
          </p:cNvPicPr>
          <p:nvPr/>
        </p:nvPicPr>
        <p:blipFill>
          <a:blip r:embed="rId13"/>
          <a:stretch>
            <a:fillRect/>
          </a:stretch>
        </p:blipFill>
        <p:spPr>
          <a:xfrm>
            <a:off x="652780" y="0"/>
            <a:ext cx="1088644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nodeType="clickEffect">
                                  <p:stCondLst>
                                    <p:cond delay="0"/>
                                  </p:stCondLst>
                                  <p:childTnLst>
                                    <p:animEffect transition="out" filter="blinds(horizontal)">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nodeType="clickEffect">
                                  <p:stCondLst>
                                    <p:cond delay="0"/>
                                  </p:stCondLst>
                                  <p:childTnLst>
                                    <p:animEffect transition="out" filter="blinds(horizontal)">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linds(horizontal)">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nodeType="clickEffect">
                                  <p:stCondLst>
                                    <p:cond delay="0"/>
                                  </p:stCondLst>
                                  <p:childTnLst>
                                    <p:animEffect transition="out" filter="blinds(horizontal)">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blinds(horizontal)">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nodeType="clickEffect">
                                  <p:stCondLst>
                                    <p:cond delay="0"/>
                                  </p:stCondLst>
                                  <p:childTnLst>
                                    <p:animEffect transition="out" filter="blinds(horizontal)">
                                      <p:cBhvr>
                                        <p:cTn id="91" dur="500"/>
                                        <p:tgtEl>
                                          <p:spTgt spid="14"/>
                                        </p:tgtEl>
                                      </p:cBhvr>
                                    </p:animEffect>
                                    <p:set>
                                      <p:cBhvr>
                                        <p:cTn id="92" dur="1" fill="hold">
                                          <p:stCondLst>
                                            <p:cond delay="499"/>
                                          </p:stCondLst>
                                        </p:cTn>
                                        <p:tgtEl>
                                          <p:spTgt spid="1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blinds(horizontal)">
                                      <p:cBhvr>
                                        <p:cTn id="97" dur="5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nodeType="clickEffect">
                                  <p:stCondLst>
                                    <p:cond delay="0"/>
                                  </p:stCondLst>
                                  <p:childTnLst>
                                    <p:animEffect transition="out" filter="blinds(horizontal)">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blinds(horizontal)">
                                      <p:cBhvr>
                                        <p:cTn id="107" dur="500"/>
                                        <p:tgtEl>
                                          <p:spTgt spid="1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17"/>
                                        </p:tgtEl>
                                      </p:cBhvr>
                                    </p:animEffect>
                                    <p:set>
                                      <p:cBhvr>
                                        <p:cTn id="112" dur="1" fill="hold">
                                          <p:stCondLst>
                                            <p:cond delay="499"/>
                                          </p:stCondLst>
                                        </p:cTn>
                                        <p:tgtEl>
                                          <p:spTgt spid="1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blinds(horizontal)">
                                      <p:cBhvr>
                                        <p:cTn id="117" dur="500"/>
                                        <p:tgtEl>
                                          <p:spTgt spid="1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nodeType="clickEffect">
                                  <p:stCondLst>
                                    <p:cond delay="0"/>
                                  </p:stCondLst>
                                  <p:childTnLst>
                                    <p:animEffect transition="out" filter="blinds(horizontal)">
                                      <p:cBhvr>
                                        <p:cTn id="121" dur="500"/>
                                        <p:tgtEl>
                                          <p:spTgt spid="18"/>
                                        </p:tgtEl>
                                      </p:cBhvr>
                                    </p:animEffect>
                                    <p:set>
                                      <p:cBhvr>
                                        <p:cTn id="122" dur="1" fill="hold">
                                          <p:stCondLst>
                                            <p:cond delay="499"/>
                                          </p:stCondLst>
                                        </p:cTn>
                                        <p:tgtEl>
                                          <p:spTgt spid="1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animEffect transition="in" filter="blinds(horizontal)">
                                      <p:cBhvr>
                                        <p:cTn id="127" dur="500"/>
                                        <p:tgtEl>
                                          <p:spTgt spid="19"/>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xit" presetSubtype="10" fill="hold" nodeType="clickEffect">
                                  <p:stCondLst>
                                    <p:cond delay="0"/>
                                  </p:stCondLst>
                                  <p:childTnLst>
                                    <p:animEffect transition="out" filter="blinds(horizontal)">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0765" y="384175"/>
            <a:ext cx="8103235" cy="645160"/>
          </a:xfrm>
          <a:prstGeom prst="rect">
            <a:avLst/>
          </a:prstGeom>
          <a:noFill/>
        </p:spPr>
        <p:txBody>
          <a:bodyPr wrap="square" rtlCol="0">
            <a:spAutoFit/>
          </a:bodyPr>
          <a:p>
            <a:r>
              <a:rPr lang="zh-CN" altLang="en-US" sz="3600" b="1"/>
              <a:t>指针是强大而危险的</a:t>
            </a:r>
            <a:endParaRPr lang="zh-CN" altLang="en-US" sz="3600" b="1"/>
          </a:p>
        </p:txBody>
      </p:sp>
      <p:sp>
        <p:nvSpPr>
          <p:cNvPr id="3" name="文本框 2"/>
          <p:cNvSpPr txBox="1"/>
          <p:nvPr/>
        </p:nvSpPr>
        <p:spPr>
          <a:xfrm>
            <a:off x="1831975" y="1266825"/>
            <a:ext cx="7972425" cy="5015865"/>
          </a:xfrm>
          <a:prstGeom prst="rect">
            <a:avLst/>
          </a:prstGeom>
          <a:noFill/>
        </p:spPr>
        <p:txBody>
          <a:bodyPr wrap="square" rtlCol="0">
            <a:spAutoFit/>
          </a:bodyPr>
          <a:p>
            <a:r>
              <a:rPr lang="zh-CN" altLang="en-US" sz="2000"/>
              <a:t>首先明确一个原则：如果你不能清楚地知道你在干什么，就永远不要使用指针（虽然原则上讲，如果你不能清楚地知道你在干什么你不应该写任何代码，但是如果你不清醒地写了一些非指针的东西，那么他们的错误大概率是可预期的、相对容易调试的，而指针</a:t>
            </a:r>
            <a:r>
              <a:rPr lang="en-US" altLang="zh-CN" sz="2000"/>
              <a:t>...</a:t>
            </a:r>
            <a:r>
              <a:rPr lang="zh-CN" altLang="en-US" sz="2000"/>
              <a:t>再说吧！）</a:t>
            </a:r>
            <a:endParaRPr lang="zh-CN" altLang="en-US" sz="2000"/>
          </a:p>
          <a:p>
            <a:r>
              <a:rPr lang="zh-CN" altLang="en-US" sz="2000"/>
              <a:t>但是作为</a:t>
            </a:r>
            <a:r>
              <a:rPr lang="en-US" altLang="zh-CN" sz="2000"/>
              <a:t>C/C++</a:t>
            </a:r>
            <a:r>
              <a:rPr lang="zh-CN" altLang="en-US" sz="2000"/>
              <a:t>的一个重要功能，理解指针（或者至少不被指针搞糊涂）是至关重要的，因为你会发现指针是很强大的！</a:t>
            </a:r>
            <a:endParaRPr lang="zh-CN" altLang="en-US" sz="2000"/>
          </a:p>
          <a:p>
            <a:r>
              <a:rPr lang="zh-CN" altLang="en-US" sz="2000"/>
              <a:t>动态分配：绝不要使用</a:t>
            </a:r>
            <a:r>
              <a:rPr lang="en-US" altLang="zh-CN" sz="2000"/>
              <a:t>malloc</a:t>
            </a:r>
            <a:r>
              <a:rPr lang="zh-CN" altLang="en-US" sz="2000"/>
              <a:t>和</a:t>
            </a:r>
            <a:r>
              <a:rPr lang="en-US" altLang="zh-CN" sz="2000"/>
              <a:t>free</a:t>
            </a:r>
            <a:r>
              <a:rPr lang="zh-CN" altLang="en-US" sz="2000"/>
              <a:t>这样的东西，除非你很小心地避免了所有的泄露和对错误位置的访问，但就我的经验来讲，这并不容易。事实上，我认为在</a:t>
            </a:r>
            <a:r>
              <a:rPr lang="en-US" altLang="zh-CN" sz="2000"/>
              <a:t>OI</a:t>
            </a:r>
            <a:r>
              <a:rPr lang="zh-CN" altLang="en-US" sz="2000"/>
              <a:t>中</a:t>
            </a:r>
            <a:r>
              <a:rPr lang="en-US" altLang="zh-CN" sz="2000"/>
              <a:t>malloc</a:t>
            </a:r>
            <a:r>
              <a:rPr lang="zh-CN" altLang="en-US" sz="2000"/>
              <a:t>这样的内存动态分配是没有什么应用场景的</a:t>
            </a:r>
            <a:r>
              <a:rPr lang="en-US" altLang="zh-CN" sz="2000"/>
              <a:t>——</a:t>
            </a:r>
            <a:r>
              <a:rPr lang="zh-CN" altLang="en-US" sz="2000"/>
              <a:t>一切都可以用一个静态大小的数组解决，只要你把数组开得够大。（但是在实际中，对所有问题都把每个数组开到他们可能的上限是相当不切实际而且浪费的。）</a:t>
            </a:r>
            <a:endParaRPr lang="zh-CN" altLang="en-US" sz="2000"/>
          </a:p>
          <a:p>
            <a:r>
              <a:rPr lang="zh-CN" altLang="en-US" sz="2000"/>
              <a:t>在局部开一个数组是很危险的（事实上每当我们说一个事情很</a:t>
            </a:r>
            <a:r>
              <a:rPr lang="en-US" altLang="zh-CN" sz="2000"/>
              <a:t>“</a:t>
            </a:r>
            <a:r>
              <a:rPr lang="zh-CN" altLang="en-US" sz="2000"/>
              <a:t>危险</a:t>
            </a:r>
            <a:r>
              <a:rPr lang="en-US" altLang="zh-CN" sz="2000"/>
              <a:t>”</a:t>
            </a:r>
            <a:r>
              <a:rPr lang="zh-CN" altLang="en-US" sz="2000"/>
              <a:t>，这并不表示它总是会带来错误，而是意味着它带来的错误常常是难以预料的。），在局部使用一个常量也是危险的。</a:t>
            </a:r>
            <a:endParaRPr lang="zh-CN" altLang="en-US" sz="2000"/>
          </a:p>
          <a:p>
            <a:r>
              <a:rPr lang="zh-CN" altLang="en-US" sz="2000"/>
              <a:t>使用类型转换的指针来访问一些奇怪位置上的数据是更加危险的。</a:t>
            </a:r>
            <a:endParaRPr lang="zh-CN" altLang="en-US" sz="2000"/>
          </a:p>
        </p:txBody>
      </p:sp>
      <p:pic>
        <p:nvPicPr>
          <p:cNvPr id="4" name="图片 3" descr="U{Y%GTLN1GCU)5B44}@2D$3"/>
          <p:cNvPicPr>
            <a:picLocks noChangeAspect="1"/>
          </p:cNvPicPr>
          <p:nvPr/>
        </p:nvPicPr>
        <p:blipFill>
          <a:blip r:embed="rId1"/>
          <a:stretch>
            <a:fillRect/>
          </a:stretch>
        </p:blipFill>
        <p:spPr>
          <a:xfrm>
            <a:off x="0" y="1055370"/>
            <a:ext cx="12192000" cy="4747260"/>
          </a:xfrm>
          <a:prstGeom prst="rect">
            <a:avLst/>
          </a:prstGeom>
        </p:spPr>
      </p:pic>
      <p:pic>
        <p:nvPicPr>
          <p:cNvPr id="101" name="图片 100"/>
          <p:cNvPicPr/>
          <p:nvPr/>
        </p:nvPicPr>
        <p:blipFill>
          <a:blip r:embed="rId2"/>
          <a:stretch>
            <a:fillRect/>
          </a:stretch>
        </p:blipFill>
        <p:spPr>
          <a:xfrm>
            <a:off x="591185" y="828040"/>
            <a:ext cx="10454640" cy="3386455"/>
          </a:xfrm>
          <a:prstGeom prst="rect">
            <a:avLst/>
          </a:prstGeom>
          <a:noFill/>
          <a:ln w="9525">
            <a:noFill/>
          </a:ln>
        </p:spPr>
      </p:pic>
      <p:pic>
        <p:nvPicPr>
          <p:cNvPr id="102" name="图片 101"/>
          <p:cNvPicPr/>
          <p:nvPr/>
        </p:nvPicPr>
        <p:blipFill>
          <a:blip r:embed="rId3"/>
          <a:stretch>
            <a:fillRect/>
          </a:stretch>
        </p:blipFill>
        <p:spPr>
          <a:xfrm>
            <a:off x="908050" y="4214495"/>
            <a:ext cx="9735820" cy="2489200"/>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blinds(horizontal)">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101"/>
                                        </p:tgtEl>
                                      </p:cBhvr>
                                    </p:animEffect>
                                    <p:set>
                                      <p:cBhvr>
                                        <p:cTn id="27" dur="1" fill="hold">
                                          <p:stCondLst>
                                            <p:cond delay="499"/>
                                          </p:stCondLst>
                                        </p:cTn>
                                        <p:tgtEl>
                                          <p:spTgt spid="10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102"/>
                                        </p:tgtEl>
                                      </p:cBhvr>
                                    </p:animEffect>
                                    <p:set>
                                      <p:cBhvr>
                                        <p:cTn id="32" dur="1" fill="hold">
                                          <p:stCondLst>
                                            <p:cond delay="499"/>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9165,&quot;width&quot;:15960}"/>
</p:tagLst>
</file>

<file path=ppt/tags/tag2.xml><?xml version="1.0" encoding="utf-8"?>
<p:tagLst xmlns:p="http://schemas.openxmlformats.org/presentationml/2006/main">
  <p:tag name="COMMONDATA" val="eyJjb3VudCI6MSwiaGRpZCI6IjkxYjk4ZGZhZWNkYjAxNzg1ZmMxMGM2MWI0OGIzOTkyIiwidXNlckNvdW50IjoxfQ=="/>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00000"/>
      </a:dk2>
      <a:lt2>
        <a:srgbClr val="425C81"/>
      </a:lt2>
      <a:accent1>
        <a:srgbClr val="425C81"/>
      </a:accent1>
      <a:accent2>
        <a:srgbClr val="A5D4DE"/>
      </a:accent2>
      <a:accent3>
        <a:srgbClr val="7890A9"/>
      </a:accent3>
      <a:accent4>
        <a:srgbClr val="B30D19"/>
      </a:accent4>
      <a:accent5>
        <a:srgbClr val="5B9BD5"/>
      </a:accent5>
      <a:accent6>
        <a:srgbClr val="70AD47"/>
      </a:accent6>
      <a:hlink>
        <a:srgbClr val="0563C1"/>
      </a:hlink>
      <a:folHlink>
        <a:srgbClr val="954F72"/>
      </a:folHlink>
    </a:clrScheme>
    <a:fontScheme name="5f02x1nk">
      <a:majorFont>
        <a:latin typeface="汉仪旗黑-55S"/>
        <a:ea typeface="汉仪旗黑-55S"/>
        <a:cs typeface=""/>
      </a:majorFont>
      <a:minorFont>
        <a:latin typeface="汉仪旗黑-55S"/>
        <a:ea typeface="汉仪旗黑-55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Words>
  <Application>WPS 演示</Application>
  <PresentationFormat>宽屏</PresentationFormat>
  <Paragraphs>40</Paragraphs>
  <Slides>5</Slides>
  <Notes>0</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宋体</vt:lpstr>
      <vt:lpstr>Wingdings</vt:lpstr>
      <vt:lpstr>汉仪旗黑-55S</vt:lpstr>
      <vt:lpstr>黑体</vt:lpstr>
      <vt:lpstr>微软雅黑</vt:lpstr>
      <vt:lpstr>Arial Unicode MS</vt:lpstr>
      <vt:lpstr>等线</vt:lpstr>
      <vt:lpstr>Calibri</vt:lpstr>
      <vt:lpstr>汉仪旗黑-55S</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58263148@qq.com</dc:creator>
  <cp:lastModifiedBy>昵称</cp:lastModifiedBy>
  <cp:revision>2943</cp:revision>
  <dcterms:created xsi:type="dcterms:W3CDTF">2021-07-02T06:09:00Z</dcterms:created>
  <dcterms:modified xsi:type="dcterms:W3CDTF">2022-09-05T02:30:49Z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06EC3D53386F40599A0F041DD638ACC1</vt:lpwstr>
  </property>
  <property fmtid="{D5CDD505-2E9C-101B-9397-08002B2CF9AE}" pid="3" name="KSOProductBuildVer">
    <vt:lpwstr>2052-11.1.0.12313</vt:lpwstr>
  </property>
  <property fmtid="{D5CDD505-2E9C-101B-9397-08002B2CF9AE}" pid="4" name="KSOTemplateUUID">
    <vt:lpwstr>v1.0_mb_4NKamr837ySjvwBoRr7tQg==</vt:lpwstr>
  </property>
</Properties>
</file>