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的简单使用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2022.09.07 </a:t>
            </a:r>
            <a:r>
              <a:rPr lang="zh-CN" altLang="en-US"/>
              <a:t>张荟萱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第一步</a:t>
            </a:r>
            <a:r>
              <a:rPr lang="en-US" altLang="zh-CN"/>
              <a:t> </a:t>
            </a:r>
            <a:r>
              <a:rPr lang="zh-CN" altLang="en-US"/>
              <a:t>你需要有一个</a:t>
            </a:r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此处建议善用搜索，由于电脑各种因素上的差异会导致很多奇怪的问题，而我并不擅长解决这些问题。</a:t>
            </a:r>
            <a:endParaRPr lang="zh-CN" altLang="en-US"/>
          </a:p>
          <a:p>
            <a:r>
              <a:rPr lang="zh-CN" altLang="en-US"/>
              <a:t>一个合理的步骤是安装一个</a:t>
            </a:r>
            <a:r>
              <a:rPr lang="en-US" altLang="zh-CN"/>
              <a:t>vmware</a:t>
            </a:r>
            <a:r>
              <a:rPr lang="zh-CN" altLang="en-US"/>
              <a:t>，之后在里面装一个</a:t>
            </a:r>
            <a:r>
              <a:rPr lang="en-US" altLang="zh-CN"/>
              <a:t>ubuntu18</a:t>
            </a:r>
            <a:r>
              <a:rPr lang="zh-CN" altLang="en-US"/>
              <a:t>（我可以提供一些资源）</a:t>
            </a:r>
            <a:endParaRPr lang="zh-CN" altLang="en-US"/>
          </a:p>
          <a:p>
            <a:r>
              <a:rPr lang="zh-CN" altLang="en-US"/>
              <a:t>幸运的是，所有这些步骤在网上都能查到详尽的教程，因此建议大家直接参考网络。</a:t>
            </a:r>
            <a:endParaRPr lang="zh-CN" altLang="en-US"/>
          </a:p>
          <a:p>
            <a:r>
              <a:rPr lang="zh-CN" altLang="en-US"/>
              <a:t>我也会给大家提供一些去年的指导视频，大家也可以参考（虽然我去年就没参考）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第二步</a:t>
            </a:r>
            <a:r>
              <a:rPr lang="en-US" altLang="zh-CN"/>
              <a:t> </a:t>
            </a:r>
            <a:r>
              <a:rPr lang="zh-CN" altLang="en-US"/>
              <a:t>你需要配置一些环境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最重要的环境就是</a:t>
            </a:r>
            <a:r>
              <a:rPr lang="en-US" altLang="zh-CN"/>
              <a:t>gcc</a:t>
            </a:r>
            <a:r>
              <a:rPr lang="zh-CN" altLang="en-US"/>
              <a:t>，但</a:t>
            </a:r>
            <a:r>
              <a:rPr lang="en-US" altLang="zh-CN"/>
              <a:t>ubuntu18</a:t>
            </a:r>
            <a:r>
              <a:rPr lang="zh-CN" altLang="en-US"/>
              <a:t>似乎自带</a:t>
            </a:r>
            <a:r>
              <a:rPr lang="en-US" altLang="zh-CN"/>
              <a:t>gcc</a:t>
            </a:r>
            <a:endParaRPr lang="en-US" altLang="zh-CN"/>
          </a:p>
          <a:p>
            <a:r>
              <a:rPr lang="zh-CN" altLang="en-US"/>
              <a:t>如果没有自带可以搜索</a:t>
            </a:r>
            <a:r>
              <a:rPr lang="en-US" altLang="zh-CN"/>
              <a:t>“</a:t>
            </a:r>
            <a:r>
              <a:rPr lang="zh-CN" altLang="en-US"/>
              <a:t>如何在</a:t>
            </a:r>
            <a:r>
              <a:rPr lang="en-US" altLang="zh-CN"/>
              <a:t>ubuntu</a:t>
            </a:r>
            <a:r>
              <a:rPr lang="zh-CN" altLang="en-US"/>
              <a:t>中安装</a:t>
            </a:r>
            <a:r>
              <a:rPr lang="en-US" altLang="zh-CN"/>
              <a:t>gcc”</a:t>
            </a:r>
            <a:r>
              <a:rPr lang="zh-CN" altLang="en-US"/>
              <a:t>（输入指令</a:t>
            </a:r>
            <a:r>
              <a:rPr lang="en-US" altLang="zh-CN"/>
              <a:t>sudo apt-get install gcc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之后可以安装一个</a:t>
            </a:r>
            <a:r>
              <a:rPr lang="en-US" altLang="zh-CN"/>
              <a:t>vscode</a:t>
            </a:r>
            <a:r>
              <a:rPr lang="zh-CN" altLang="en-US"/>
              <a:t>作为文本编辑器，或者直接安装</a:t>
            </a:r>
            <a:r>
              <a:rPr lang="en-US" altLang="zh-CN"/>
              <a:t>emacs</a:t>
            </a:r>
            <a:r>
              <a:rPr lang="zh-CN" altLang="en-US"/>
              <a:t>也行，或者调调配置用</a:t>
            </a:r>
            <a:r>
              <a:rPr lang="en-US" altLang="zh-CN"/>
              <a:t>gedit</a:t>
            </a:r>
            <a:r>
              <a:rPr lang="zh-CN" altLang="en-US"/>
              <a:t>也行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第三步</a:t>
            </a:r>
            <a:r>
              <a:rPr lang="en-US" altLang="zh-CN"/>
              <a:t> </a:t>
            </a:r>
            <a:r>
              <a:rPr lang="zh-CN" altLang="en-US"/>
              <a:t>你需要熟悉一些</a:t>
            </a:r>
            <a:r>
              <a:rPr lang="en-US" altLang="zh-CN"/>
              <a:t>Linux</a:t>
            </a:r>
            <a:r>
              <a:rPr lang="zh-CN" altLang="en-US"/>
              <a:t>的指令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的特点是使用命令行进行操作，所谓通过命令行操作你可以这样理解：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windows</a:t>
            </a:r>
            <a:r>
              <a:rPr lang="zh-CN" altLang="en-US"/>
              <a:t>下，我需要打开某个文件夹下的文件，那么我们应该：双击打开文件夹</a:t>
            </a:r>
            <a:r>
              <a:rPr lang="en-US" altLang="zh-CN"/>
              <a:t>——</a:t>
            </a:r>
            <a:r>
              <a:rPr lang="zh-CN" altLang="en-US"/>
              <a:t>双击打开文件夹</a:t>
            </a:r>
            <a:r>
              <a:rPr lang="en-US" altLang="zh-CN"/>
              <a:t>——...</a:t>
            </a:r>
            <a:endParaRPr lang="en-US" altLang="zh-CN"/>
          </a:p>
          <a:p>
            <a:r>
              <a:rPr lang="zh-CN" altLang="en-US"/>
              <a:t>同样，在</a:t>
            </a:r>
            <a:r>
              <a:rPr lang="en-US" altLang="zh-CN"/>
              <a:t>windows</a:t>
            </a:r>
            <a:r>
              <a:rPr lang="zh-CN" altLang="en-US"/>
              <a:t>下，大家学过计概会知道，如果你用</a:t>
            </a:r>
            <a:r>
              <a:rPr lang="en-US" altLang="zh-CN"/>
              <a:t>dev c++</a:t>
            </a:r>
            <a:r>
              <a:rPr lang="zh-CN" altLang="en-US"/>
              <a:t>这样的工具你可以直接一键编译运行你的代码</a:t>
            </a:r>
            <a:endParaRPr lang="zh-CN" altLang="en-US"/>
          </a:p>
          <a:p>
            <a:r>
              <a:rPr lang="zh-CN" altLang="en-US"/>
              <a:t>但是在很多复杂的情况下，这种简单的操作是不能满足我们所有的需求的，因此我们需要引入命令行的操作（事实上在</a:t>
            </a:r>
            <a:r>
              <a:rPr lang="en-US" altLang="zh-CN"/>
              <a:t>windows</a:t>
            </a:r>
            <a:r>
              <a:rPr lang="zh-CN" altLang="en-US"/>
              <a:t>中也可以用命令行操作，很多时候也很方便）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第三步</a:t>
            </a:r>
            <a:r>
              <a:rPr lang="en-US" altLang="zh-CN"/>
              <a:t> </a:t>
            </a:r>
            <a:r>
              <a:rPr lang="zh-CN" altLang="en-US"/>
              <a:t>你需要熟悉一些</a:t>
            </a:r>
            <a:r>
              <a:rPr lang="en-US" altLang="zh-CN"/>
              <a:t>Linux</a:t>
            </a:r>
            <a:r>
              <a:rPr lang="zh-CN" altLang="en-US"/>
              <a:t>的指令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455"/>
          </a:xfrm>
        </p:spPr>
        <p:txBody>
          <a:bodyPr/>
          <a:p>
            <a:r>
              <a:rPr lang="zh-CN" altLang="en-US"/>
              <a:t>命令行操作对比图形界面，简单来说就是如果你想在图形界面里干什么，那么你需要用鼠标点，而使用命令行操作则需要在键盘里输入你想干什么。</a:t>
            </a:r>
            <a:endParaRPr lang="zh-CN" altLang="en-US"/>
          </a:p>
          <a:p>
            <a:r>
              <a:rPr lang="zh-CN" altLang="en-US"/>
              <a:t>首先，你需要打开命令行，在</a:t>
            </a:r>
            <a:r>
              <a:rPr lang="en-US" altLang="zh-CN"/>
              <a:t>windows</a:t>
            </a:r>
            <a:r>
              <a:rPr lang="zh-CN" altLang="en-US"/>
              <a:t>下你可以按</a:t>
            </a:r>
            <a:r>
              <a:rPr lang="en-US" altLang="zh-CN"/>
              <a:t>windows</a:t>
            </a:r>
            <a:r>
              <a:rPr lang="zh-CN" altLang="en-US"/>
              <a:t>键，输入</a:t>
            </a:r>
            <a:r>
              <a:rPr lang="en-US" altLang="zh-CN"/>
              <a:t>cmd</a:t>
            </a:r>
            <a:r>
              <a:rPr lang="zh-CN" altLang="en-US"/>
              <a:t>按回车就会打开命令行；而在</a:t>
            </a:r>
            <a:r>
              <a:rPr lang="en-US" altLang="zh-CN"/>
              <a:t>Linux</a:t>
            </a:r>
            <a:r>
              <a:rPr lang="zh-CN" altLang="en-US"/>
              <a:t>下你可以按</a:t>
            </a:r>
            <a:r>
              <a:rPr lang="en-US" altLang="zh-CN"/>
              <a:t>ctrl+alt+t</a:t>
            </a:r>
            <a:r>
              <a:rPr lang="zh-CN" altLang="en-US"/>
              <a:t>就会打开命令行（终端）</a:t>
            </a:r>
            <a:endParaRPr lang="zh-CN" altLang="en-US"/>
          </a:p>
          <a:p>
            <a:r>
              <a:rPr lang="zh-CN" altLang="en-US"/>
              <a:t>接下来，如果你想要访问一个文件，那么你需要先找到这个文件所在的</a:t>
            </a:r>
            <a:r>
              <a:rPr lang="zh-CN" altLang="en-US" b="1"/>
              <a:t>路径</a:t>
            </a:r>
            <a:r>
              <a:rPr lang="zh-CN" altLang="en-US"/>
              <a:t>，因此你需要知道如何从当前目录到你的文件。</a:t>
            </a:r>
            <a:endParaRPr lang="zh-CN" altLang="en-US"/>
          </a:p>
          <a:p>
            <a:r>
              <a:rPr lang="zh-CN" altLang="en-US"/>
              <a:t>那么这里要介绍的第一个指令就是</a:t>
            </a:r>
            <a:r>
              <a:rPr lang="en-US" altLang="zh-CN"/>
              <a:t>ls</a:t>
            </a:r>
            <a:r>
              <a:rPr lang="zh-CN" altLang="en-US"/>
              <a:t>，在命令行中输入</a:t>
            </a:r>
            <a:r>
              <a:rPr lang="en-US" altLang="zh-CN"/>
              <a:t>ls</a:t>
            </a:r>
            <a:r>
              <a:rPr lang="zh-CN" altLang="en-US"/>
              <a:t>可以展示当前目录下所有文件（夹）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第三步</a:t>
            </a:r>
            <a:r>
              <a:rPr lang="en-US" altLang="zh-CN"/>
              <a:t> </a:t>
            </a:r>
            <a:r>
              <a:rPr lang="zh-CN" altLang="en-US"/>
              <a:t>你需要熟悉一些</a:t>
            </a:r>
            <a:r>
              <a:rPr lang="en-US" altLang="zh-CN"/>
              <a:t>Linux</a:t>
            </a:r>
            <a:r>
              <a:rPr lang="zh-CN" altLang="en-US"/>
              <a:t>的指令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455"/>
          </a:xfrm>
        </p:spPr>
        <p:txBody>
          <a:bodyPr/>
          <a:p>
            <a:r>
              <a:rPr lang="zh-CN" altLang="en-US"/>
              <a:t>而接下来，当我们找到了想去的文件夹，我们就可以输入</a:t>
            </a:r>
            <a:r>
              <a:rPr lang="en-US" altLang="zh-CN"/>
              <a:t>cd </a:t>
            </a:r>
            <a:r>
              <a:rPr lang="zh-CN" altLang="en-US"/>
              <a:t>文件夹名进入这个文件夹</a:t>
            </a:r>
            <a:endParaRPr lang="zh-CN" altLang="en-US"/>
          </a:p>
          <a:p>
            <a:r>
              <a:rPr lang="zh-CN" altLang="en-US"/>
              <a:t>以此类推，直到我们找到了想要的文件所在的位置。</a:t>
            </a:r>
            <a:endParaRPr lang="zh-CN" altLang="en-US"/>
          </a:p>
          <a:p>
            <a:r>
              <a:rPr lang="zh-CN" altLang="en-US"/>
              <a:t>而假设我们想要的文件是</a:t>
            </a:r>
            <a:r>
              <a:rPr lang="en-US" altLang="zh-CN"/>
              <a:t>hello.c</a:t>
            </a:r>
            <a:r>
              <a:rPr lang="zh-CN" altLang="en-US"/>
              <a:t>，我们想编译运行这个文件，那么我们应当输入</a:t>
            </a:r>
            <a:r>
              <a:rPr lang="en-US" altLang="zh-CN"/>
              <a:t>gcc hello.c -o hello</a:t>
            </a:r>
            <a:endParaRPr lang="en-US" altLang="zh-CN"/>
          </a:p>
          <a:p>
            <a:r>
              <a:rPr lang="zh-CN" altLang="en-US"/>
              <a:t>其中</a:t>
            </a:r>
            <a:r>
              <a:rPr lang="en-US" altLang="zh-CN"/>
              <a:t>gcc</a:t>
            </a:r>
            <a:r>
              <a:rPr lang="zh-CN" altLang="en-US"/>
              <a:t>是我们之前安装的东西，</a:t>
            </a:r>
            <a:r>
              <a:rPr lang="en-US" altLang="zh-CN"/>
              <a:t>hello.c</a:t>
            </a:r>
            <a:r>
              <a:rPr lang="zh-CN" altLang="en-US"/>
              <a:t>是我们写的文件，</a:t>
            </a:r>
            <a:r>
              <a:rPr lang="en-US" altLang="zh-CN"/>
              <a:t>-o</a:t>
            </a:r>
            <a:r>
              <a:rPr lang="zh-CN" altLang="en-US"/>
              <a:t>指令表示生成可执行文件，</a:t>
            </a:r>
            <a:r>
              <a:rPr lang="en-US" altLang="zh-CN"/>
              <a:t>hello</a:t>
            </a:r>
            <a:r>
              <a:rPr lang="zh-CN" altLang="en-US"/>
              <a:t>是我们想给可执行文件取的名字</a:t>
            </a:r>
            <a:endParaRPr lang="zh-CN" altLang="en-US"/>
          </a:p>
          <a:p>
            <a:r>
              <a:rPr lang="zh-CN" altLang="en-US"/>
              <a:t>也就是说，如果我们输入</a:t>
            </a:r>
            <a:r>
              <a:rPr lang="en-US" altLang="zh-CN"/>
              <a:t>gcc hello.c -o hi</a:t>
            </a:r>
            <a:r>
              <a:rPr lang="zh-CN" altLang="en-US"/>
              <a:t>，那么我们就会把</a:t>
            </a:r>
            <a:r>
              <a:rPr lang="en-US" altLang="zh-CN"/>
              <a:t>hello.c</a:t>
            </a:r>
            <a:r>
              <a:rPr lang="zh-CN" altLang="en-US"/>
              <a:t>里的代码编译成名字叫</a:t>
            </a:r>
            <a:r>
              <a:rPr lang="en-US" altLang="zh-CN"/>
              <a:t>hi</a:t>
            </a:r>
            <a:r>
              <a:rPr lang="zh-CN" altLang="en-US"/>
              <a:t>的可执行文件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第三步</a:t>
            </a:r>
            <a:r>
              <a:rPr lang="en-US" altLang="zh-CN"/>
              <a:t> </a:t>
            </a:r>
            <a:r>
              <a:rPr lang="zh-CN" altLang="en-US"/>
              <a:t>你需要熟悉一些</a:t>
            </a:r>
            <a:r>
              <a:rPr lang="en-US" altLang="zh-CN"/>
              <a:t>Linux</a:t>
            </a:r>
            <a:r>
              <a:rPr lang="zh-CN" altLang="en-US"/>
              <a:t>的指令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455"/>
          </a:xfrm>
        </p:spPr>
        <p:txBody>
          <a:bodyPr/>
          <a:p>
            <a:r>
              <a:rPr lang="zh-CN" altLang="en-US"/>
              <a:t>而如果我们想运行这个可执行文件，那么我们就要输入命令</a:t>
            </a:r>
            <a:r>
              <a:rPr lang="en-US" altLang="zh-CN"/>
              <a:t>./hello</a:t>
            </a:r>
            <a:r>
              <a:rPr lang="zh-CN" altLang="en-US"/>
              <a:t>（或者</a:t>
            </a:r>
            <a:r>
              <a:rPr lang="en-US" altLang="zh-CN"/>
              <a:t>./hi</a:t>
            </a:r>
            <a:r>
              <a:rPr lang="zh-CN" altLang="en-US"/>
              <a:t>），你就可以看到执行结果了</a:t>
            </a:r>
            <a:endParaRPr lang="zh-CN" altLang="en-US"/>
          </a:p>
          <a:p>
            <a:r>
              <a:rPr lang="zh-CN" altLang="en-US"/>
              <a:t>如果我们想调试相关的可执行文件，我们就要用</a:t>
            </a:r>
            <a:r>
              <a:rPr lang="en-US" altLang="zh-CN"/>
              <a:t>gdb </a:t>
            </a:r>
            <a:r>
              <a:rPr lang="zh-CN" altLang="en-US"/>
              <a:t>可执行文件名来调试</a:t>
            </a:r>
            <a:endParaRPr lang="zh-CN" altLang="en-US"/>
          </a:p>
          <a:p>
            <a:r>
              <a:rPr lang="zh-CN" altLang="en-US"/>
              <a:t>常用的调试命令：</a:t>
            </a:r>
            <a:r>
              <a:rPr lang="en-US" altLang="zh-CN"/>
              <a:t>b</a:t>
            </a:r>
            <a:r>
              <a:rPr lang="zh-CN" altLang="en-US"/>
              <a:t>，在某处打断点；</a:t>
            </a:r>
            <a:r>
              <a:rPr lang="en-US" altLang="zh-CN"/>
              <a:t>r</a:t>
            </a:r>
            <a:r>
              <a:rPr lang="zh-CN" altLang="en-US"/>
              <a:t>，运行程序；</a:t>
            </a:r>
            <a:r>
              <a:rPr lang="en-US" altLang="zh-CN"/>
              <a:t>c</a:t>
            </a:r>
            <a:r>
              <a:rPr lang="zh-CN" altLang="en-US"/>
              <a:t>，继续运行程序；</a:t>
            </a:r>
            <a:r>
              <a:rPr lang="en-US" altLang="zh-CN"/>
              <a:t>p</a:t>
            </a:r>
            <a:r>
              <a:rPr lang="zh-CN" altLang="en-US"/>
              <a:t>，展示某个变量的值；</a:t>
            </a:r>
            <a:r>
              <a:rPr lang="en-US" altLang="zh-CN"/>
              <a:t>display</a:t>
            </a:r>
            <a:r>
              <a:rPr lang="zh-CN" altLang="en-US"/>
              <a:t>，持续展示某个变量的值；</a:t>
            </a:r>
            <a:r>
              <a:rPr lang="en-US" altLang="zh-CN"/>
              <a:t>x/s</a:t>
            </a:r>
            <a:r>
              <a:rPr lang="zh-CN" altLang="en-US"/>
              <a:t>，展示某个地址上的值；</a:t>
            </a:r>
            <a:r>
              <a:rPr lang="en-US" altLang="zh-CN"/>
              <a:t>i</a:t>
            </a:r>
            <a:r>
              <a:rPr lang="zh-CN" altLang="en-US"/>
              <a:t>，展示某个寄存器中的值。</a:t>
            </a:r>
            <a:endParaRPr lang="zh-CN" altLang="en-US"/>
          </a:p>
          <a:p>
            <a:r>
              <a:rPr lang="zh-CN" altLang="en-US"/>
              <a:t>对于一个较大的工程（比如我们的</a:t>
            </a:r>
            <a:r>
              <a:rPr lang="en-US" altLang="zh-CN"/>
              <a:t>lab</a:t>
            </a:r>
            <a:r>
              <a:rPr lang="zh-CN" altLang="en-US"/>
              <a:t>），会有一个</a:t>
            </a:r>
            <a:r>
              <a:rPr lang="en-US" altLang="zh-CN"/>
              <a:t>makefile</a:t>
            </a:r>
            <a:r>
              <a:rPr lang="zh-CN" altLang="en-US"/>
              <a:t>文件帮助你整体编译整个文件，你只需要进入对应目录下输入</a:t>
            </a:r>
            <a:r>
              <a:rPr lang="en-US" altLang="zh-CN"/>
              <a:t>make</a:t>
            </a:r>
            <a:r>
              <a:rPr lang="zh-CN" altLang="en-US"/>
              <a:t>即可。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FiOThkZmFlY2RiMDE3ODVmYzEwYzYxYjQ4YjM5OT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1383</Words>
  <Application>WPS 演示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Linux的简单使用</vt:lpstr>
      <vt:lpstr>第一步 你需要有一个Linux</vt:lpstr>
      <vt:lpstr>第二步 你需要配置一些环境</vt:lpstr>
      <vt:lpstr>第三步 你需要熟悉一些Linux的指令</vt:lpstr>
      <vt:lpstr>第三步 你需要熟悉一些Linux的指令</vt:lpstr>
      <vt:lpstr>第三步 你需要熟悉一些Linux的指令</vt:lpstr>
      <vt:lpstr>第三步 你需要熟悉一些Linux的指令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86189</dc:creator>
  <cp:lastModifiedBy>昵称</cp:lastModifiedBy>
  <cp:revision>25</cp:revision>
  <dcterms:created xsi:type="dcterms:W3CDTF">2022-09-06T11:34:00Z</dcterms:created>
  <dcterms:modified xsi:type="dcterms:W3CDTF">2022-09-07T08:06:21Z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A1C312070758472186027BBFAD4A41F7</vt:lpwstr>
  </property>
  <property fmtid="{D5CDD505-2E9C-101B-9397-08002B2CF9AE}" pid="3" name="KSOProductBuildVer">
    <vt:lpwstr>2052-11.1.0.12358</vt:lpwstr>
  </property>
</Properties>
</file>