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715"/>
  </p:normalViewPr>
  <p:slideViewPr>
    <p:cSldViewPr snapToGrid="0" snapToObjects="1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C347-110F-9B45-8C70-CDF878E431F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1F9C2-0CE2-3E40-802B-72B7494DEB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19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1F9C2-0CE2-3E40-802B-72B7494DEB5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17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35107-59CC-8141-BF47-59FB9A87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8624CC-7848-224F-8B3E-37A129B2E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D2034-7A8A-DD41-950C-6455A142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F9FE0-6491-F449-BFCE-7BDAEE4A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C389F-9264-AD42-8571-E0B54D2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6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0EFA3-19F7-4446-9518-D0B2BF59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6BBF2-F9BD-0A46-A79C-A5AE37B5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DDFB8-E38B-B344-94FF-B9A00FC9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CCF39-07DD-9B45-A21F-D97C33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8725B-231E-544D-A8A0-41131BF7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4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FCDE08-4075-6D41-8373-DF40F68AC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76DFD-E67E-7A43-B9B9-A8438649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56B3E-10BD-3044-837D-D7A419A7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F58DC-0AC5-BE49-A061-37061692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F016C-F0DB-9B40-BF08-9561934B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59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400C9-C522-AE4B-B9EE-0A2C9880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FAB29-9021-E245-8665-6779895A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AD21B-792D-FA48-A0E5-A6FE9F8D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15DB1-086D-0E4A-AFD4-0182E936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2ECF2-3A29-EF48-9DCB-46F4959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6340-8394-3743-B174-A6DFEF2E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C1119-5DB3-7E4A-BFA8-B9E114D7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E7398-BC49-0F4F-BD4C-1B76D18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C2A34-6332-774C-B868-4A772746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A3E4-BAD2-F64D-966D-41A9CCF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8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CE70-48A8-2946-9075-E24D0E74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11648-2656-774D-9C11-41F33960B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38344-AF38-AF4A-B485-6A2EC45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5C369-8332-8744-8D18-2C179DE6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23D5F-C8BA-0541-9C10-38BF792D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8944-22CE-E741-822D-0882E109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5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46D3-7E55-D14E-A96D-45A393FE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FBF96-1C3D-B941-997D-65F49893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45C48-0B39-E94C-B101-BA25FA3BD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83857-9C4A-0F48-AB2E-279374C0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501002-ADAB-E44D-B7DE-253F5D7A1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0AD365-1BBB-EB46-B838-2EB73287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73F26-6A97-2047-A2A9-7783137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F4013-80F3-0349-8365-5BF87F4A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26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88FF1-7126-3D49-BA91-E3DB5717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3E5C6-4469-FB43-A8D7-67F238C0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C49AC-D6B0-1943-9F7A-2102BB1C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BAE92-808D-B54F-8F33-A6223CB0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8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73E678-AD3B-534B-9D5E-7A76B010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9D63D-9938-2B48-BF66-91D427C4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C96B3-44C2-344C-9AD9-CC763ED7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48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10F1-B01A-3047-809E-A0A4745D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09285-3B13-1F43-B863-8BA8852B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A77EC-F06E-BB4C-A408-7EBC75B03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3E93F-D6E8-E540-ACD7-B6730DBA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FDFB8-A6DF-0746-A411-311509C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12679-74EB-1A40-9345-127DD9DB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6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F7FA-BFBA-4F49-AD18-C00AC05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18336E-08BB-3644-9D79-6DE4D188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777D38-02B1-6340-92FF-2CF5EA83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927D0-862D-AC48-AF08-F0E57DEA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916D3-6E1E-BA40-B5A5-340B6C8D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5876F-9E1A-2E4F-A75E-84432C0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21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0DF96-C926-6C4A-8E02-3A4CC9D2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09384-B55B-3347-A63E-0C92C143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0B2DD-49E4-2340-849A-9B31CC208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5C8D-CC4D-0D4F-A774-636D2BFA5E7C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ADEF-1114-2F43-A349-6BA1940E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0E5A8-4418-9F40-8E4D-AE47AE558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8F6A-91C0-6640-A7A1-A5D4F5B47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3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4998-50C1-C04B-8084-ED859C2CD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章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ECF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与进程相关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78B269-24FF-0942-956F-4B0622BC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7938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元培学院 袁天远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1800017822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5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8A80-FB95-E04B-BFC1-3DA4500C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8BF-AAD0-BE42-B416-BEAA5315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56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进程组的概念：子进程与父进程同属一个进程组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/bin/kill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-9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正的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会将信号发给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对应的进程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负的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会发给进程组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中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终止的父进程已经被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回收，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应为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22724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，因此该进程组的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22724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，这里选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3728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D870EE-207B-D244-B006-16850037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916342"/>
            <a:ext cx="9626600" cy="287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8A80-FB95-E04B-BFC1-3DA4500C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8BF-AAD0-BE42-B416-BEAA5315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560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的缓冲区刷新问题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除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和缓冲区满外，程序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exit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或从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时会刷新缓冲区，但被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SIGKILL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则不会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解决方法：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是行缓冲的，遇到换行符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'\n'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会刷新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7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E78478-947F-DC4D-8FEB-E01B3B51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06590"/>
            <a:ext cx="8775530" cy="58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8A80-FB95-E04B-BFC1-3DA4500C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8BF-AAD0-BE42-B416-BEAA5315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fork()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的返回值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正常情况下，父进程返回子进程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，子进程返回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出现错误，返回一个负值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改正方法为将原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语句改成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while((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fork())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0)</a:t>
            </a:r>
          </a:p>
          <a:p>
            <a:pPr lvl="1"/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BA217B-3453-BA4E-B36F-D2A88B36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2" y="2106150"/>
            <a:ext cx="10601798" cy="24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8A80-FB95-E04B-BFC1-3DA4500C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8BF-AAD0-BE42-B416-BEAA5315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56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进程终止后会变为僵死进程，直到被父进程回收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若父进程在回收僵死子进程之前就终止了，会由内核安排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进程去回收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因此这里子进程虽然终止但保持僵死状态，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Bob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的担心是多余的</a:t>
            </a:r>
          </a:p>
        </p:txBody>
      </p:sp>
    </p:spTree>
    <p:extLst>
      <p:ext uri="{BB962C8B-B14F-4D97-AF65-F5344CB8AC3E}">
        <p14:creationId xmlns:p14="http://schemas.microsoft.com/office/powerpoint/2010/main" val="19926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55D73FC-47E1-A549-B096-0030A8F686FC}"/>
              </a:ext>
            </a:extLst>
          </p:cNvPr>
          <p:cNvGrpSpPr/>
          <p:nvPr/>
        </p:nvGrpSpPr>
        <p:grpSpPr>
          <a:xfrm>
            <a:off x="2369600" y="342900"/>
            <a:ext cx="7477945" cy="5989944"/>
            <a:chOff x="1975900" y="355600"/>
            <a:chExt cx="7477945" cy="59899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272206F-38F8-A340-B3EA-FCA64002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5900" y="355600"/>
              <a:ext cx="7477945" cy="42291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608116A-B2E3-AD40-9ACD-4A89B4AEA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5900" y="4584700"/>
              <a:ext cx="7477945" cy="176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93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8A80-FB95-E04B-BFC1-3DA4500C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8BF-AAD0-BE42-B416-BEAA5315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56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这里的问题在于第一次运行的子进程未终止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忙等是不好的！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能不能改成子进程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pause()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，等父进程结束时发信号？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不能，会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race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导致子进程永远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</a:p>
          <a:p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Carol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试图解决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Bob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说的问题（虽然没必要），如何才能实现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的想法？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E31FA9-C8E1-A645-9EF0-FC27E3E0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08" y="0"/>
            <a:ext cx="5553784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05917D-7BFF-8341-97B3-88155501EF15}"/>
              </a:ext>
            </a:extLst>
          </p:cNvPr>
          <p:cNvSpPr txBox="1"/>
          <p:nvPr/>
        </p:nvSpPr>
        <p:spPr>
          <a:xfrm>
            <a:off x="7924800" y="2336800"/>
            <a:ext cx="413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为什么不用</a:t>
            </a: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SIGKILL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SIGKILL</a:t>
            </a: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不能被捕获或屏蔽</a:t>
            </a:r>
          </a:p>
        </p:txBody>
      </p:sp>
    </p:spTree>
    <p:extLst>
      <p:ext uri="{BB962C8B-B14F-4D97-AF65-F5344CB8AC3E}">
        <p14:creationId xmlns:p14="http://schemas.microsoft.com/office/powerpoint/2010/main" val="331618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4CB8A3-A062-5347-9A25-966BF102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883202"/>
            <a:ext cx="9388061" cy="51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323</Words>
  <Application>Microsoft Macintosh PowerPoint</Application>
  <PresentationFormat>宽屏</PresentationFormat>
  <Paragraphs>36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SimSun</vt:lpstr>
      <vt:lpstr>Arial</vt:lpstr>
      <vt:lpstr>Times New Roman</vt:lpstr>
      <vt:lpstr>Office 主题​​</vt:lpstr>
      <vt:lpstr>第8章 ECF与进程相关</vt:lpstr>
      <vt:lpstr>PowerPoint 演示文稿</vt:lpstr>
      <vt:lpstr>Part A</vt:lpstr>
      <vt:lpstr>PowerPoint 演示文稿</vt:lpstr>
      <vt:lpstr>Part B</vt:lpstr>
      <vt:lpstr>PowerPoint 演示文稿</vt:lpstr>
      <vt:lpstr>Part C.1</vt:lpstr>
      <vt:lpstr>PowerPoint 演示文稿</vt:lpstr>
      <vt:lpstr>PowerPoint 演示文稿</vt:lpstr>
      <vt:lpstr>Part C.2</vt:lpstr>
      <vt:lpstr>PowerPoint 演示文稿</vt:lpstr>
      <vt:lpstr>Part 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ECF与进程相关</dc:title>
  <dc:creator>Microsoft Office User</dc:creator>
  <cp:lastModifiedBy>Microsoft Office User</cp:lastModifiedBy>
  <cp:revision>20</cp:revision>
  <dcterms:created xsi:type="dcterms:W3CDTF">2020-12-27T02:59:09Z</dcterms:created>
  <dcterms:modified xsi:type="dcterms:W3CDTF">2020-12-27T04:03:25Z</dcterms:modified>
</cp:coreProperties>
</file>