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91" r:id="rId19"/>
    <p:sldId id="292" r:id="rId20"/>
    <p:sldId id="274" r:id="rId21"/>
    <p:sldId id="275" r:id="rId22"/>
    <p:sldId id="276" r:id="rId23"/>
    <p:sldId id="297" r:id="rId24"/>
    <p:sldId id="277" r:id="rId25"/>
    <p:sldId id="278" r:id="rId26"/>
    <p:sldId id="302" r:id="rId27"/>
    <p:sldId id="298" r:id="rId28"/>
    <p:sldId id="279" r:id="rId29"/>
    <p:sldId id="303" r:id="rId30"/>
    <p:sldId id="304" r:id="rId31"/>
    <p:sldId id="295" r:id="rId32"/>
    <p:sldId id="293" r:id="rId33"/>
    <p:sldId id="280" r:id="rId34"/>
    <p:sldId id="281" r:id="rId35"/>
    <p:sldId id="282" r:id="rId36"/>
    <p:sldId id="299" r:id="rId37"/>
    <p:sldId id="305" r:id="rId38"/>
    <p:sldId id="301" r:id="rId39"/>
    <p:sldId id="306" r:id="rId40"/>
    <p:sldId id="300" r:id="rId41"/>
    <p:sldId id="288" r:id="rId42"/>
    <p:sldId id="283" r:id="rId43"/>
    <p:sldId id="284" r:id="rId44"/>
    <p:sldId id="285" r:id="rId45"/>
    <p:sldId id="286" r:id="rId46"/>
    <p:sldId id="287" r:id="rId47"/>
    <p:sldId id="296" r:id="rId48"/>
    <p:sldId id="289" r:id="rId49"/>
    <p:sldId id="290" r:id="rId50"/>
    <p:sldId id="294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52A8C-E885-4599-A5D6-601D87DE1C76}" v="13" dt="2022-11-02T04:53:57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bang You" userId="de53c1b9-05d8-4ebe-8d59-4c1169c9982e" providerId="ADAL" clId="{3CE52A8C-E885-4599-A5D6-601D87DE1C76}"/>
    <pc:docChg chg="undo custSel addSld delSld modSld sldOrd">
      <pc:chgData name="Zhenbang You" userId="de53c1b9-05d8-4ebe-8d59-4c1169c9982e" providerId="ADAL" clId="{3CE52A8C-E885-4599-A5D6-601D87DE1C76}" dt="2022-11-02T05:00:53.475" v="12430" actId="20577"/>
      <pc:docMkLst>
        <pc:docMk/>
      </pc:docMkLst>
      <pc:sldChg chg="modSp mod">
        <pc:chgData name="Zhenbang You" userId="de53c1b9-05d8-4ebe-8d59-4c1169c9982e" providerId="ADAL" clId="{3CE52A8C-E885-4599-A5D6-601D87DE1C76}" dt="2022-11-02T03:31:20.327" v="10494" actId="113"/>
        <pc:sldMkLst>
          <pc:docMk/>
          <pc:sldMk cId="662497788" sldId="258"/>
        </pc:sldMkLst>
        <pc:spChg chg="mod">
          <ac:chgData name="Zhenbang You" userId="de53c1b9-05d8-4ebe-8d59-4c1169c9982e" providerId="ADAL" clId="{3CE52A8C-E885-4599-A5D6-601D87DE1C76}" dt="2022-11-02T03:31:20.327" v="10494" actId="113"/>
          <ac:spMkLst>
            <pc:docMk/>
            <pc:sldMk cId="662497788" sldId="258"/>
            <ac:spMk id="3" creationId="{08DFEA70-8116-7F45-1B59-17CCA65150BC}"/>
          </ac:spMkLst>
        </pc:spChg>
      </pc:sldChg>
      <pc:sldChg chg="modSp mod">
        <pc:chgData name="Zhenbang You" userId="de53c1b9-05d8-4ebe-8d59-4c1169c9982e" providerId="ADAL" clId="{3CE52A8C-E885-4599-A5D6-601D87DE1C76}" dt="2022-11-02T03:30:41.337" v="10490" actId="20577"/>
        <pc:sldMkLst>
          <pc:docMk/>
          <pc:sldMk cId="2883127003" sldId="259"/>
        </pc:sldMkLst>
        <pc:spChg chg="mod">
          <ac:chgData name="Zhenbang You" userId="de53c1b9-05d8-4ebe-8d59-4c1169c9982e" providerId="ADAL" clId="{3CE52A8C-E885-4599-A5D6-601D87DE1C76}" dt="2022-11-02T03:30:41.337" v="10490" actId="20577"/>
          <ac:spMkLst>
            <pc:docMk/>
            <pc:sldMk cId="2883127003" sldId="259"/>
            <ac:spMk id="3" creationId="{13E016D7-5EC5-4011-FF6B-0496CFB60956}"/>
          </ac:spMkLst>
        </pc:spChg>
      </pc:sldChg>
      <pc:sldChg chg="modSp mod">
        <pc:chgData name="Zhenbang You" userId="de53c1b9-05d8-4ebe-8d59-4c1169c9982e" providerId="ADAL" clId="{3CE52A8C-E885-4599-A5D6-601D87DE1C76}" dt="2022-11-01T05:59:01.072" v="8400" actId="20577"/>
        <pc:sldMkLst>
          <pc:docMk/>
          <pc:sldMk cId="878017975" sldId="263"/>
        </pc:sldMkLst>
        <pc:spChg chg="mod">
          <ac:chgData name="Zhenbang You" userId="de53c1b9-05d8-4ebe-8d59-4c1169c9982e" providerId="ADAL" clId="{3CE52A8C-E885-4599-A5D6-601D87DE1C76}" dt="2022-11-01T05:59:01.072" v="8400" actId="20577"/>
          <ac:spMkLst>
            <pc:docMk/>
            <pc:sldMk cId="878017975" sldId="263"/>
            <ac:spMk id="3" creationId="{2C93737D-74B2-D796-639F-44CB23A751F8}"/>
          </ac:spMkLst>
        </pc:spChg>
      </pc:sldChg>
      <pc:sldChg chg="modSp mod">
        <pc:chgData name="Zhenbang You" userId="de53c1b9-05d8-4ebe-8d59-4c1169c9982e" providerId="ADAL" clId="{3CE52A8C-E885-4599-A5D6-601D87DE1C76}" dt="2022-11-01T00:03:19.934" v="1067" actId="20577"/>
        <pc:sldMkLst>
          <pc:docMk/>
          <pc:sldMk cId="3500656117" sldId="270"/>
        </pc:sldMkLst>
        <pc:spChg chg="mod">
          <ac:chgData name="Zhenbang You" userId="de53c1b9-05d8-4ebe-8d59-4c1169c9982e" providerId="ADAL" clId="{3CE52A8C-E885-4599-A5D6-601D87DE1C76}" dt="2022-11-01T00:03:19.934" v="1067" actId="20577"/>
          <ac:spMkLst>
            <pc:docMk/>
            <pc:sldMk cId="3500656117" sldId="270"/>
            <ac:spMk id="3" creationId="{E5025A59-3E7C-BCEC-A14C-4FDA7A386D6E}"/>
          </ac:spMkLst>
        </pc:spChg>
      </pc:sldChg>
      <pc:sldChg chg="modSp mod">
        <pc:chgData name="Zhenbang You" userId="de53c1b9-05d8-4ebe-8d59-4c1169c9982e" providerId="ADAL" clId="{3CE52A8C-E885-4599-A5D6-601D87DE1C76}" dt="2022-11-01T00:15:28.001" v="2268" actId="20577"/>
        <pc:sldMkLst>
          <pc:docMk/>
          <pc:sldMk cId="1737468845" sldId="271"/>
        </pc:sldMkLst>
        <pc:spChg chg="mod">
          <ac:chgData name="Zhenbang You" userId="de53c1b9-05d8-4ebe-8d59-4c1169c9982e" providerId="ADAL" clId="{3CE52A8C-E885-4599-A5D6-601D87DE1C76}" dt="2022-11-01T00:15:28.001" v="2268" actId="20577"/>
          <ac:spMkLst>
            <pc:docMk/>
            <pc:sldMk cId="1737468845" sldId="271"/>
            <ac:spMk id="3" creationId="{5FF8B58A-729E-EA0F-12A5-F14305E48F72}"/>
          </ac:spMkLst>
        </pc:spChg>
      </pc:sldChg>
      <pc:sldChg chg="addSp modSp mod">
        <pc:chgData name="Zhenbang You" userId="de53c1b9-05d8-4ebe-8d59-4c1169c9982e" providerId="ADAL" clId="{3CE52A8C-E885-4599-A5D6-601D87DE1C76}" dt="2022-11-01T00:09:40.420" v="1661" actId="20577"/>
        <pc:sldMkLst>
          <pc:docMk/>
          <pc:sldMk cId="2224566575" sldId="272"/>
        </pc:sldMkLst>
        <pc:spChg chg="mod">
          <ac:chgData name="Zhenbang You" userId="de53c1b9-05d8-4ebe-8d59-4c1169c9982e" providerId="ADAL" clId="{3CE52A8C-E885-4599-A5D6-601D87DE1C76}" dt="2022-11-01T00:09:40.420" v="1661" actId="20577"/>
          <ac:spMkLst>
            <pc:docMk/>
            <pc:sldMk cId="2224566575" sldId="272"/>
            <ac:spMk id="3" creationId="{FA89E8DB-DE9D-A17F-2A12-D0B0042BAD14}"/>
          </ac:spMkLst>
        </pc:spChg>
        <pc:picChg chg="add mod">
          <ac:chgData name="Zhenbang You" userId="de53c1b9-05d8-4ebe-8d59-4c1169c9982e" providerId="ADAL" clId="{3CE52A8C-E885-4599-A5D6-601D87DE1C76}" dt="2022-10-31T23:53:19.878" v="305" actId="1076"/>
          <ac:picMkLst>
            <pc:docMk/>
            <pc:sldMk cId="2224566575" sldId="272"/>
            <ac:picMk id="8" creationId="{94E26FAC-BAC6-DC71-7152-F060332CECBE}"/>
          </ac:picMkLst>
        </pc:picChg>
      </pc:sldChg>
      <pc:sldChg chg="addSp modSp new mod ord">
        <pc:chgData name="Zhenbang You" userId="de53c1b9-05d8-4ebe-8d59-4c1169c9982e" providerId="ADAL" clId="{3CE52A8C-E885-4599-A5D6-601D87DE1C76}" dt="2022-11-01T01:22:24.061" v="6187"/>
        <pc:sldMkLst>
          <pc:docMk/>
          <pc:sldMk cId="1960351351" sldId="273"/>
        </pc:sldMkLst>
        <pc:spChg chg="mod">
          <ac:chgData name="Zhenbang You" userId="de53c1b9-05d8-4ebe-8d59-4c1169c9982e" providerId="ADAL" clId="{3CE52A8C-E885-4599-A5D6-601D87DE1C76}" dt="2022-10-31T23:53:26.650" v="307"/>
          <ac:spMkLst>
            <pc:docMk/>
            <pc:sldMk cId="1960351351" sldId="273"/>
            <ac:spMk id="2" creationId="{E8AA772B-C1AC-5A2E-C80F-656BDF88C63C}"/>
          </ac:spMkLst>
        </pc:spChg>
        <pc:spChg chg="mod">
          <ac:chgData name="Zhenbang You" userId="de53c1b9-05d8-4ebe-8d59-4c1169c9982e" providerId="ADAL" clId="{3CE52A8C-E885-4599-A5D6-601D87DE1C76}" dt="2022-11-01T00:04:41.753" v="1229" actId="20577"/>
          <ac:spMkLst>
            <pc:docMk/>
            <pc:sldMk cId="1960351351" sldId="273"/>
            <ac:spMk id="3" creationId="{3C3078C1-0574-9376-B806-0851FD7EF2E4}"/>
          </ac:spMkLst>
        </pc:spChg>
        <pc:picChg chg="add mod">
          <ac:chgData name="Zhenbang You" userId="de53c1b9-05d8-4ebe-8d59-4c1169c9982e" providerId="ADAL" clId="{3CE52A8C-E885-4599-A5D6-601D87DE1C76}" dt="2022-11-01T00:45:10.783" v="4699" actId="1076"/>
          <ac:picMkLst>
            <pc:docMk/>
            <pc:sldMk cId="1960351351" sldId="273"/>
            <ac:picMk id="8" creationId="{832EC4FF-809F-D6EB-0D9C-BA1900016284}"/>
          </ac:picMkLst>
        </pc:picChg>
      </pc:sldChg>
      <pc:sldChg chg="modSp new mod">
        <pc:chgData name="Zhenbang You" userId="de53c1b9-05d8-4ebe-8d59-4c1169c9982e" providerId="ADAL" clId="{3CE52A8C-E885-4599-A5D6-601D87DE1C76}" dt="2022-11-01T00:03:53.125" v="1105" actId="20577"/>
        <pc:sldMkLst>
          <pc:docMk/>
          <pc:sldMk cId="186691861" sldId="274"/>
        </pc:sldMkLst>
        <pc:spChg chg="mod">
          <ac:chgData name="Zhenbang You" userId="de53c1b9-05d8-4ebe-8d59-4c1169c9982e" providerId="ADAL" clId="{3CE52A8C-E885-4599-A5D6-601D87DE1C76}" dt="2022-11-01T00:00:50.273" v="886"/>
          <ac:spMkLst>
            <pc:docMk/>
            <pc:sldMk cId="186691861" sldId="274"/>
            <ac:spMk id="2" creationId="{8588B37A-B2A2-9D57-D12C-20363A90AC19}"/>
          </ac:spMkLst>
        </pc:spChg>
        <pc:spChg chg="mod">
          <ac:chgData name="Zhenbang You" userId="de53c1b9-05d8-4ebe-8d59-4c1169c9982e" providerId="ADAL" clId="{3CE52A8C-E885-4599-A5D6-601D87DE1C76}" dt="2022-11-01T00:03:53.125" v="1105" actId="20577"/>
          <ac:spMkLst>
            <pc:docMk/>
            <pc:sldMk cId="186691861" sldId="274"/>
            <ac:spMk id="3" creationId="{896EB37B-038B-CBE3-D21B-3225197F92D3}"/>
          </ac:spMkLst>
        </pc:spChg>
      </pc:sldChg>
      <pc:sldChg chg="modSp add mod">
        <pc:chgData name="Zhenbang You" userId="de53c1b9-05d8-4ebe-8d59-4c1169c9982e" providerId="ADAL" clId="{3CE52A8C-E885-4599-A5D6-601D87DE1C76}" dt="2022-11-01T00:04:00.523" v="1114" actId="20577"/>
        <pc:sldMkLst>
          <pc:docMk/>
          <pc:sldMk cId="1938213554" sldId="275"/>
        </pc:sldMkLst>
        <pc:spChg chg="mod">
          <ac:chgData name="Zhenbang You" userId="de53c1b9-05d8-4ebe-8d59-4c1169c9982e" providerId="ADAL" clId="{3CE52A8C-E885-4599-A5D6-601D87DE1C76}" dt="2022-11-01T00:04:00.523" v="1114" actId="20577"/>
          <ac:spMkLst>
            <pc:docMk/>
            <pc:sldMk cId="1938213554" sldId="275"/>
            <ac:spMk id="3" creationId="{896EB37B-038B-CBE3-D21B-3225197F92D3}"/>
          </ac:spMkLst>
        </pc:spChg>
      </pc:sldChg>
      <pc:sldChg chg="modSp new mod">
        <pc:chgData name="Zhenbang You" userId="de53c1b9-05d8-4ebe-8d59-4c1169c9982e" providerId="ADAL" clId="{3CE52A8C-E885-4599-A5D6-601D87DE1C76}" dt="2022-11-01T05:54:08.737" v="7962" actId="20577"/>
        <pc:sldMkLst>
          <pc:docMk/>
          <pc:sldMk cId="3012530533" sldId="276"/>
        </pc:sldMkLst>
        <pc:spChg chg="mod">
          <ac:chgData name="Zhenbang You" userId="de53c1b9-05d8-4ebe-8d59-4c1169c9982e" providerId="ADAL" clId="{3CE52A8C-E885-4599-A5D6-601D87DE1C76}" dt="2022-11-01T00:05:00.507" v="1231"/>
          <ac:spMkLst>
            <pc:docMk/>
            <pc:sldMk cId="3012530533" sldId="276"/>
            <ac:spMk id="2" creationId="{AB5FAC70-164D-382F-AE87-F2A42261764B}"/>
          </ac:spMkLst>
        </pc:spChg>
        <pc:spChg chg="mod">
          <ac:chgData name="Zhenbang You" userId="de53c1b9-05d8-4ebe-8d59-4c1169c9982e" providerId="ADAL" clId="{3CE52A8C-E885-4599-A5D6-601D87DE1C76}" dt="2022-11-01T05:54:08.737" v="7962" actId="20577"/>
          <ac:spMkLst>
            <pc:docMk/>
            <pc:sldMk cId="3012530533" sldId="276"/>
            <ac:spMk id="3" creationId="{ED2CFC26-66D4-1F9F-D57E-7C64F1EF382B}"/>
          </ac:spMkLst>
        </pc:spChg>
      </pc:sldChg>
      <pc:sldChg chg="modSp new mod">
        <pc:chgData name="Zhenbang You" userId="de53c1b9-05d8-4ebe-8d59-4c1169c9982e" providerId="ADAL" clId="{3CE52A8C-E885-4599-A5D6-601D87DE1C76}" dt="2022-11-01T01:47:15.198" v="6547" actId="20577"/>
        <pc:sldMkLst>
          <pc:docMk/>
          <pc:sldMk cId="1087224023" sldId="277"/>
        </pc:sldMkLst>
        <pc:spChg chg="mod">
          <ac:chgData name="Zhenbang You" userId="de53c1b9-05d8-4ebe-8d59-4c1169c9982e" providerId="ADAL" clId="{3CE52A8C-E885-4599-A5D6-601D87DE1C76}" dt="2022-11-01T00:07:32.801" v="1491"/>
          <ac:spMkLst>
            <pc:docMk/>
            <pc:sldMk cId="1087224023" sldId="277"/>
            <ac:spMk id="2" creationId="{B79E8F2C-701C-D698-7AC7-8D8916237C3C}"/>
          </ac:spMkLst>
        </pc:spChg>
        <pc:spChg chg="mod">
          <ac:chgData name="Zhenbang You" userId="de53c1b9-05d8-4ebe-8d59-4c1169c9982e" providerId="ADAL" clId="{3CE52A8C-E885-4599-A5D6-601D87DE1C76}" dt="2022-11-01T01:47:15.198" v="6547" actId="20577"/>
          <ac:spMkLst>
            <pc:docMk/>
            <pc:sldMk cId="1087224023" sldId="277"/>
            <ac:spMk id="3" creationId="{B7971750-1707-63EE-1C29-A2D464054E85}"/>
          </ac:spMkLst>
        </pc:spChg>
      </pc:sldChg>
      <pc:sldChg chg="modSp new mod">
        <pc:chgData name="Zhenbang You" userId="de53c1b9-05d8-4ebe-8d59-4c1169c9982e" providerId="ADAL" clId="{3CE52A8C-E885-4599-A5D6-601D87DE1C76}" dt="2022-11-02T03:44:13.851" v="11126" actId="20577"/>
        <pc:sldMkLst>
          <pc:docMk/>
          <pc:sldMk cId="1041524355" sldId="278"/>
        </pc:sldMkLst>
        <pc:spChg chg="mod">
          <ac:chgData name="Zhenbang You" userId="de53c1b9-05d8-4ebe-8d59-4c1169c9982e" providerId="ADAL" clId="{3CE52A8C-E885-4599-A5D6-601D87DE1C76}" dt="2022-11-01T00:12:12.575" v="1912"/>
          <ac:spMkLst>
            <pc:docMk/>
            <pc:sldMk cId="1041524355" sldId="278"/>
            <ac:spMk id="2" creationId="{B6796457-F507-1131-1BFF-E686A97BE3D2}"/>
          </ac:spMkLst>
        </pc:spChg>
        <pc:spChg chg="mod">
          <ac:chgData name="Zhenbang You" userId="de53c1b9-05d8-4ebe-8d59-4c1169c9982e" providerId="ADAL" clId="{3CE52A8C-E885-4599-A5D6-601D87DE1C76}" dt="2022-11-02T03:44:13.851" v="11126" actId="20577"/>
          <ac:spMkLst>
            <pc:docMk/>
            <pc:sldMk cId="1041524355" sldId="278"/>
            <ac:spMk id="3" creationId="{0C2F7EC4-43BD-AEE3-7704-77210AF00128}"/>
          </ac:spMkLst>
        </pc:spChg>
      </pc:sldChg>
      <pc:sldChg chg="modSp new mod">
        <pc:chgData name="Zhenbang You" userId="de53c1b9-05d8-4ebe-8d59-4c1169c9982e" providerId="ADAL" clId="{3CE52A8C-E885-4599-A5D6-601D87DE1C76}" dt="2022-11-01T00:16:46.404" v="2425" actId="20577"/>
        <pc:sldMkLst>
          <pc:docMk/>
          <pc:sldMk cId="4255885199" sldId="279"/>
        </pc:sldMkLst>
        <pc:spChg chg="mod">
          <ac:chgData name="Zhenbang You" userId="de53c1b9-05d8-4ebe-8d59-4c1169c9982e" providerId="ADAL" clId="{3CE52A8C-E885-4599-A5D6-601D87DE1C76}" dt="2022-11-01T00:15:43.680" v="2270"/>
          <ac:spMkLst>
            <pc:docMk/>
            <pc:sldMk cId="4255885199" sldId="279"/>
            <ac:spMk id="2" creationId="{71593A9E-1752-9DD8-0B45-0D4B3D5B7EA5}"/>
          </ac:spMkLst>
        </pc:spChg>
        <pc:spChg chg="mod">
          <ac:chgData name="Zhenbang You" userId="de53c1b9-05d8-4ebe-8d59-4c1169c9982e" providerId="ADAL" clId="{3CE52A8C-E885-4599-A5D6-601D87DE1C76}" dt="2022-11-01T00:16:46.404" v="2425" actId="20577"/>
          <ac:spMkLst>
            <pc:docMk/>
            <pc:sldMk cId="4255885199" sldId="279"/>
            <ac:spMk id="3" creationId="{92C5C884-CBFB-6482-3ED0-B2762AF8450D}"/>
          </ac:spMkLst>
        </pc:spChg>
      </pc:sldChg>
      <pc:sldChg chg="modSp new mod">
        <pc:chgData name="Zhenbang You" userId="de53c1b9-05d8-4ebe-8d59-4c1169c9982e" providerId="ADAL" clId="{3CE52A8C-E885-4599-A5D6-601D87DE1C76}" dt="2022-11-01T03:12:09.288" v="7196" actId="27636"/>
        <pc:sldMkLst>
          <pc:docMk/>
          <pc:sldMk cId="2222864916" sldId="280"/>
        </pc:sldMkLst>
        <pc:spChg chg="mod">
          <ac:chgData name="Zhenbang You" userId="de53c1b9-05d8-4ebe-8d59-4c1169c9982e" providerId="ADAL" clId="{3CE52A8C-E885-4599-A5D6-601D87DE1C76}" dt="2022-11-01T00:17:11.283" v="2458" actId="20577"/>
          <ac:spMkLst>
            <pc:docMk/>
            <pc:sldMk cId="2222864916" sldId="280"/>
            <ac:spMk id="2" creationId="{3CE749C2-5CF0-BD51-390B-CA9962ED0213}"/>
          </ac:spMkLst>
        </pc:spChg>
        <pc:spChg chg="mod">
          <ac:chgData name="Zhenbang You" userId="de53c1b9-05d8-4ebe-8d59-4c1169c9982e" providerId="ADAL" clId="{3CE52A8C-E885-4599-A5D6-601D87DE1C76}" dt="2022-11-01T03:12:09.288" v="7196" actId="27636"/>
          <ac:spMkLst>
            <pc:docMk/>
            <pc:sldMk cId="2222864916" sldId="280"/>
            <ac:spMk id="3" creationId="{7E9C5508-B3DF-2617-A861-E93D503A6C19}"/>
          </ac:spMkLst>
        </pc:spChg>
      </pc:sldChg>
      <pc:sldChg chg="modSp new mod">
        <pc:chgData name="Zhenbang You" userId="de53c1b9-05d8-4ebe-8d59-4c1169c9982e" providerId="ADAL" clId="{3CE52A8C-E885-4599-A5D6-601D87DE1C76}" dt="2022-11-02T04:45:59.254" v="11843" actId="21"/>
        <pc:sldMkLst>
          <pc:docMk/>
          <pc:sldMk cId="3930192859" sldId="281"/>
        </pc:sldMkLst>
        <pc:spChg chg="mod">
          <ac:chgData name="Zhenbang You" userId="de53c1b9-05d8-4ebe-8d59-4c1169c9982e" providerId="ADAL" clId="{3CE52A8C-E885-4599-A5D6-601D87DE1C76}" dt="2022-11-01T00:18:16.859" v="2524"/>
          <ac:spMkLst>
            <pc:docMk/>
            <pc:sldMk cId="3930192859" sldId="281"/>
            <ac:spMk id="2" creationId="{C3533859-3CEC-740B-614E-E28B938DB94A}"/>
          </ac:spMkLst>
        </pc:spChg>
        <pc:spChg chg="mod">
          <ac:chgData name="Zhenbang You" userId="de53c1b9-05d8-4ebe-8d59-4c1169c9982e" providerId="ADAL" clId="{3CE52A8C-E885-4599-A5D6-601D87DE1C76}" dt="2022-11-02T04:45:59.254" v="11843" actId="21"/>
          <ac:spMkLst>
            <pc:docMk/>
            <pc:sldMk cId="3930192859" sldId="281"/>
            <ac:spMk id="3" creationId="{F2096407-3381-4324-13D8-0D0EF8251564}"/>
          </ac:spMkLst>
        </pc:spChg>
      </pc:sldChg>
      <pc:sldChg chg="modSp new mod">
        <pc:chgData name="Zhenbang You" userId="de53c1b9-05d8-4ebe-8d59-4c1169c9982e" providerId="ADAL" clId="{3CE52A8C-E885-4599-A5D6-601D87DE1C76}" dt="2022-11-01T06:06:34.599" v="9169" actId="20577"/>
        <pc:sldMkLst>
          <pc:docMk/>
          <pc:sldMk cId="834985674" sldId="282"/>
        </pc:sldMkLst>
        <pc:spChg chg="mod">
          <ac:chgData name="Zhenbang You" userId="de53c1b9-05d8-4ebe-8d59-4c1169c9982e" providerId="ADAL" clId="{3CE52A8C-E885-4599-A5D6-601D87DE1C76}" dt="2022-11-01T00:24:25.876" v="3012"/>
          <ac:spMkLst>
            <pc:docMk/>
            <pc:sldMk cId="834985674" sldId="282"/>
            <ac:spMk id="2" creationId="{F21632B8-379E-B2C8-DEC6-37501800D5B7}"/>
          </ac:spMkLst>
        </pc:spChg>
        <pc:spChg chg="mod">
          <ac:chgData name="Zhenbang You" userId="de53c1b9-05d8-4ebe-8d59-4c1169c9982e" providerId="ADAL" clId="{3CE52A8C-E885-4599-A5D6-601D87DE1C76}" dt="2022-11-01T06:06:34.599" v="9169" actId="20577"/>
          <ac:spMkLst>
            <pc:docMk/>
            <pc:sldMk cId="834985674" sldId="282"/>
            <ac:spMk id="3" creationId="{7DBE61EB-42FE-1426-47DB-FB7BDBC0B947}"/>
          </ac:spMkLst>
        </pc:spChg>
      </pc:sldChg>
      <pc:sldChg chg="modSp new mod">
        <pc:chgData name="Zhenbang You" userId="de53c1b9-05d8-4ebe-8d59-4c1169c9982e" providerId="ADAL" clId="{3CE52A8C-E885-4599-A5D6-601D87DE1C76}" dt="2022-11-01T00:51:03.490" v="5642" actId="20577"/>
        <pc:sldMkLst>
          <pc:docMk/>
          <pc:sldMk cId="2966510806" sldId="283"/>
        </pc:sldMkLst>
        <pc:spChg chg="mod">
          <ac:chgData name="Zhenbang You" userId="de53c1b9-05d8-4ebe-8d59-4c1169c9982e" providerId="ADAL" clId="{3CE52A8C-E885-4599-A5D6-601D87DE1C76}" dt="2022-11-01T00:27:33.111" v="3404" actId="20577"/>
          <ac:spMkLst>
            <pc:docMk/>
            <pc:sldMk cId="2966510806" sldId="283"/>
            <ac:spMk id="2" creationId="{18A026FC-00BD-2553-CF51-2A3A8A8A6B88}"/>
          </ac:spMkLst>
        </pc:spChg>
        <pc:spChg chg="mod">
          <ac:chgData name="Zhenbang You" userId="de53c1b9-05d8-4ebe-8d59-4c1169c9982e" providerId="ADAL" clId="{3CE52A8C-E885-4599-A5D6-601D87DE1C76}" dt="2022-11-01T00:51:03.490" v="5642" actId="20577"/>
          <ac:spMkLst>
            <pc:docMk/>
            <pc:sldMk cId="2966510806" sldId="283"/>
            <ac:spMk id="3" creationId="{0D0BE347-5496-9726-9C79-3D7C4AE09955}"/>
          </ac:spMkLst>
        </pc:spChg>
      </pc:sldChg>
      <pc:sldChg chg="modSp new mod">
        <pc:chgData name="Zhenbang You" userId="de53c1b9-05d8-4ebe-8d59-4c1169c9982e" providerId="ADAL" clId="{3CE52A8C-E885-4599-A5D6-601D87DE1C76}" dt="2022-11-01T00:32:05.992" v="4087" actId="20577"/>
        <pc:sldMkLst>
          <pc:docMk/>
          <pc:sldMk cId="1109626531" sldId="284"/>
        </pc:sldMkLst>
        <pc:spChg chg="mod">
          <ac:chgData name="Zhenbang You" userId="de53c1b9-05d8-4ebe-8d59-4c1169c9982e" providerId="ADAL" clId="{3CE52A8C-E885-4599-A5D6-601D87DE1C76}" dt="2022-11-01T00:28:54.964" v="3602"/>
          <ac:spMkLst>
            <pc:docMk/>
            <pc:sldMk cId="1109626531" sldId="284"/>
            <ac:spMk id="2" creationId="{AE2E12E1-0430-5072-3131-B612D112A457}"/>
          </ac:spMkLst>
        </pc:spChg>
        <pc:spChg chg="mod">
          <ac:chgData name="Zhenbang You" userId="de53c1b9-05d8-4ebe-8d59-4c1169c9982e" providerId="ADAL" clId="{3CE52A8C-E885-4599-A5D6-601D87DE1C76}" dt="2022-11-01T00:32:05.992" v="4087" actId="20577"/>
          <ac:spMkLst>
            <pc:docMk/>
            <pc:sldMk cId="1109626531" sldId="284"/>
            <ac:spMk id="3" creationId="{5442EF97-0927-D634-F314-05D15CD7F0D4}"/>
          </ac:spMkLst>
        </pc:spChg>
      </pc:sldChg>
      <pc:sldChg chg="modSp new mod">
        <pc:chgData name="Zhenbang You" userId="de53c1b9-05d8-4ebe-8d59-4c1169c9982e" providerId="ADAL" clId="{3CE52A8C-E885-4599-A5D6-601D87DE1C76}" dt="2022-11-01T00:34:15.633" v="4156" actId="20577"/>
        <pc:sldMkLst>
          <pc:docMk/>
          <pc:sldMk cId="3726455558" sldId="285"/>
        </pc:sldMkLst>
        <pc:spChg chg="mod">
          <ac:chgData name="Zhenbang You" userId="de53c1b9-05d8-4ebe-8d59-4c1169c9982e" providerId="ADAL" clId="{3CE52A8C-E885-4599-A5D6-601D87DE1C76}" dt="2022-11-01T00:33:57.260" v="4089"/>
          <ac:spMkLst>
            <pc:docMk/>
            <pc:sldMk cId="3726455558" sldId="285"/>
            <ac:spMk id="2" creationId="{3DBD7C1C-E4A9-478F-9BBA-014E64AE587B}"/>
          </ac:spMkLst>
        </pc:spChg>
        <pc:spChg chg="mod">
          <ac:chgData name="Zhenbang You" userId="de53c1b9-05d8-4ebe-8d59-4c1169c9982e" providerId="ADAL" clId="{3CE52A8C-E885-4599-A5D6-601D87DE1C76}" dt="2022-11-01T00:34:15.633" v="4156" actId="20577"/>
          <ac:spMkLst>
            <pc:docMk/>
            <pc:sldMk cId="3726455558" sldId="285"/>
            <ac:spMk id="3" creationId="{59289766-EB6F-65C0-AB94-83B728B50AE5}"/>
          </ac:spMkLst>
        </pc:spChg>
      </pc:sldChg>
      <pc:sldChg chg="modSp add mod">
        <pc:chgData name="Zhenbang You" userId="de53c1b9-05d8-4ebe-8d59-4c1169c9982e" providerId="ADAL" clId="{3CE52A8C-E885-4599-A5D6-601D87DE1C76}" dt="2022-11-01T00:38:03.462" v="4616" actId="20577"/>
        <pc:sldMkLst>
          <pc:docMk/>
          <pc:sldMk cId="1559775184" sldId="286"/>
        </pc:sldMkLst>
        <pc:spChg chg="mod">
          <ac:chgData name="Zhenbang You" userId="de53c1b9-05d8-4ebe-8d59-4c1169c9982e" providerId="ADAL" clId="{3CE52A8C-E885-4599-A5D6-601D87DE1C76}" dt="2022-11-01T00:38:03.462" v="4616" actId="20577"/>
          <ac:spMkLst>
            <pc:docMk/>
            <pc:sldMk cId="1559775184" sldId="286"/>
            <ac:spMk id="3" creationId="{59289766-EB6F-65C0-AB94-83B728B50AE5}"/>
          </ac:spMkLst>
        </pc:spChg>
      </pc:sldChg>
      <pc:sldChg chg="modSp new mod">
        <pc:chgData name="Zhenbang You" userId="de53c1b9-05d8-4ebe-8d59-4c1169c9982e" providerId="ADAL" clId="{3CE52A8C-E885-4599-A5D6-601D87DE1C76}" dt="2022-11-01T00:38:50.208" v="4695" actId="5793"/>
        <pc:sldMkLst>
          <pc:docMk/>
          <pc:sldMk cId="1880394136" sldId="287"/>
        </pc:sldMkLst>
        <pc:spChg chg="mod">
          <ac:chgData name="Zhenbang You" userId="de53c1b9-05d8-4ebe-8d59-4c1169c9982e" providerId="ADAL" clId="{3CE52A8C-E885-4599-A5D6-601D87DE1C76}" dt="2022-11-01T00:38:30.670" v="4618"/>
          <ac:spMkLst>
            <pc:docMk/>
            <pc:sldMk cId="1880394136" sldId="287"/>
            <ac:spMk id="2" creationId="{276CCD04-A615-0E7A-1684-CA74141FF15F}"/>
          </ac:spMkLst>
        </pc:spChg>
        <pc:spChg chg="mod">
          <ac:chgData name="Zhenbang You" userId="de53c1b9-05d8-4ebe-8d59-4c1169c9982e" providerId="ADAL" clId="{3CE52A8C-E885-4599-A5D6-601D87DE1C76}" dt="2022-11-01T00:38:50.208" v="4695" actId="5793"/>
          <ac:spMkLst>
            <pc:docMk/>
            <pc:sldMk cId="1880394136" sldId="287"/>
            <ac:spMk id="3" creationId="{909C7B9A-C37A-1A40-E5F6-A36E06DD0606}"/>
          </ac:spMkLst>
        </pc:spChg>
      </pc:sldChg>
      <pc:sldChg chg="modSp new mod">
        <pc:chgData name="Zhenbang You" userId="de53c1b9-05d8-4ebe-8d59-4c1169c9982e" providerId="ADAL" clId="{3CE52A8C-E885-4599-A5D6-601D87DE1C76}" dt="2022-11-01T01:27:12.044" v="6444" actId="14100"/>
        <pc:sldMkLst>
          <pc:docMk/>
          <pc:sldMk cId="771919848" sldId="288"/>
        </pc:sldMkLst>
        <pc:spChg chg="mod">
          <ac:chgData name="Zhenbang You" userId="de53c1b9-05d8-4ebe-8d59-4c1169c9982e" providerId="ADAL" clId="{3CE52A8C-E885-4599-A5D6-601D87DE1C76}" dt="2022-11-01T00:50:00.192" v="5459" actId="20577"/>
          <ac:spMkLst>
            <pc:docMk/>
            <pc:sldMk cId="771919848" sldId="288"/>
            <ac:spMk id="2" creationId="{2EF154AD-FA5D-78A8-5ED6-06C297D2614A}"/>
          </ac:spMkLst>
        </pc:spChg>
        <pc:spChg chg="mod">
          <ac:chgData name="Zhenbang You" userId="de53c1b9-05d8-4ebe-8d59-4c1169c9982e" providerId="ADAL" clId="{3CE52A8C-E885-4599-A5D6-601D87DE1C76}" dt="2022-11-01T01:27:12.044" v="6444" actId="14100"/>
          <ac:spMkLst>
            <pc:docMk/>
            <pc:sldMk cId="771919848" sldId="288"/>
            <ac:spMk id="3" creationId="{B39ABDDA-B571-B4C0-A535-2F0661DBE736}"/>
          </ac:spMkLst>
        </pc:spChg>
      </pc:sldChg>
      <pc:sldChg chg="modSp new mod">
        <pc:chgData name="Zhenbang You" userId="de53c1b9-05d8-4ebe-8d59-4c1169c9982e" providerId="ADAL" clId="{3CE52A8C-E885-4599-A5D6-601D87DE1C76}" dt="2022-11-01T00:56:46.740" v="5990" actId="20577"/>
        <pc:sldMkLst>
          <pc:docMk/>
          <pc:sldMk cId="1775623787" sldId="289"/>
        </pc:sldMkLst>
        <pc:spChg chg="mod">
          <ac:chgData name="Zhenbang You" userId="de53c1b9-05d8-4ebe-8d59-4c1169c9982e" providerId="ADAL" clId="{3CE52A8C-E885-4599-A5D6-601D87DE1C76}" dt="2022-11-01T00:54:34.619" v="5723" actId="20577"/>
          <ac:spMkLst>
            <pc:docMk/>
            <pc:sldMk cId="1775623787" sldId="289"/>
            <ac:spMk id="2" creationId="{39C6D2B1-9B72-E71F-428B-A6B245979F98}"/>
          </ac:spMkLst>
        </pc:spChg>
        <pc:spChg chg="mod">
          <ac:chgData name="Zhenbang You" userId="de53c1b9-05d8-4ebe-8d59-4c1169c9982e" providerId="ADAL" clId="{3CE52A8C-E885-4599-A5D6-601D87DE1C76}" dt="2022-11-01T00:56:46.740" v="5990" actId="20577"/>
          <ac:spMkLst>
            <pc:docMk/>
            <pc:sldMk cId="1775623787" sldId="289"/>
            <ac:spMk id="3" creationId="{66ACC1F3-AD87-A783-28F7-435696206913}"/>
          </ac:spMkLst>
        </pc:spChg>
      </pc:sldChg>
      <pc:sldChg chg="modSp new mod">
        <pc:chgData name="Zhenbang You" userId="de53c1b9-05d8-4ebe-8d59-4c1169c9982e" providerId="ADAL" clId="{3CE52A8C-E885-4599-A5D6-601D87DE1C76}" dt="2022-11-01T00:57:22.982" v="6074" actId="20577"/>
        <pc:sldMkLst>
          <pc:docMk/>
          <pc:sldMk cId="117729844" sldId="290"/>
        </pc:sldMkLst>
        <pc:spChg chg="mod">
          <ac:chgData name="Zhenbang You" userId="de53c1b9-05d8-4ebe-8d59-4c1169c9982e" providerId="ADAL" clId="{3CE52A8C-E885-4599-A5D6-601D87DE1C76}" dt="2022-11-01T00:57:06.854" v="6037" actId="5793"/>
          <ac:spMkLst>
            <pc:docMk/>
            <pc:sldMk cId="117729844" sldId="290"/>
            <ac:spMk id="2" creationId="{6999F3BC-6E20-2094-3755-9EF14FEC9443}"/>
          </ac:spMkLst>
        </pc:spChg>
        <pc:spChg chg="mod">
          <ac:chgData name="Zhenbang You" userId="de53c1b9-05d8-4ebe-8d59-4c1169c9982e" providerId="ADAL" clId="{3CE52A8C-E885-4599-A5D6-601D87DE1C76}" dt="2022-11-01T00:57:22.982" v="6074" actId="20577"/>
          <ac:spMkLst>
            <pc:docMk/>
            <pc:sldMk cId="117729844" sldId="290"/>
            <ac:spMk id="3" creationId="{23CD609B-97E8-19B2-335B-9E94212AA283}"/>
          </ac:spMkLst>
        </pc:spChg>
      </pc:sldChg>
      <pc:sldChg chg="addSp modSp new mod">
        <pc:chgData name="Zhenbang You" userId="de53c1b9-05d8-4ebe-8d59-4c1169c9982e" providerId="ADAL" clId="{3CE52A8C-E885-4599-A5D6-601D87DE1C76}" dt="2022-11-01T01:22:36.368" v="6203" actId="20577"/>
        <pc:sldMkLst>
          <pc:docMk/>
          <pc:sldMk cId="4278844664" sldId="291"/>
        </pc:sldMkLst>
        <pc:spChg chg="mod">
          <ac:chgData name="Zhenbang You" userId="de53c1b9-05d8-4ebe-8d59-4c1169c9982e" providerId="ADAL" clId="{3CE52A8C-E885-4599-A5D6-601D87DE1C76}" dt="2022-11-01T01:20:19.773" v="6115"/>
          <ac:spMkLst>
            <pc:docMk/>
            <pc:sldMk cId="4278844664" sldId="291"/>
            <ac:spMk id="2" creationId="{4A7F518B-D1E4-7DA7-7C76-5B6A3AD3BAA9}"/>
          </ac:spMkLst>
        </pc:spChg>
        <pc:spChg chg="mod">
          <ac:chgData name="Zhenbang You" userId="de53c1b9-05d8-4ebe-8d59-4c1169c9982e" providerId="ADAL" clId="{3CE52A8C-E885-4599-A5D6-601D87DE1C76}" dt="2022-11-01T01:22:36.368" v="6203" actId="20577"/>
          <ac:spMkLst>
            <pc:docMk/>
            <pc:sldMk cId="4278844664" sldId="291"/>
            <ac:spMk id="3" creationId="{97EFAB5F-6B04-D2DC-0F71-75F0FD389095}"/>
          </ac:spMkLst>
        </pc:spChg>
        <pc:picChg chg="add mod">
          <ac:chgData name="Zhenbang You" userId="de53c1b9-05d8-4ebe-8d59-4c1169c9982e" providerId="ADAL" clId="{3CE52A8C-E885-4599-A5D6-601D87DE1C76}" dt="2022-11-01T01:19:55.042" v="6109" actId="1076"/>
          <ac:picMkLst>
            <pc:docMk/>
            <pc:sldMk cId="4278844664" sldId="291"/>
            <ac:picMk id="8" creationId="{16A50194-33C2-C84E-EFAD-AFAE71C346AD}"/>
          </ac:picMkLst>
        </pc:picChg>
      </pc:sldChg>
      <pc:sldChg chg="addSp delSp modSp add mod">
        <pc:chgData name="Zhenbang You" userId="de53c1b9-05d8-4ebe-8d59-4c1169c9982e" providerId="ADAL" clId="{3CE52A8C-E885-4599-A5D6-601D87DE1C76}" dt="2022-11-01T01:23:33.245" v="6269" actId="1076"/>
        <pc:sldMkLst>
          <pc:docMk/>
          <pc:sldMk cId="2329633175" sldId="292"/>
        </pc:sldMkLst>
        <pc:spChg chg="mod">
          <ac:chgData name="Zhenbang You" userId="de53c1b9-05d8-4ebe-8d59-4c1169c9982e" providerId="ADAL" clId="{3CE52A8C-E885-4599-A5D6-601D87DE1C76}" dt="2022-11-01T01:23:02.546" v="6268" actId="20577"/>
          <ac:spMkLst>
            <pc:docMk/>
            <pc:sldMk cId="2329633175" sldId="292"/>
            <ac:spMk id="3" creationId="{97EFAB5F-6B04-D2DC-0F71-75F0FD389095}"/>
          </ac:spMkLst>
        </pc:spChg>
        <pc:picChg chg="del">
          <ac:chgData name="Zhenbang You" userId="de53c1b9-05d8-4ebe-8d59-4c1169c9982e" providerId="ADAL" clId="{3CE52A8C-E885-4599-A5D6-601D87DE1C76}" dt="2022-11-01T01:20:43.223" v="6123" actId="478"/>
          <ac:picMkLst>
            <pc:docMk/>
            <pc:sldMk cId="2329633175" sldId="292"/>
            <ac:picMk id="8" creationId="{16A50194-33C2-C84E-EFAD-AFAE71C346AD}"/>
          </ac:picMkLst>
        </pc:picChg>
        <pc:picChg chg="add del mod">
          <ac:chgData name="Zhenbang You" userId="de53c1b9-05d8-4ebe-8d59-4c1169c9982e" providerId="ADAL" clId="{3CE52A8C-E885-4599-A5D6-601D87DE1C76}" dt="2022-11-01T01:20:46.668" v="6126" actId="478"/>
          <ac:picMkLst>
            <pc:docMk/>
            <pc:sldMk cId="2329633175" sldId="292"/>
            <ac:picMk id="9" creationId="{4A27AAD2-F4D5-A95D-6145-E3264F19077D}"/>
          </ac:picMkLst>
        </pc:picChg>
        <pc:picChg chg="add mod">
          <ac:chgData name="Zhenbang You" userId="de53c1b9-05d8-4ebe-8d59-4c1169c9982e" providerId="ADAL" clId="{3CE52A8C-E885-4599-A5D6-601D87DE1C76}" dt="2022-11-01T01:23:33.245" v="6269" actId="1076"/>
          <ac:picMkLst>
            <pc:docMk/>
            <pc:sldMk cId="2329633175" sldId="292"/>
            <ac:picMk id="11" creationId="{B7018F95-1AD8-46BA-807A-6D75B3E3DC05}"/>
          </ac:picMkLst>
        </pc:picChg>
      </pc:sldChg>
      <pc:sldChg chg="addSp modSp new mod ord">
        <pc:chgData name="Zhenbang You" userId="de53c1b9-05d8-4ebe-8d59-4c1169c9982e" providerId="ADAL" clId="{3CE52A8C-E885-4599-A5D6-601D87DE1C76}" dt="2022-11-02T04:42:54.432" v="11750"/>
        <pc:sldMkLst>
          <pc:docMk/>
          <pc:sldMk cId="3920231999" sldId="293"/>
        </pc:sldMkLst>
        <pc:spChg chg="mod">
          <ac:chgData name="Zhenbang You" userId="de53c1b9-05d8-4ebe-8d59-4c1169c9982e" providerId="ADAL" clId="{3CE52A8C-E885-4599-A5D6-601D87DE1C76}" dt="2022-11-01T01:40:09.299" v="6448"/>
          <ac:spMkLst>
            <pc:docMk/>
            <pc:sldMk cId="3920231999" sldId="293"/>
            <ac:spMk id="2" creationId="{7A4313DE-B345-8EA1-1E34-E5F37178885C}"/>
          </ac:spMkLst>
        </pc:spChg>
        <pc:spChg chg="mod">
          <ac:chgData name="Zhenbang You" userId="de53c1b9-05d8-4ebe-8d59-4c1169c9982e" providerId="ADAL" clId="{3CE52A8C-E885-4599-A5D6-601D87DE1C76}" dt="2022-11-01T01:50:43.703" v="6705" actId="400"/>
          <ac:spMkLst>
            <pc:docMk/>
            <pc:sldMk cId="3920231999" sldId="293"/>
            <ac:spMk id="3" creationId="{8639CED4-15CB-2D48-5B43-E282C7D16E33}"/>
          </ac:spMkLst>
        </pc:spChg>
        <pc:picChg chg="add mod">
          <ac:chgData name="Zhenbang You" userId="de53c1b9-05d8-4ebe-8d59-4c1169c9982e" providerId="ADAL" clId="{3CE52A8C-E885-4599-A5D6-601D87DE1C76}" dt="2022-11-01T01:40:57.243" v="6482" actId="1076"/>
          <ac:picMkLst>
            <pc:docMk/>
            <pc:sldMk cId="3920231999" sldId="293"/>
            <ac:picMk id="8" creationId="{950B34C7-9DDC-DECC-1649-966C84056957}"/>
          </ac:picMkLst>
        </pc:picChg>
      </pc:sldChg>
      <pc:sldChg chg="modSp new mod">
        <pc:chgData name="Zhenbang You" userId="de53c1b9-05d8-4ebe-8d59-4c1169c9982e" providerId="ADAL" clId="{3CE52A8C-E885-4599-A5D6-601D87DE1C76}" dt="2022-11-02T03:57:11.940" v="11748" actId="20577"/>
        <pc:sldMkLst>
          <pc:docMk/>
          <pc:sldMk cId="2471305591" sldId="294"/>
        </pc:sldMkLst>
        <pc:spChg chg="mod">
          <ac:chgData name="Zhenbang You" userId="de53c1b9-05d8-4ebe-8d59-4c1169c9982e" providerId="ADAL" clId="{3CE52A8C-E885-4599-A5D6-601D87DE1C76}" dt="2022-11-02T03:57:11.940" v="11748" actId="20577"/>
          <ac:spMkLst>
            <pc:docMk/>
            <pc:sldMk cId="2471305591" sldId="294"/>
            <ac:spMk id="2" creationId="{B290320A-B8E5-DEEA-1319-A7A133825123}"/>
          </ac:spMkLst>
        </pc:spChg>
        <pc:spChg chg="mod">
          <ac:chgData name="Zhenbang You" userId="de53c1b9-05d8-4ebe-8d59-4c1169c9982e" providerId="ADAL" clId="{3CE52A8C-E885-4599-A5D6-601D87DE1C76}" dt="2022-11-02T03:56:27.180" v="11747" actId="20577"/>
          <ac:spMkLst>
            <pc:docMk/>
            <pc:sldMk cId="2471305591" sldId="294"/>
            <ac:spMk id="3" creationId="{EEDAE4E7-1BFB-878E-5430-CCA9005A12C7}"/>
          </ac:spMkLst>
        </pc:spChg>
      </pc:sldChg>
      <pc:sldChg chg="modSp add mod ord">
        <pc:chgData name="Zhenbang You" userId="de53c1b9-05d8-4ebe-8d59-4c1169c9982e" providerId="ADAL" clId="{3CE52A8C-E885-4599-A5D6-601D87DE1C76}" dt="2022-11-01T03:16:26.095" v="7436" actId="113"/>
        <pc:sldMkLst>
          <pc:docMk/>
          <pc:sldMk cId="1588638359" sldId="295"/>
        </pc:sldMkLst>
        <pc:spChg chg="mod">
          <ac:chgData name="Zhenbang You" userId="de53c1b9-05d8-4ebe-8d59-4c1169c9982e" providerId="ADAL" clId="{3CE52A8C-E885-4599-A5D6-601D87DE1C76}" dt="2022-11-01T03:16:26.095" v="7436" actId="113"/>
          <ac:spMkLst>
            <pc:docMk/>
            <pc:sldMk cId="1588638359" sldId="295"/>
            <ac:spMk id="3" creationId="{7E9C5508-B3DF-2617-A861-E93D503A6C19}"/>
          </ac:spMkLst>
        </pc:spChg>
      </pc:sldChg>
      <pc:sldChg chg="modSp new mod">
        <pc:chgData name="Zhenbang You" userId="de53c1b9-05d8-4ebe-8d59-4c1169c9982e" providerId="ADAL" clId="{3CE52A8C-E885-4599-A5D6-601D87DE1C76}" dt="2022-11-01T03:20:30.505" v="7940" actId="27636"/>
        <pc:sldMkLst>
          <pc:docMk/>
          <pc:sldMk cId="3942750078" sldId="296"/>
        </pc:sldMkLst>
        <pc:spChg chg="mod">
          <ac:chgData name="Zhenbang You" userId="de53c1b9-05d8-4ebe-8d59-4c1169c9982e" providerId="ADAL" clId="{3CE52A8C-E885-4599-A5D6-601D87DE1C76}" dt="2022-11-01T03:16:57.885" v="7447" actId="20577"/>
          <ac:spMkLst>
            <pc:docMk/>
            <pc:sldMk cId="3942750078" sldId="296"/>
            <ac:spMk id="2" creationId="{A49B2DE4-D75E-DCDE-18D7-5699DF53CBD4}"/>
          </ac:spMkLst>
        </pc:spChg>
        <pc:spChg chg="mod">
          <ac:chgData name="Zhenbang You" userId="de53c1b9-05d8-4ebe-8d59-4c1169c9982e" providerId="ADAL" clId="{3CE52A8C-E885-4599-A5D6-601D87DE1C76}" dt="2022-11-01T03:20:30.505" v="7940" actId="27636"/>
          <ac:spMkLst>
            <pc:docMk/>
            <pc:sldMk cId="3942750078" sldId="296"/>
            <ac:spMk id="3" creationId="{51C9E217-5796-4D4D-F071-B8FCABA0FF0F}"/>
          </ac:spMkLst>
        </pc:spChg>
      </pc:sldChg>
      <pc:sldChg chg="modSp new mod">
        <pc:chgData name="Zhenbang You" userId="de53c1b9-05d8-4ebe-8d59-4c1169c9982e" providerId="ADAL" clId="{3CE52A8C-E885-4599-A5D6-601D87DE1C76}" dt="2022-11-01T05:59:40.729" v="8453" actId="20577"/>
        <pc:sldMkLst>
          <pc:docMk/>
          <pc:sldMk cId="2238789410" sldId="297"/>
        </pc:sldMkLst>
        <pc:spChg chg="mod">
          <ac:chgData name="Zhenbang You" userId="de53c1b9-05d8-4ebe-8d59-4c1169c9982e" providerId="ADAL" clId="{3CE52A8C-E885-4599-A5D6-601D87DE1C76}" dt="2022-11-01T05:54:22.022" v="7964"/>
          <ac:spMkLst>
            <pc:docMk/>
            <pc:sldMk cId="2238789410" sldId="297"/>
            <ac:spMk id="2" creationId="{18DB2A77-7C0B-C96D-B563-49CC3ED00EE2}"/>
          </ac:spMkLst>
        </pc:spChg>
        <pc:spChg chg="mod">
          <ac:chgData name="Zhenbang You" userId="de53c1b9-05d8-4ebe-8d59-4c1169c9982e" providerId="ADAL" clId="{3CE52A8C-E885-4599-A5D6-601D87DE1C76}" dt="2022-11-01T05:59:40.729" v="8453" actId="20577"/>
          <ac:spMkLst>
            <pc:docMk/>
            <pc:sldMk cId="2238789410" sldId="297"/>
            <ac:spMk id="3" creationId="{D0A3B3F0-9F95-C45F-AA2E-59960FE500E8}"/>
          </ac:spMkLst>
        </pc:spChg>
      </pc:sldChg>
      <pc:sldChg chg="modSp new mod">
        <pc:chgData name="Zhenbang You" userId="de53c1b9-05d8-4ebe-8d59-4c1169c9982e" providerId="ADAL" clId="{3CE52A8C-E885-4599-A5D6-601D87DE1C76}" dt="2022-11-02T03:55:53.884" v="11746" actId="20577"/>
        <pc:sldMkLst>
          <pc:docMk/>
          <pc:sldMk cId="904011447" sldId="298"/>
        </pc:sldMkLst>
        <pc:spChg chg="mod">
          <ac:chgData name="Zhenbang You" userId="de53c1b9-05d8-4ebe-8d59-4c1169c9982e" providerId="ADAL" clId="{3CE52A8C-E885-4599-A5D6-601D87DE1C76}" dt="2022-11-01T06:00:18.466" v="8460"/>
          <ac:spMkLst>
            <pc:docMk/>
            <pc:sldMk cId="904011447" sldId="298"/>
            <ac:spMk id="2" creationId="{A93153C8-615D-993C-CDCB-31EE58879ABB}"/>
          </ac:spMkLst>
        </pc:spChg>
        <pc:spChg chg="mod">
          <ac:chgData name="Zhenbang You" userId="de53c1b9-05d8-4ebe-8d59-4c1169c9982e" providerId="ADAL" clId="{3CE52A8C-E885-4599-A5D6-601D87DE1C76}" dt="2022-11-02T03:55:53.884" v="11746" actId="20577"/>
          <ac:spMkLst>
            <pc:docMk/>
            <pc:sldMk cId="904011447" sldId="298"/>
            <ac:spMk id="3" creationId="{4A212847-45FF-D112-56A7-2C9D10D82374}"/>
          </ac:spMkLst>
        </pc:spChg>
      </pc:sldChg>
      <pc:sldChg chg="modSp add mod">
        <pc:chgData name="Zhenbang You" userId="de53c1b9-05d8-4ebe-8d59-4c1169c9982e" providerId="ADAL" clId="{3CE52A8C-E885-4599-A5D6-601D87DE1C76}" dt="2022-11-01T06:03:48.854" v="8868" actId="20577"/>
        <pc:sldMkLst>
          <pc:docMk/>
          <pc:sldMk cId="4011971943" sldId="299"/>
        </pc:sldMkLst>
        <pc:spChg chg="mod">
          <ac:chgData name="Zhenbang You" userId="de53c1b9-05d8-4ebe-8d59-4c1169c9982e" providerId="ADAL" clId="{3CE52A8C-E885-4599-A5D6-601D87DE1C76}" dt="2022-11-01T06:03:48.854" v="8868" actId="20577"/>
          <ac:spMkLst>
            <pc:docMk/>
            <pc:sldMk cId="4011971943" sldId="299"/>
            <ac:spMk id="3" creationId="{7DBE61EB-42FE-1426-47DB-FB7BDBC0B947}"/>
          </ac:spMkLst>
        </pc:spChg>
      </pc:sldChg>
      <pc:sldChg chg="modSp new mod">
        <pc:chgData name="Zhenbang You" userId="de53c1b9-05d8-4ebe-8d59-4c1169c9982e" providerId="ADAL" clId="{3CE52A8C-E885-4599-A5D6-601D87DE1C76}" dt="2022-11-01T06:15:40.376" v="10430" actId="27636"/>
        <pc:sldMkLst>
          <pc:docMk/>
          <pc:sldMk cId="176168880" sldId="300"/>
        </pc:sldMkLst>
        <pc:spChg chg="mod">
          <ac:chgData name="Zhenbang You" userId="de53c1b9-05d8-4ebe-8d59-4c1169c9982e" providerId="ADAL" clId="{3CE52A8C-E885-4599-A5D6-601D87DE1C76}" dt="2022-11-01T06:07:05.839" v="9225" actId="14100"/>
          <ac:spMkLst>
            <pc:docMk/>
            <pc:sldMk cId="176168880" sldId="300"/>
            <ac:spMk id="2" creationId="{64CDD402-A0D3-44E9-560E-E5EBE0EE1758}"/>
          </ac:spMkLst>
        </pc:spChg>
        <pc:spChg chg="mod">
          <ac:chgData name="Zhenbang You" userId="de53c1b9-05d8-4ebe-8d59-4c1169c9982e" providerId="ADAL" clId="{3CE52A8C-E885-4599-A5D6-601D87DE1C76}" dt="2022-11-01T06:15:40.376" v="10430" actId="27636"/>
          <ac:spMkLst>
            <pc:docMk/>
            <pc:sldMk cId="176168880" sldId="300"/>
            <ac:spMk id="3" creationId="{C5BFA083-88E1-C623-C894-F6A884AF9CDE}"/>
          </ac:spMkLst>
        </pc:spChg>
      </pc:sldChg>
      <pc:sldChg chg="modSp new mod">
        <pc:chgData name="Zhenbang You" userId="de53c1b9-05d8-4ebe-8d59-4c1169c9982e" providerId="ADAL" clId="{3CE52A8C-E885-4599-A5D6-601D87DE1C76}" dt="2022-11-01T06:14:35.174" v="10268" actId="20577"/>
        <pc:sldMkLst>
          <pc:docMk/>
          <pc:sldMk cId="1772695790" sldId="301"/>
        </pc:sldMkLst>
        <pc:spChg chg="mod">
          <ac:chgData name="Zhenbang You" userId="de53c1b9-05d8-4ebe-8d59-4c1169c9982e" providerId="ADAL" clId="{3CE52A8C-E885-4599-A5D6-601D87DE1C76}" dt="2022-11-01T06:13:43.167" v="10131" actId="20577"/>
          <ac:spMkLst>
            <pc:docMk/>
            <pc:sldMk cId="1772695790" sldId="301"/>
            <ac:spMk id="2" creationId="{A3C29ED9-0D51-502D-8FC6-9B2072ADEF83}"/>
          </ac:spMkLst>
        </pc:spChg>
        <pc:spChg chg="mod">
          <ac:chgData name="Zhenbang You" userId="de53c1b9-05d8-4ebe-8d59-4c1169c9982e" providerId="ADAL" clId="{3CE52A8C-E885-4599-A5D6-601D87DE1C76}" dt="2022-11-01T06:14:35.174" v="10268" actId="20577"/>
          <ac:spMkLst>
            <pc:docMk/>
            <pc:sldMk cId="1772695790" sldId="301"/>
            <ac:spMk id="3" creationId="{45E00398-9B71-7302-72FB-28ABA51AAD50}"/>
          </ac:spMkLst>
        </pc:spChg>
      </pc:sldChg>
      <pc:sldChg chg="addSp modSp add mod">
        <pc:chgData name="Zhenbang You" userId="de53c1b9-05d8-4ebe-8d59-4c1169c9982e" providerId="ADAL" clId="{3CE52A8C-E885-4599-A5D6-601D87DE1C76}" dt="2022-11-02T03:55:06.929" v="11712"/>
        <pc:sldMkLst>
          <pc:docMk/>
          <pc:sldMk cId="2449686601" sldId="302"/>
        </pc:sldMkLst>
        <pc:spChg chg="mod">
          <ac:chgData name="Zhenbang You" userId="de53c1b9-05d8-4ebe-8d59-4c1169c9982e" providerId="ADAL" clId="{3CE52A8C-E885-4599-A5D6-601D87DE1C76}" dt="2022-11-02T03:44:22.603" v="11127" actId="1076"/>
          <ac:spMkLst>
            <pc:docMk/>
            <pc:sldMk cId="2449686601" sldId="302"/>
            <ac:spMk id="3" creationId="{0C2F7EC4-43BD-AEE3-7704-77210AF00128}"/>
          </ac:spMkLst>
        </pc:spChg>
        <pc:spChg chg="add mod">
          <ac:chgData name="Zhenbang You" userId="de53c1b9-05d8-4ebe-8d59-4c1169c9982e" providerId="ADAL" clId="{3CE52A8C-E885-4599-A5D6-601D87DE1C76}" dt="2022-11-02T03:55:06.929" v="11712"/>
          <ac:spMkLst>
            <pc:docMk/>
            <pc:sldMk cId="2449686601" sldId="302"/>
            <ac:spMk id="7" creationId="{25B2D09B-025D-4313-7408-8053100EB5FC}"/>
          </ac:spMkLst>
        </pc:spChg>
      </pc:sldChg>
      <pc:sldChg chg="addSp modSp new del mod">
        <pc:chgData name="Zhenbang You" userId="de53c1b9-05d8-4ebe-8d59-4c1169c9982e" providerId="ADAL" clId="{3CE52A8C-E885-4599-A5D6-601D87DE1C76}" dt="2022-11-02T03:54:16.492" v="11694" actId="47"/>
        <pc:sldMkLst>
          <pc:docMk/>
          <pc:sldMk cId="561215912" sldId="303"/>
        </pc:sldMkLst>
        <pc:spChg chg="mod">
          <ac:chgData name="Zhenbang You" userId="de53c1b9-05d8-4ebe-8d59-4c1169c9982e" providerId="ADAL" clId="{3CE52A8C-E885-4599-A5D6-601D87DE1C76}" dt="2022-11-02T03:46:06.476" v="11129"/>
          <ac:spMkLst>
            <pc:docMk/>
            <pc:sldMk cId="561215912" sldId="303"/>
            <ac:spMk id="2" creationId="{7B4B8EC8-506B-0EF1-A58E-E4DCEC7FBF3B}"/>
          </ac:spMkLst>
        </pc:spChg>
        <pc:spChg chg="mod">
          <ac:chgData name="Zhenbang You" userId="de53c1b9-05d8-4ebe-8d59-4c1169c9982e" providerId="ADAL" clId="{3CE52A8C-E885-4599-A5D6-601D87DE1C76}" dt="2022-11-02T03:53:54.774" v="11691" actId="27636"/>
          <ac:spMkLst>
            <pc:docMk/>
            <pc:sldMk cId="561215912" sldId="303"/>
            <ac:spMk id="3" creationId="{9911A27B-CADA-7C7A-0E66-26FFAFB96B5E}"/>
          </ac:spMkLst>
        </pc:spChg>
        <pc:spChg chg="add mod">
          <ac:chgData name="Zhenbang You" userId="de53c1b9-05d8-4ebe-8d59-4c1169c9982e" providerId="ADAL" clId="{3CE52A8C-E885-4599-A5D6-601D87DE1C76}" dt="2022-11-02T03:47:49.597" v="11237" actId="1076"/>
          <ac:spMkLst>
            <pc:docMk/>
            <pc:sldMk cId="561215912" sldId="303"/>
            <ac:spMk id="9" creationId="{9E8D206A-F5D5-C07D-94D7-99E885FCC416}"/>
          </ac:spMkLst>
        </pc:spChg>
        <pc:picChg chg="add mod">
          <ac:chgData name="Zhenbang You" userId="de53c1b9-05d8-4ebe-8d59-4c1169c9982e" providerId="ADAL" clId="{3CE52A8C-E885-4599-A5D6-601D87DE1C76}" dt="2022-11-02T03:46:57.483" v="11175" actId="1076"/>
          <ac:picMkLst>
            <pc:docMk/>
            <pc:sldMk cId="561215912" sldId="303"/>
            <ac:picMk id="8" creationId="{81841E86-3A6C-4336-3CBA-D625230A56EB}"/>
          </ac:picMkLst>
        </pc:picChg>
      </pc:sldChg>
      <pc:sldChg chg="modSp new mod">
        <pc:chgData name="Zhenbang You" userId="de53c1b9-05d8-4ebe-8d59-4c1169c9982e" providerId="ADAL" clId="{3CE52A8C-E885-4599-A5D6-601D87DE1C76}" dt="2022-11-02T04:54:21.583" v="12056"/>
        <pc:sldMkLst>
          <pc:docMk/>
          <pc:sldMk cId="2182534232" sldId="303"/>
        </pc:sldMkLst>
        <pc:spChg chg="mod">
          <ac:chgData name="Zhenbang You" userId="de53c1b9-05d8-4ebe-8d59-4c1169c9982e" providerId="ADAL" clId="{3CE52A8C-E885-4599-A5D6-601D87DE1C76}" dt="2022-11-02T04:43:37.041" v="11752"/>
          <ac:spMkLst>
            <pc:docMk/>
            <pc:sldMk cId="2182534232" sldId="303"/>
            <ac:spMk id="2" creationId="{B91A8A06-CC57-0803-D6ED-D7849AC2E83F}"/>
          </ac:spMkLst>
        </pc:spChg>
        <pc:spChg chg="mod">
          <ac:chgData name="Zhenbang You" userId="de53c1b9-05d8-4ebe-8d59-4c1169c9982e" providerId="ADAL" clId="{3CE52A8C-E885-4599-A5D6-601D87DE1C76}" dt="2022-11-02T04:54:21.583" v="12056"/>
          <ac:spMkLst>
            <pc:docMk/>
            <pc:sldMk cId="2182534232" sldId="303"/>
            <ac:spMk id="3" creationId="{40970A1C-7DD9-9BE4-9FC8-1C1B62B3ECEB}"/>
          </ac:spMkLst>
        </pc:spChg>
      </pc:sldChg>
      <pc:sldChg chg="modSp add mod">
        <pc:chgData name="Zhenbang You" userId="de53c1b9-05d8-4ebe-8d59-4c1169c9982e" providerId="ADAL" clId="{3CE52A8C-E885-4599-A5D6-601D87DE1C76}" dt="2022-11-02T04:54:14.880" v="12055" actId="5793"/>
        <pc:sldMkLst>
          <pc:docMk/>
          <pc:sldMk cId="1529028337" sldId="304"/>
        </pc:sldMkLst>
        <pc:spChg chg="mod">
          <ac:chgData name="Zhenbang You" userId="de53c1b9-05d8-4ebe-8d59-4c1169c9982e" providerId="ADAL" clId="{3CE52A8C-E885-4599-A5D6-601D87DE1C76}" dt="2022-11-02T04:54:14.880" v="12055" actId="5793"/>
          <ac:spMkLst>
            <pc:docMk/>
            <pc:sldMk cId="1529028337" sldId="304"/>
            <ac:spMk id="3" creationId="{40970A1C-7DD9-9BE4-9FC8-1C1B62B3ECEB}"/>
          </ac:spMkLst>
        </pc:spChg>
      </pc:sldChg>
      <pc:sldChg chg="modSp new mod">
        <pc:chgData name="Zhenbang You" userId="de53c1b9-05d8-4ebe-8d59-4c1169c9982e" providerId="ADAL" clId="{3CE52A8C-E885-4599-A5D6-601D87DE1C76}" dt="2022-11-02T04:56:11.974" v="12149" actId="20577"/>
        <pc:sldMkLst>
          <pc:docMk/>
          <pc:sldMk cId="2289717364" sldId="305"/>
        </pc:sldMkLst>
        <pc:spChg chg="mod">
          <ac:chgData name="Zhenbang You" userId="de53c1b9-05d8-4ebe-8d59-4c1169c9982e" providerId="ADAL" clId="{3CE52A8C-E885-4599-A5D6-601D87DE1C76}" dt="2022-11-02T04:55:31.192" v="12058"/>
          <ac:spMkLst>
            <pc:docMk/>
            <pc:sldMk cId="2289717364" sldId="305"/>
            <ac:spMk id="2" creationId="{FEC244BE-654F-8E42-1948-382D0DF678C4}"/>
          </ac:spMkLst>
        </pc:spChg>
        <pc:spChg chg="mod">
          <ac:chgData name="Zhenbang You" userId="de53c1b9-05d8-4ebe-8d59-4c1169c9982e" providerId="ADAL" clId="{3CE52A8C-E885-4599-A5D6-601D87DE1C76}" dt="2022-11-02T04:56:11.974" v="12149" actId="20577"/>
          <ac:spMkLst>
            <pc:docMk/>
            <pc:sldMk cId="2289717364" sldId="305"/>
            <ac:spMk id="3" creationId="{49B54F79-A42C-B20D-D70A-C4D6B3EE3727}"/>
          </ac:spMkLst>
        </pc:spChg>
      </pc:sldChg>
      <pc:sldChg chg="modSp new mod">
        <pc:chgData name="Zhenbang You" userId="de53c1b9-05d8-4ebe-8d59-4c1169c9982e" providerId="ADAL" clId="{3CE52A8C-E885-4599-A5D6-601D87DE1C76}" dt="2022-11-02T05:00:53.475" v="12430" actId="20577"/>
        <pc:sldMkLst>
          <pc:docMk/>
          <pc:sldMk cId="2545879944" sldId="306"/>
        </pc:sldMkLst>
        <pc:spChg chg="mod">
          <ac:chgData name="Zhenbang You" userId="de53c1b9-05d8-4ebe-8d59-4c1169c9982e" providerId="ADAL" clId="{3CE52A8C-E885-4599-A5D6-601D87DE1C76}" dt="2022-11-02T04:58:00.895" v="12176" actId="20577"/>
          <ac:spMkLst>
            <pc:docMk/>
            <pc:sldMk cId="2545879944" sldId="306"/>
            <ac:spMk id="2" creationId="{ACE03143-B5F7-76AB-F2C8-60E1F5470C6E}"/>
          </ac:spMkLst>
        </pc:spChg>
        <pc:spChg chg="mod">
          <ac:chgData name="Zhenbang You" userId="de53c1b9-05d8-4ebe-8d59-4c1169c9982e" providerId="ADAL" clId="{3CE52A8C-E885-4599-A5D6-601D87DE1C76}" dt="2022-11-02T05:00:53.475" v="12430" actId="20577"/>
          <ac:spMkLst>
            <pc:docMk/>
            <pc:sldMk cId="2545879944" sldId="306"/>
            <ac:spMk id="3" creationId="{710E72D7-4CDA-83AF-2376-769D8AF736F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14891-053A-4FC6-AE2B-AFF624DE60D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02A9B-4D47-4AF0-87AF-F7993E528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89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FE43-91FD-30DF-BEF1-3CF5839CC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E1439-5CBC-F6E5-8F6F-ABC2489C5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E71AD-6684-4ED5-4B45-B3248FCA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9B6E-F326-7125-2791-107AE51B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4F6F2-A91F-0B43-1370-BE9F95CE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99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772C-E0B1-500D-864C-6794E7C1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22F61-B5EB-A265-6E4C-DE758630C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BCFA-8435-8425-EF60-AE6FE010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25D49-1685-79EA-3785-09DE658A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19693-3E07-A9C4-1379-A379F703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15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9C62A5-6998-0A4D-9091-FC207D12F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0C2F4-6976-EAE9-69DB-F815707AC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3B58-EB92-0540-4AE8-E081AB7A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55B35-04E6-551A-4AFA-6CFA5D7D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1DCF2-2F6E-9C50-DBD2-0CD34129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0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192AE-407B-C829-F023-AA17DCFC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C5779-F7FC-8984-7244-21087C37D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C69CF-C3E0-C594-2664-AD19C0FF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6998E-F811-6A6C-6A98-BEAA03E4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DEA8C-3E48-38E3-83C6-B849D38F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26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3EB9-0ACA-E909-6E3F-98CDC752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BFB5E-2BC7-854D-B335-088E076C0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F04EE-FB2F-16A1-A6EE-D297860F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ABEE8-6442-7D88-4AF0-FA075B42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F42BE-2FDB-15E2-253C-C0A1CE31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06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AA50-A5F1-4CEE-5ACD-C5B90DE9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58C3-6BAD-5DBD-5BCF-19840020A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8721B-3487-E7AB-098B-7023DF7D8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FA8E0-BB7B-DE89-033E-31FA45DC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7026D-1279-0791-0442-5A52D8E1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DEB25-6378-59D7-B501-77483DCD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10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1F35-064C-6323-9AF2-F14222842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EF982-DA60-CBEC-00BA-C6209A78D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B59DB-6546-8D1F-49AF-5450DE081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E5AB9-522A-B13F-A323-2D0DDF193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FFA46-2874-ADE2-69F2-BAB749842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B9E07-6619-EE48-EE0B-9CB18081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27F11-9803-3798-C1DA-57A09AD6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E4050-F0C8-F909-9D5F-B840737F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94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AEFE-6DA6-4AE9-DAAB-7AEB1844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06F04-80DB-C378-338F-AE7A21B8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5A786-497E-FEC5-BF77-5058A45F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DAD53-C0C6-F24A-B184-2613DDA0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60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00B6E-6D21-4C26-5E05-C4907BA7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22FD6-599F-7F90-295A-867D6C44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4E8E7-D7BA-5D83-9FAA-971BCAB8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8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405F-B024-FDE6-5D97-843BE429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982BF-2977-EFE2-DD10-C62F05AC1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E9A8E-C8F3-89E4-D4F8-F6D321769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5FE12-251E-4362-D5CB-B5AF3150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064DC-BD87-F418-CB96-BE8AB606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03CC7-60CD-5D0D-056D-79DB1E43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21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CC818-EE72-064E-DA76-DE775936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69B35-6ADC-0267-A216-1FFF5D9D6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DEDCB-24A9-1E5A-E37C-612526A1A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ECADE-154C-D3E9-3FC5-E778F5AF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564B9-FC92-CA7F-20DB-23190CC9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C26AD-6604-7ACD-9FDD-38520995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4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78431-DF51-AC66-AA3A-37D9C90F8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F2C8A-60FE-60B0-9B15-46A4463BD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3EF1B-C015-8B05-3F36-764700DEE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11C6-D5A8-D192-A184-670803762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7BB98-F75B-A660-E1D1-638367438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7220-28E5-46B3-916E-650FCBC1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09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enbangYou/Computer-Systems-Learning-Resources-A-Recommended-List" TargetMode="External"/><Relationship Id="rId2" Type="http://schemas.openxmlformats.org/officeDocument/2006/relationships/hyperlink" Target="https://www.overleaf.com/read/txqjnjxyxqqx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4854-095A-3BB1-5FD4-56FB010710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Modern Processors &amp; Parallel Computing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005D0-F647-C418-DE3C-8CA52FE111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Zhenbang You</a:t>
            </a:r>
          </a:p>
          <a:p>
            <a:r>
              <a:rPr lang="en-US" altLang="zh-CN" dirty="0"/>
              <a:t>2022/11/02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470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E700-21D7-BCD6-73A1-58B3A467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7D9C-800E-A0D3-091D-BCBF6FFA8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0D36-1821-CEEB-7D25-9EFD5A97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D57D4-05ED-2B1F-EC21-1EE2993E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DF784-B17D-1E81-C437-A16E87B9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F3DC77-D0A9-58E1-0BBD-295260415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90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12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0657-EBDD-9239-8FDB-E2AB8628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Instruction-Level Parallelism (ILP)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E0F41-F91C-C38C-4F5C-48031A829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Instructions/sec = instructions/clock (IPC) * clocks/sec (frequency)</a:t>
            </a:r>
          </a:p>
          <a:p>
            <a:r>
              <a:rPr lang="en-US" altLang="zh-CN" dirty="0"/>
              <a:t>In the ILP-dominant era, the performance improvement mainly come from three kinds of force</a:t>
            </a:r>
          </a:p>
          <a:p>
            <a:pPr lvl="1"/>
            <a:r>
              <a:rPr lang="en-US" altLang="zh-CN" dirty="0"/>
              <a:t>Semiconductor manufacture technology</a:t>
            </a:r>
          </a:p>
          <a:p>
            <a:pPr lvl="2"/>
            <a:r>
              <a:rPr lang="en-US" altLang="zh-CN" dirty="0"/>
              <a:t>The latest: TSMC 5nm process</a:t>
            </a:r>
          </a:p>
          <a:p>
            <a:pPr lvl="1"/>
            <a:r>
              <a:rPr lang="en-US" altLang="zh-CN" dirty="0"/>
              <a:t>Hardware design</a:t>
            </a:r>
          </a:p>
          <a:p>
            <a:pPr lvl="1"/>
            <a:r>
              <a:rPr lang="en-US" altLang="zh-CN" dirty="0"/>
              <a:t>Compilers</a:t>
            </a:r>
          </a:p>
          <a:p>
            <a:pPr lvl="2"/>
            <a:r>
              <a:rPr lang="en-US" altLang="zh-CN" dirty="0"/>
              <a:t>Key takeaway: ILP is done by </a:t>
            </a:r>
            <a:r>
              <a:rPr lang="en-US" altLang="zh-CN" b="1" dirty="0"/>
              <a:t>both hardware and compilers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B2928-DC2C-770D-7E55-126CC26C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D22C0-766C-D28C-2A05-35C0A2DA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A33AC-81D1-774D-3D97-00347AB2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55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97D3-76EA-C5FF-43D2-8E7423A6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Instruction-Level Parallelism (ILP)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47D1F-BCCC-0600-2B24-EAA549635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do programmers need to do?</a:t>
            </a:r>
          </a:p>
          <a:p>
            <a:pPr lvl="1"/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F657E-5519-D64C-58F2-4CBB8E0E6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A8DE5-4CB5-4E95-3F7E-48218BC2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F58BB-89C0-6932-7D5A-43555E8A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2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97D3-76EA-C5FF-43D2-8E7423A6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Instruction-Level Parallelism (ILP)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47D1F-BCCC-0600-2B24-EAA549635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do programmers need to do?</a:t>
            </a:r>
          </a:p>
          <a:p>
            <a:pPr lvl="1"/>
            <a:r>
              <a:rPr lang="en-US" altLang="zh-CN" dirty="0"/>
              <a:t>Buy new hardware</a:t>
            </a:r>
          </a:p>
          <a:p>
            <a:pPr lvl="2"/>
            <a:r>
              <a:rPr lang="en-US" altLang="zh-CN" strike="sngStrike" dirty="0"/>
              <a:t>“The more you buy, the more you safe.” ---- Jensen Huang</a:t>
            </a:r>
          </a:p>
          <a:p>
            <a:pPr lvl="1"/>
            <a:r>
              <a:rPr lang="en-US" altLang="zh-CN" dirty="0"/>
              <a:t>Install the latest compiler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Free ride!</a:t>
            </a:r>
          </a:p>
          <a:p>
            <a:pPr lvl="2"/>
            <a:r>
              <a:rPr lang="en-US" altLang="zh-CN" dirty="0"/>
              <a:t>Yes, it was the case.</a:t>
            </a:r>
          </a:p>
          <a:p>
            <a:pPr lvl="2"/>
            <a:r>
              <a:rPr lang="en-US" altLang="zh-CN" dirty="0"/>
              <a:t>But it ended in 2005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F657E-5519-D64C-58F2-4CBB8E0E6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A8DE5-4CB5-4E95-3F7E-48218BC2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F58BB-89C0-6932-7D5A-43555E8A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04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8757-5F04-B215-5B46-04815981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Instruction-Level Parallelism (ILP)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25A59-3E7C-BCEC-A14C-4FDA7A38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r>
              <a:rPr lang="en-US" altLang="zh-CN" dirty="0"/>
              <a:t>A little bit about implementation</a:t>
            </a:r>
          </a:p>
          <a:p>
            <a:pPr lvl="1"/>
            <a:r>
              <a:rPr lang="en-US" altLang="zh-CN" dirty="0"/>
              <a:t>Directed acyclic graph (DAG)</a:t>
            </a:r>
          </a:p>
          <a:p>
            <a:pPr lvl="1"/>
            <a:r>
              <a:rPr lang="en-US" altLang="zh-CN" dirty="0"/>
              <a:t>Vertex: one stage of an instruction</a:t>
            </a:r>
          </a:p>
          <a:p>
            <a:pPr lvl="1"/>
            <a:r>
              <a:rPr lang="en-US" altLang="zh-CN" dirty="0"/>
              <a:t>Edge: dependency between vertices</a:t>
            </a:r>
          </a:p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Pipelining, deeper pipeline (more vertices, less dependencies)</a:t>
            </a:r>
          </a:p>
          <a:p>
            <a:pPr lvl="1"/>
            <a:r>
              <a:rPr lang="en-US" altLang="zh-CN" dirty="0"/>
              <a:t>Superscalar execution, multiple issue</a:t>
            </a:r>
          </a:p>
          <a:p>
            <a:pPr lvl="1"/>
            <a:r>
              <a:rPr lang="en-US" altLang="zh-CN" dirty="0"/>
              <a:t>Out-of-order execution (</a:t>
            </a:r>
            <a:r>
              <a:rPr lang="en-US" altLang="zh-CN" b="1" dirty="0"/>
              <a:t>dynamic</a:t>
            </a:r>
            <a:r>
              <a:rPr lang="en-US" altLang="zh-CN" dirty="0"/>
              <a:t> scheduling, hardware) &amp; instruction scheduling (</a:t>
            </a:r>
            <a:r>
              <a:rPr lang="en-US" altLang="zh-CN" b="1" dirty="0"/>
              <a:t>static</a:t>
            </a:r>
            <a:r>
              <a:rPr lang="en-US" altLang="zh-CN" dirty="0"/>
              <a:t> scheduling, compiler)</a:t>
            </a:r>
          </a:p>
          <a:p>
            <a:pPr lvl="1"/>
            <a:r>
              <a:rPr lang="en-US" altLang="zh-CN" dirty="0"/>
              <a:t>Register renaming</a:t>
            </a:r>
          </a:p>
          <a:p>
            <a:pPr lvl="1"/>
            <a:r>
              <a:rPr lang="en-US" altLang="zh-CN" dirty="0"/>
              <a:t>Branch prediction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E0767-627C-ACC7-085C-2C3E42AC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D42E3-AAD8-DF25-83BF-5672CDB0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A7215-C39A-6CE9-0E14-7DC55EA5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656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0B72-3C44-A65A-77FF-D8D0AD8A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 of ILP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B58A-729E-EA0F-12A5-F14305E48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Three walls</a:t>
            </a:r>
          </a:p>
          <a:p>
            <a:pPr lvl="1"/>
            <a:r>
              <a:rPr lang="en-US" altLang="zh-CN" dirty="0"/>
              <a:t>Memory wall</a:t>
            </a:r>
          </a:p>
          <a:p>
            <a:pPr lvl="2"/>
            <a:r>
              <a:rPr lang="en-US" altLang="zh-CN" dirty="0"/>
              <a:t>Latency is the key bottleneck</a:t>
            </a:r>
          </a:p>
          <a:p>
            <a:pPr lvl="3"/>
            <a:r>
              <a:rPr lang="en-US" altLang="zh-CN" dirty="0"/>
              <a:t>Latency vs bandwidth</a:t>
            </a:r>
          </a:p>
          <a:p>
            <a:pPr lvl="1"/>
            <a:r>
              <a:rPr lang="en-US" altLang="zh-CN" dirty="0"/>
              <a:t>Power wall</a:t>
            </a:r>
          </a:p>
          <a:p>
            <a:pPr lvl="2"/>
            <a:r>
              <a:rPr lang="en-US" altLang="zh-CN" dirty="0"/>
              <a:t>Especially for low-end devices and devices emphasizing power-efficiency</a:t>
            </a:r>
          </a:p>
          <a:p>
            <a:pPr lvl="1"/>
            <a:r>
              <a:rPr lang="en-US" altLang="zh-CN" dirty="0"/>
              <a:t>ILP wall</a:t>
            </a:r>
          </a:p>
          <a:p>
            <a:pPr lvl="2"/>
            <a:r>
              <a:rPr lang="en-US" altLang="zh-CN" dirty="0"/>
              <a:t>Potential ILP it limited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9A3A9-98EF-9AD8-7FE2-771998BD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00032-ADAC-CF57-DC1C-86DED063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E427-48F5-5D14-4915-BB305866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468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C4A8-ABC0-E3C4-521A-F195DE42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Data-Level Parallelism (DLP)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9E8DB-DE9D-A17F-2A12-D0B0042B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Programming model/data-parallel thinking</a:t>
            </a:r>
          </a:p>
          <a:p>
            <a:pPr lvl="1"/>
            <a:r>
              <a:rPr lang="en-US" altLang="zh-CN" dirty="0"/>
              <a:t>Vectorization/Single Instruction Multiple Data (SIMD)</a:t>
            </a:r>
          </a:p>
          <a:p>
            <a:pPr lvl="2"/>
            <a:r>
              <a:rPr lang="en-US" altLang="zh-CN" dirty="0"/>
              <a:t>Organize computation as operations on vectors</a:t>
            </a:r>
          </a:p>
          <a:p>
            <a:pPr lvl="2"/>
            <a:r>
              <a:rPr lang="en-US" altLang="zh-CN" dirty="0"/>
              <a:t>Example</a:t>
            </a:r>
          </a:p>
          <a:p>
            <a:pPr lvl="3"/>
            <a:r>
              <a:rPr lang="en-US" altLang="zh-CN" dirty="0" err="1"/>
              <a:t>PyTorch</a:t>
            </a:r>
            <a:r>
              <a:rPr lang="en-US" altLang="zh-CN" dirty="0"/>
              <a:t>:</a:t>
            </a:r>
          </a:p>
          <a:p>
            <a:pPr lvl="4"/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4D101-02E4-EFB8-77D5-3CFD296C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F70E-18EF-647D-D8FD-81C81315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F0876-C308-B983-BA8C-CB5B97D7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E26FAC-BAC6-DC71-7152-F060332CE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283907"/>
            <a:ext cx="4400550" cy="289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66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772B-C1AC-5A2E-C80F-656BDF88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Data-Level Parallelism (DLP)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078C1-0574-9376-B806-0851FD7EF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Another example</a:t>
            </a:r>
          </a:p>
          <a:p>
            <a:pPr lvl="1"/>
            <a:r>
              <a:rPr lang="en-US" altLang="zh-CN" dirty="0"/>
              <a:t>Scala</a:t>
            </a:r>
          </a:p>
          <a:p>
            <a:pPr lvl="2"/>
            <a:r>
              <a:rPr lang="en-US" altLang="zh-CN" dirty="0"/>
              <a:t>Functional programming: map, reduce</a:t>
            </a:r>
          </a:p>
          <a:p>
            <a:pPr lvl="2"/>
            <a:r>
              <a:rPr lang="en-US" altLang="zh-CN" dirty="0"/>
              <a:t>Compared to </a:t>
            </a:r>
            <a:r>
              <a:rPr lang="en-US" altLang="zh-CN" dirty="0" err="1"/>
              <a:t>PyTorch</a:t>
            </a:r>
            <a:r>
              <a:rPr lang="en-US" altLang="zh-CN" dirty="0"/>
              <a:t>:</a:t>
            </a:r>
          </a:p>
          <a:p>
            <a:pPr lvl="3"/>
            <a:r>
              <a:rPr lang="en-US" altLang="zh-CN" dirty="0"/>
              <a:t>“c = a + b” corresponds to “map” (element-wise operation)</a:t>
            </a:r>
          </a:p>
          <a:p>
            <a:pPr lvl="4"/>
            <a:r>
              <a:rPr lang="en-US" altLang="zh-CN" dirty="0"/>
              <a:t>Can be done in constant time given enough processors</a:t>
            </a:r>
          </a:p>
          <a:p>
            <a:pPr lvl="3"/>
            <a:r>
              <a:rPr lang="en-US" altLang="zh-CN" dirty="0"/>
              <a:t>“d = </a:t>
            </a:r>
            <a:r>
              <a:rPr lang="en-US" altLang="zh-CN" dirty="0" err="1"/>
              <a:t>a.sum</a:t>
            </a:r>
            <a:r>
              <a:rPr lang="en-US" altLang="zh-CN" dirty="0"/>
              <a:t>()” corresponds to “reduce” (reducing a vector into a scalar)</a:t>
            </a:r>
          </a:p>
          <a:p>
            <a:pPr lvl="4"/>
            <a:r>
              <a:rPr lang="en-US" altLang="zh-CN" dirty="0"/>
              <a:t>Can be done in logarithmic time given enough processors</a:t>
            </a:r>
          </a:p>
          <a:p>
            <a:pPr lvl="2"/>
            <a:r>
              <a:rPr lang="en-US" altLang="zh-CN" dirty="0"/>
              <a:t>Scales to distributed systems (beyond a single machine)</a:t>
            </a:r>
          </a:p>
          <a:p>
            <a:pPr lvl="3"/>
            <a:r>
              <a:rPr lang="en-US" altLang="zh-CN" b="1" dirty="0"/>
              <a:t>Simple as it seems, it is indeed extremely powerful!</a:t>
            </a:r>
            <a:endParaRPr lang="en-US" altLang="zh-CN" dirty="0"/>
          </a:p>
          <a:p>
            <a:pPr lvl="3"/>
            <a:r>
              <a:rPr lang="en-US" altLang="zh-CN" dirty="0"/>
              <a:t>We will see other programming platforms for DLP share the same programming model</a:t>
            </a:r>
          </a:p>
          <a:p>
            <a:pPr lvl="3"/>
            <a:endParaRPr lang="en-US" altLang="zh-CN" dirty="0"/>
          </a:p>
          <a:p>
            <a:pPr lvl="4"/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29E1C-A0D8-B7C2-2B8A-04B55B90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1ACE2-6D49-7319-C263-B363E7DF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369B8-4352-2455-C97B-1A6E41C5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2EC4FF-809F-D6EB-0D9C-BA1900016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47794"/>
            <a:ext cx="6064347" cy="13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51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518B-D1E4-7DA7-7C76-5B6A3AD3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Data-Level Parallelism (DLP)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FAB5F-6B04-D2DC-0F71-75F0FD389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73400" cy="4351338"/>
          </a:xfrm>
        </p:spPr>
        <p:txBody>
          <a:bodyPr/>
          <a:lstStyle/>
          <a:p>
            <a:r>
              <a:rPr lang="en-US" altLang="zh-CN" dirty="0"/>
              <a:t>Example: x86 AVX </a:t>
            </a:r>
            <a:r>
              <a:rPr lang="en-US" altLang="zh-CN" dirty="0" err="1"/>
              <a:t>intrinsics</a:t>
            </a:r>
            <a:endParaRPr lang="en-US" altLang="zh-CN" dirty="0"/>
          </a:p>
          <a:p>
            <a:pPr lvl="1"/>
            <a:r>
              <a:rPr lang="en-US" altLang="zh-CN" dirty="0"/>
              <a:t>Platform-dependent</a:t>
            </a:r>
          </a:p>
          <a:p>
            <a:pPr lvl="1"/>
            <a:r>
              <a:rPr lang="en-US" altLang="zh-CN" dirty="0"/>
              <a:t>Add (map operation)</a:t>
            </a:r>
          </a:p>
          <a:p>
            <a:pPr lvl="1"/>
            <a:r>
              <a:rPr lang="en-US" altLang="zh-CN" dirty="0"/>
              <a:t>__m256 contains float * 8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E76C8-9DDB-A716-2F49-AFDAD3BE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8EF3B-FF8F-B8E5-764D-20DE1820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B50FD-5B65-F0C2-DA19-2B14A5C7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A50194-33C2-C84E-EFAD-AFAE71C34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120" y="2330450"/>
            <a:ext cx="7648527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44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518B-D1E4-7DA7-7C76-5B6A3AD3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Data-Level Parallelism (DLP)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FAB5F-6B04-D2DC-0F71-75F0FD389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8625" cy="4351338"/>
          </a:xfrm>
        </p:spPr>
        <p:txBody>
          <a:bodyPr/>
          <a:lstStyle/>
          <a:p>
            <a:r>
              <a:rPr lang="en-US" altLang="zh-CN" dirty="0"/>
              <a:t>Example: x86 AVX </a:t>
            </a:r>
            <a:r>
              <a:rPr lang="en-US" altLang="zh-CN" dirty="0" err="1"/>
              <a:t>intrinsics</a:t>
            </a:r>
            <a:endParaRPr lang="en-US" altLang="zh-CN" dirty="0"/>
          </a:p>
          <a:p>
            <a:pPr lvl="1"/>
            <a:r>
              <a:rPr lang="en-US" altLang="zh-CN" dirty="0"/>
              <a:t>Sum (reduce operation)</a:t>
            </a:r>
          </a:p>
          <a:p>
            <a:pPr lvl="1"/>
            <a:r>
              <a:rPr lang="en-US" altLang="zh-CN" dirty="0"/>
              <a:t>Ignoring non-associativity of float</a:t>
            </a:r>
          </a:p>
          <a:p>
            <a:pPr lvl="1"/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E76C8-9DDB-A716-2F49-AFDAD3BE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8EF3B-FF8F-B8E5-764D-20DE1820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B50FD-5B65-F0C2-DA19-2B14A5C7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018F95-1AD8-46BA-807A-6D75B3E3D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550" y="2211614"/>
            <a:ext cx="6661450" cy="414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3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13DF-490F-CD44-A0C9-58573200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 Background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49A44-C7F6-B48C-BD47-B37ECD93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C1CA9-74D2-C803-5E93-BDA0A35A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D7245-0E5E-256A-2D02-4C17A488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026" name="Picture 2" descr="Peking University - Wikipedia">
            <a:extLst>
              <a:ext uri="{FF2B5EF4-FFF2-40B4-BE49-F238E27FC236}">
                <a16:creationId xmlns:a16="http://schemas.microsoft.com/office/drawing/2014/main" id="{229E5CE8-EA83-1D08-5C91-2AC58505E0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63370"/>
            <a:ext cx="2098040" cy="209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nford University - Wikipedia">
            <a:extLst>
              <a:ext uri="{FF2B5EF4-FFF2-40B4-BE49-F238E27FC236}">
                <a16:creationId xmlns:a16="http://schemas.microsoft.com/office/drawing/2014/main" id="{B11A66E4-53FB-69FC-E87F-A33A50E8F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1351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002C6D-ED54-DB5B-DA6D-FD308499AEE3}"/>
              </a:ext>
            </a:extLst>
          </p:cNvPr>
          <p:cNvSpPr txBox="1"/>
          <p:nvPr/>
        </p:nvSpPr>
        <p:spPr>
          <a:xfrm>
            <a:off x="3581400" y="1690688"/>
            <a:ext cx="7675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2018-2022</a:t>
            </a:r>
          </a:p>
          <a:p>
            <a:r>
              <a:rPr lang="en-US" altLang="zh-CN" sz="3600" dirty="0"/>
              <a:t>Bachelor of Science in Computer Science and Technology</a:t>
            </a:r>
            <a:endParaRPr lang="zh-CN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E6191-71BC-AC2F-95F6-9B3D5303277E}"/>
              </a:ext>
            </a:extLst>
          </p:cNvPr>
          <p:cNvSpPr txBox="1"/>
          <p:nvPr/>
        </p:nvSpPr>
        <p:spPr>
          <a:xfrm>
            <a:off x="3581400" y="4207917"/>
            <a:ext cx="7858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2022-</a:t>
            </a:r>
          </a:p>
          <a:p>
            <a:r>
              <a:rPr lang="en-US" altLang="zh-CN" sz="3600" dirty="0"/>
              <a:t>Master of Science in Computer Science</a:t>
            </a:r>
          </a:p>
          <a:p>
            <a:r>
              <a:rPr lang="en-US" altLang="zh-CN" sz="3600" dirty="0"/>
              <a:t>Systems Track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4363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B37A-B2A2-9D57-D12C-20363A90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Data-Level Parallelism (DLP)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EB37B-038B-CBE3-D21B-3225197F9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Where does the potential of DLP comes?</a:t>
            </a:r>
          </a:p>
          <a:p>
            <a:pPr lvl="1"/>
            <a:r>
              <a:rPr lang="en-US" altLang="zh-CN" dirty="0"/>
              <a:t>ILP: lack of dependencies among instructions</a:t>
            </a:r>
          </a:p>
          <a:p>
            <a:pPr lvl="1"/>
            <a:r>
              <a:rPr lang="en-US" altLang="zh-CN" dirty="0"/>
              <a:t>DLP: lack of dependencies among (____)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1A62A-F832-F867-28B7-843E0467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59CD7-26A0-80E1-3163-7C2D3BE4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A884-93CB-5B09-F74C-928870BD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91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B37A-B2A2-9D57-D12C-20363A90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Data-Level Parallelism (DLP)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EB37B-038B-CBE3-D21B-3225197F9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Where does the potential of DLP comes?</a:t>
            </a:r>
          </a:p>
          <a:p>
            <a:pPr lvl="1"/>
            <a:r>
              <a:rPr lang="en-US" altLang="zh-CN" dirty="0"/>
              <a:t>ILP: lack of dependencies among instructions</a:t>
            </a:r>
          </a:p>
          <a:p>
            <a:pPr lvl="1"/>
            <a:r>
              <a:rPr lang="en-US" altLang="zh-CN" dirty="0"/>
              <a:t>DLP: lack of dependencies among elements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1A62A-F832-F867-28B7-843E0467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59CD7-26A0-80E1-3163-7C2D3BE4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A884-93CB-5B09-F74C-928870BD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1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AC70-164D-382F-AE87-F2A42261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Data-Level Parallelism (DLP)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CFC26-66D4-1F9F-D57E-7C64F1EF3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2825"/>
          </a:xfrm>
        </p:spPr>
        <p:txBody>
          <a:bodyPr>
            <a:normAutofit/>
          </a:bodyPr>
          <a:lstStyle/>
          <a:p>
            <a:r>
              <a:rPr lang="en-US" altLang="zh-CN" dirty="0"/>
              <a:t>Implementation (three categories)</a:t>
            </a:r>
          </a:p>
          <a:p>
            <a:pPr lvl="1"/>
            <a:r>
              <a:rPr lang="en-US" altLang="zh-CN" dirty="0"/>
              <a:t>Common feature: one instruction operates on multiple data</a:t>
            </a:r>
          </a:p>
          <a:p>
            <a:pPr lvl="1"/>
            <a:r>
              <a:rPr lang="en-US" altLang="zh-CN" dirty="0"/>
              <a:t>CPU (requires extra hardware units)</a:t>
            </a:r>
          </a:p>
          <a:p>
            <a:pPr lvl="2"/>
            <a:r>
              <a:rPr lang="en-US" altLang="zh-CN" dirty="0"/>
              <a:t>Deeper</a:t>
            </a:r>
          </a:p>
          <a:p>
            <a:pPr lvl="3"/>
            <a:r>
              <a:rPr lang="en-US" altLang="zh-CN" dirty="0"/>
              <a:t>More pipeline stages to achieve higher frequency</a:t>
            </a:r>
          </a:p>
          <a:p>
            <a:pPr lvl="3"/>
            <a:r>
              <a:rPr lang="en-US" altLang="zh-CN" dirty="0"/>
              <a:t>Vector architecture</a:t>
            </a:r>
          </a:p>
          <a:p>
            <a:pPr lvl="4"/>
            <a:r>
              <a:rPr lang="en-US" altLang="zh-CN" dirty="0"/>
              <a:t>E.g., RISC-V vector extension, ARM Neon</a:t>
            </a:r>
          </a:p>
          <a:p>
            <a:pPr lvl="4"/>
            <a:r>
              <a:rPr lang="en-US" altLang="zh-CN" dirty="0"/>
              <a:t>Reviving!</a:t>
            </a:r>
          </a:p>
          <a:p>
            <a:pPr lvl="2"/>
            <a:r>
              <a:rPr lang="en-US" altLang="zh-CN" dirty="0"/>
              <a:t>Wider</a:t>
            </a:r>
          </a:p>
          <a:p>
            <a:pPr lvl="3"/>
            <a:r>
              <a:rPr lang="en-US" altLang="zh-CN" dirty="0"/>
              <a:t>Wider registers, wider ALU, …</a:t>
            </a:r>
          </a:p>
          <a:p>
            <a:pPr lvl="3"/>
            <a:r>
              <a:rPr lang="en-US" altLang="zh-CN" dirty="0"/>
              <a:t>Multimedia SIMD extension</a:t>
            </a:r>
          </a:p>
          <a:p>
            <a:pPr lvl="4"/>
            <a:r>
              <a:rPr lang="en-US" altLang="zh-CN" dirty="0"/>
              <a:t>E.g., AVX (AVX/AVX allows 32bit*8 or 64bit*4)</a:t>
            </a:r>
          </a:p>
          <a:p>
            <a:pPr lvl="2"/>
            <a:r>
              <a:rPr lang="en-US" altLang="zh-CN" dirty="0"/>
              <a:t>Programmed by </a:t>
            </a:r>
            <a:r>
              <a:rPr lang="en-US" altLang="zh-CN" dirty="0" err="1"/>
              <a:t>intrinsics</a:t>
            </a:r>
            <a:r>
              <a:rPr lang="en-US" altLang="zh-CN" dirty="0"/>
              <a:t>, platform-dependent but largely the same</a:t>
            </a:r>
          </a:p>
          <a:p>
            <a:pPr lvl="4"/>
            <a:endParaRPr lang="en-US" altLang="zh-CN" dirty="0"/>
          </a:p>
          <a:p>
            <a:pPr lvl="4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84DB2-1324-8C2F-6A94-6DCF98F2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2022/11/02</a:t>
            </a:r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BDC21-768C-26BC-8B74-958DB576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Zhenbang You</a:t>
            </a:r>
            <a:endParaRPr lang="zh-CN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2182D-17E7-9776-F92E-93AAE967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530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2A77-7C0B-C96D-B563-49CC3ED0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Data-Level Parallelism (DLP)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3B3F0-9F95-C45F-AA2E-59960FE50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Implementation (three categories)</a:t>
            </a:r>
          </a:p>
          <a:p>
            <a:pPr lvl="1"/>
            <a:r>
              <a:rPr lang="en-US" altLang="zh-CN" dirty="0"/>
              <a:t>CPU</a:t>
            </a:r>
          </a:p>
          <a:p>
            <a:pPr lvl="2"/>
            <a:r>
              <a:rPr lang="en-US" altLang="zh-CN" dirty="0"/>
              <a:t>Disadvantages</a:t>
            </a:r>
          </a:p>
          <a:p>
            <a:pPr lvl="3"/>
            <a:r>
              <a:rPr lang="en-US" altLang="zh-CN" dirty="0"/>
              <a:t>Power-hungry</a:t>
            </a:r>
          </a:p>
          <a:p>
            <a:pPr lvl="4"/>
            <a:r>
              <a:rPr lang="en-US" altLang="zh-CN" dirty="0"/>
              <a:t>AVX512 is extremely power hungry</a:t>
            </a:r>
          </a:p>
          <a:p>
            <a:pPr lvl="4"/>
            <a:r>
              <a:rPr lang="en-US" altLang="zh-CN" dirty="0"/>
              <a:t>Static power is always there no matter whether you use it</a:t>
            </a:r>
          </a:p>
          <a:p>
            <a:pPr lvl="4"/>
            <a:r>
              <a:rPr lang="en-US" altLang="zh-CN" dirty="0"/>
              <a:t>Intel efficient cores (little cores) do not support AVX512</a:t>
            </a:r>
          </a:p>
          <a:p>
            <a:pPr lvl="3"/>
            <a:r>
              <a:rPr lang="en-US" altLang="zh-CN" dirty="0"/>
              <a:t>Transistor count</a:t>
            </a:r>
          </a:p>
          <a:p>
            <a:pPr lvl="3"/>
            <a:r>
              <a:rPr lang="en-US" altLang="zh-CN" dirty="0"/>
              <a:t>Costly for context switch</a:t>
            </a:r>
          </a:p>
          <a:p>
            <a:pPr lvl="4"/>
            <a:r>
              <a:rPr lang="en-US" altLang="zh-CN" dirty="0"/>
              <a:t>In real systems, you need to save/restore registers on a routinely basis</a:t>
            </a:r>
          </a:p>
          <a:p>
            <a:pPr lvl="4"/>
            <a:r>
              <a:rPr lang="en-US" altLang="zh-CN" dirty="0"/>
              <a:t>You will learn this in chap 8</a:t>
            </a:r>
          </a:p>
          <a:p>
            <a:pPr lvl="3"/>
            <a:r>
              <a:rPr lang="en-US" altLang="zh-CN" dirty="0"/>
              <a:t>Vector architecture is much more complex than AVX</a:t>
            </a:r>
          </a:p>
          <a:p>
            <a:pPr lvl="4"/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D4C8C-9722-D504-1FCD-02888E96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18CCC-0215-E14E-5853-A19956A9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28F2C-9772-AD0B-09C6-506337B6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789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8F2C-701C-D698-7AC7-8D891623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Data-Level Parallelism (DLP)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1750-1707-63EE-1C29-A2D464054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65725"/>
          </a:xfrm>
        </p:spPr>
        <p:txBody>
          <a:bodyPr>
            <a:normAutofit/>
          </a:bodyPr>
          <a:lstStyle/>
          <a:p>
            <a:r>
              <a:rPr lang="en-US" altLang="zh-CN" dirty="0"/>
              <a:t>Implementation</a:t>
            </a:r>
          </a:p>
          <a:p>
            <a:pPr lvl="1"/>
            <a:r>
              <a:rPr lang="en-US" altLang="zh-CN" dirty="0"/>
              <a:t>GPU</a:t>
            </a:r>
          </a:p>
          <a:p>
            <a:pPr lvl="2"/>
            <a:r>
              <a:rPr lang="en-US" altLang="zh-CN" dirty="0"/>
              <a:t>Usage</a:t>
            </a:r>
          </a:p>
          <a:p>
            <a:pPr lvl="3"/>
            <a:r>
              <a:rPr lang="en-US" altLang="zh-CN" dirty="0"/>
              <a:t>Graphics</a:t>
            </a:r>
          </a:p>
          <a:p>
            <a:pPr lvl="3"/>
            <a:r>
              <a:rPr lang="en-US" altLang="zh-CN" dirty="0"/>
              <a:t>Scientific computing</a:t>
            </a:r>
          </a:p>
          <a:p>
            <a:pPr lvl="3"/>
            <a:r>
              <a:rPr lang="en-US" altLang="zh-CN" dirty="0"/>
              <a:t>Deep learning</a:t>
            </a:r>
          </a:p>
          <a:p>
            <a:pPr lvl="3"/>
            <a:r>
              <a:rPr lang="en-US" altLang="zh-CN" strike="sngStrike" dirty="0"/>
              <a:t>Cryptocurrency mining</a:t>
            </a:r>
          </a:p>
          <a:p>
            <a:pPr lvl="2"/>
            <a:r>
              <a:rPr lang="en-US" altLang="zh-CN" dirty="0"/>
              <a:t>Multiple SIMD processors</a:t>
            </a:r>
          </a:p>
          <a:p>
            <a:pPr lvl="3"/>
            <a:r>
              <a:rPr lang="en-US" altLang="zh-CN" dirty="0"/>
              <a:t>Very simple pipeline</a:t>
            </a:r>
          </a:p>
          <a:p>
            <a:pPr lvl="3"/>
            <a:r>
              <a:rPr lang="en-US" altLang="zh-CN" dirty="0"/>
              <a:t>Low frequency </a:t>
            </a:r>
            <a:r>
              <a:rPr lang="en-US" altLang="zh-CN"/>
              <a:t>(1-2.5GHz vs 3-6GHz </a:t>
            </a:r>
            <a:r>
              <a:rPr lang="en-US" altLang="zh-CN" dirty="0"/>
              <a:t>of CPU)</a:t>
            </a:r>
          </a:p>
          <a:p>
            <a:pPr lvl="3"/>
            <a:r>
              <a:rPr lang="en-US" altLang="zh-CN" dirty="0"/>
              <a:t>Each core is much less powerful than that of CPU</a:t>
            </a:r>
          </a:p>
          <a:p>
            <a:pPr lvl="3"/>
            <a:r>
              <a:rPr lang="en-US" altLang="zh-CN" dirty="0"/>
              <a:t>But GPU has lots of cores!</a:t>
            </a:r>
          </a:p>
          <a:p>
            <a:pPr lvl="4"/>
            <a:r>
              <a:rPr lang="en-US" altLang="zh-CN" dirty="0"/>
              <a:t>AMD 5990X: 64 cores, NVIDIA 4090: 16384 cores</a:t>
            </a:r>
          </a:p>
          <a:p>
            <a:pPr lvl="2"/>
            <a:r>
              <a:rPr lang="en-US" altLang="zh-CN" dirty="0"/>
              <a:t>Programmed by CUDA (NVIDIA) and OpenCL (others)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FB627-AE0C-B419-9612-1D125981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E5FFC-483A-AFB9-B9CA-CEF7BDE4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3E432-F959-F016-B5A5-D977E8CD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224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6457-F507-1131-1BFF-E686A97B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Data-Level Parallelism (DLP)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F7EC4-43BD-AEE3-7704-77210AF00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rmAutofit/>
          </a:bodyPr>
          <a:lstStyle/>
          <a:p>
            <a:r>
              <a:rPr lang="en-US" altLang="zh-CN" dirty="0"/>
              <a:t>GPU</a:t>
            </a:r>
          </a:p>
          <a:p>
            <a:pPr lvl="1"/>
            <a:r>
              <a:rPr lang="en-US" altLang="zh-CN" dirty="0"/>
              <a:t>Requirements for memory</a:t>
            </a:r>
          </a:p>
          <a:p>
            <a:pPr lvl="2"/>
            <a:r>
              <a:rPr lang="en-US" altLang="zh-CN" dirty="0"/>
              <a:t>Bandwidth instead of latency</a:t>
            </a:r>
          </a:p>
          <a:p>
            <a:pPr lvl="2"/>
            <a:r>
              <a:rPr lang="en-US" altLang="zh-CN" dirty="0"/>
              <a:t>GDDR, HBM</a:t>
            </a:r>
          </a:p>
          <a:p>
            <a:pPr lvl="3"/>
            <a:r>
              <a:rPr lang="en-US" altLang="zh-CN" dirty="0"/>
              <a:t>GDDR vs DDR</a:t>
            </a:r>
          </a:p>
          <a:p>
            <a:pPr lvl="3"/>
            <a:r>
              <a:rPr lang="en-US" altLang="zh-CN" dirty="0"/>
              <a:t>Bandwidth vs latency</a:t>
            </a:r>
          </a:p>
          <a:p>
            <a:pPr lvl="3"/>
            <a:r>
              <a:rPr lang="en-US" altLang="zh-CN" dirty="0"/>
              <a:t>HBM: the future, high bandwidth, low latency, still expensive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EE079-A7C0-4734-69D4-8159AB68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26605-2AE4-4E41-124A-551B064A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Zhenbang You</a:t>
            </a:r>
            <a:endParaRPr lang="zh-CN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9EFFD-B758-C207-E9B1-1C08EBF2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524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6457-F507-1131-1BFF-E686A97B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Data-Level Parallelism (DLP)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F7EC4-43BD-AEE3-7704-77210AF00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513"/>
            <a:ext cx="10515600" cy="5127625"/>
          </a:xfrm>
        </p:spPr>
        <p:txBody>
          <a:bodyPr>
            <a:normAutofit/>
          </a:bodyPr>
          <a:lstStyle/>
          <a:p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bandwidth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</a:p>
          <a:p>
            <a:pPr lvl="1"/>
            <a:r>
              <a:rPr lang="en-US" altLang="zh-CN" dirty="0"/>
              <a:t>Typical PC CPU</a:t>
            </a:r>
          </a:p>
          <a:p>
            <a:pPr lvl="2"/>
            <a:r>
              <a:rPr lang="en-US" altLang="zh-CN" dirty="0"/>
              <a:t>DDR4-3200, 2 channels: 3200 MHz * 8 B * 2 channels = 51.2 GB/s</a:t>
            </a:r>
          </a:p>
          <a:p>
            <a:pPr lvl="2"/>
            <a:r>
              <a:rPr lang="en-US" altLang="zh-CN" dirty="0"/>
              <a:t>DDR5-4800, 2 channels: 4800 MHz * 8 B * 2 channels = 76.8 GB/s</a:t>
            </a:r>
          </a:p>
          <a:p>
            <a:pPr lvl="1"/>
            <a:r>
              <a:rPr lang="en-US" altLang="zh-CN" dirty="0"/>
              <a:t>Extremal server CPU</a:t>
            </a:r>
          </a:p>
          <a:p>
            <a:pPr lvl="2"/>
            <a:r>
              <a:rPr lang="en-US" altLang="zh-CN" dirty="0"/>
              <a:t>DDR5-6400, 8 channels: 6400 MHz * 8 B * 8 channels = 409.6 GB/s</a:t>
            </a:r>
          </a:p>
          <a:p>
            <a:pPr lvl="3"/>
            <a:r>
              <a:rPr lang="en-US" altLang="zh-CN" dirty="0"/>
              <a:t>Beyond current technologies</a:t>
            </a:r>
          </a:p>
          <a:p>
            <a:pPr lvl="1"/>
            <a:r>
              <a:rPr lang="en-US" altLang="zh-CN" dirty="0"/>
              <a:t>PC GPU</a:t>
            </a:r>
          </a:p>
          <a:p>
            <a:pPr lvl="2"/>
            <a:r>
              <a:rPr lang="en-US" altLang="zh-CN" dirty="0"/>
              <a:t>NVIDIA 4090: 1,008GB/s</a:t>
            </a:r>
          </a:p>
          <a:p>
            <a:pPr lvl="2"/>
            <a:r>
              <a:rPr lang="en-US" altLang="zh-CN" dirty="0"/>
              <a:t>NVIDIA 3060: 360GB/s</a:t>
            </a:r>
          </a:p>
          <a:p>
            <a:pPr lvl="1"/>
            <a:r>
              <a:rPr lang="en-US" altLang="zh-CN" dirty="0"/>
              <a:t>Enterprise-level GPU</a:t>
            </a:r>
          </a:p>
          <a:p>
            <a:pPr lvl="2"/>
            <a:r>
              <a:rPr lang="en-US" altLang="zh-CN" dirty="0"/>
              <a:t>NVIDIA H100 SXM5: 1,920 GB/s</a:t>
            </a:r>
          </a:p>
          <a:p>
            <a:pPr lvl="1"/>
            <a:r>
              <a:rPr lang="en-US" altLang="zh-CN" dirty="0"/>
              <a:t>Apple M-series</a:t>
            </a:r>
          </a:p>
          <a:p>
            <a:pPr lvl="2"/>
            <a:r>
              <a:rPr lang="en-US" altLang="zh-CN" dirty="0"/>
              <a:t>M1 Max: 400 GB/s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EE079-A7C0-4734-69D4-8159AB68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26605-2AE4-4E41-124A-551B064A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9EFFD-B758-C207-E9B1-1C08EBF2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B2D09B-025D-4313-7408-8053100EB5FC}"/>
              </a:ext>
            </a:extLst>
          </p:cNvPr>
          <p:cNvSpPr txBox="1"/>
          <p:nvPr/>
        </p:nvSpPr>
        <p:spPr>
          <a:xfrm>
            <a:off x="6572250" y="4230132"/>
            <a:ext cx="507682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haroni" panose="020B0604020202020204" pitchFamily="2" charset="-79"/>
                <a:cs typeface="Aharoni" panose="020B0604020202020204" pitchFamily="2" charset="-79"/>
              </a:rPr>
              <a:t>Memory bandwidth can sometimes be one of the key factors contributing to the huge performance gap between CPU and GPU</a:t>
            </a:r>
          </a:p>
          <a:p>
            <a:endParaRPr lang="zh-CN" altLang="en-US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49686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53C8-615D-993C-CDCB-31EE5887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Data-Level Parallelism (DLP)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2847-45FF-D112-56A7-2C9D10D82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</a:p>
          <a:p>
            <a:pPr lvl="1"/>
            <a:r>
              <a:rPr lang="en-US" altLang="zh-CN" dirty="0"/>
              <a:t>Disadvantages</a:t>
            </a:r>
          </a:p>
          <a:p>
            <a:pPr lvl="2"/>
            <a:r>
              <a:rPr lang="en-US" altLang="zh-CN" dirty="0"/>
              <a:t>Transferring data between main memory and VRAM (GPU memory): high latency, low bandwidth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5CDD7-3EA9-F50F-C673-5831558D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4556A-562B-B944-843D-7AEF0C71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75ED1-7D23-D48A-0EE8-8554BC40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11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3A9E-1752-9DD8-0B45-0D4B3D5B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Data-Level Parallelism (DLP)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5C884-CBFB-6482-3ED0-B2762AF84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Most scalable</a:t>
            </a:r>
          </a:p>
          <a:p>
            <a:r>
              <a:rPr lang="en-US" altLang="zh-CN" dirty="0"/>
              <a:t>Most efficient</a:t>
            </a:r>
          </a:p>
          <a:p>
            <a:pPr lvl="1"/>
            <a:r>
              <a:rPr lang="en-US" altLang="zh-CN" dirty="0"/>
              <a:t>Cost-efficient, power-efficient</a:t>
            </a:r>
          </a:p>
          <a:p>
            <a:pPr lvl="2"/>
            <a:r>
              <a:rPr lang="en-US" altLang="zh-CN" dirty="0"/>
              <a:t>Cost-power-performance</a:t>
            </a:r>
          </a:p>
          <a:p>
            <a:pPr lvl="1"/>
            <a:r>
              <a:rPr lang="en-US" altLang="zh-CN" dirty="0"/>
              <a:t>As long as you have enough DLP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CAE29-76A1-458A-D4BC-2A0BA126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64989-7C94-522A-CD36-DFCA5D19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0EFC3-1B99-8362-E4A3-CA716089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885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8A06-CC57-0803-D6ED-D7849AC2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Thread-Level Parallelism (TLP)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0A1C-7DD9-9BE4-9FC8-1C1B62B3E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2005: the advent of multi-core CPU</a:t>
            </a:r>
          </a:p>
          <a:p>
            <a:pPr lvl="1"/>
            <a:r>
              <a:rPr lang="en-US" altLang="zh-CN" dirty="0"/>
              <a:t>Sun UltraSPARC T1</a:t>
            </a:r>
          </a:p>
          <a:p>
            <a:pPr lvl="2"/>
            <a:r>
              <a:rPr lang="en-US" altLang="zh-CN" dirty="0"/>
              <a:t>4/6/8 cores, 4 threads/core</a:t>
            </a:r>
          </a:p>
          <a:p>
            <a:pPr lvl="2"/>
            <a:r>
              <a:rPr lang="en-US" altLang="zh-CN" dirty="0"/>
              <a:t>The first practical multicore processor</a:t>
            </a:r>
          </a:p>
          <a:p>
            <a:pPr lvl="2"/>
            <a:r>
              <a:rPr lang="en-US" altLang="zh-CN" dirty="0"/>
              <a:t>One of my instructors of CS149, Kunle Olukotun, was one of its architects</a:t>
            </a:r>
          </a:p>
          <a:p>
            <a:pPr lvl="1"/>
            <a:r>
              <a:rPr lang="en-US" altLang="zh-CN" dirty="0"/>
              <a:t>AMD Athlon 64 X2</a:t>
            </a:r>
          </a:p>
          <a:p>
            <a:pPr lvl="2"/>
            <a:r>
              <a:rPr lang="en-US" altLang="zh-CN" dirty="0"/>
              <a:t>2 cores</a:t>
            </a:r>
          </a:p>
          <a:p>
            <a:r>
              <a:rPr lang="en-US" altLang="zh-CN" dirty="0"/>
              <a:t>Lack of dependencies among what?</a:t>
            </a:r>
          </a:p>
          <a:p>
            <a:pPr lvl="1"/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C0183-3E06-A61F-2772-77AE11AE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F6EED-E615-22C9-0DD9-8D04DA72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93CC9-BC25-1588-BFCF-1EC050C5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53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016D7-5EC5-4011-FF6B-0496CFB60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2950"/>
            <a:ext cx="10515600" cy="5434013"/>
          </a:xfrm>
        </p:spPr>
        <p:txBody>
          <a:bodyPr/>
          <a:lstStyle/>
          <a:p>
            <a:r>
              <a:rPr lang="en-US" altLang="zh-CN" sz="3200" dirty="0">
                <a:latin typeface="Arial Rounded MT Bold" panose="020F0704030504030204" pitchFamily="34" charset="0"/>
              </a:rPr>
              <a:t>“It is not a dreary science of paper machines that will never work. No! It’s a discipline of keen intellectual interest, requiring the balance of marketplace forces to cost-performance-power, leading to glorious failures and some notable successes.”</a:t>
            </a:r>
          </a:p>
          <a:p>
            <a:r>
              <a:rPr lang="en-US" altLang="zh-CN" sz="2400" dirty="0"/>
              <a:t>J. Hennessy, D. Patterson, Computer Architecture: A Quantitative Approach</a:t>
            </a:r>
            <a:endParaRPr lang="zh-CN" alt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BE147-2EDF-3730-38B2-CC80F0E6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6F27C-C60C-D33A-188E-10F35CE9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CC4F0-B221-5223-DA83-E18751EC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27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8A06-CC57-0803-D6ED-D7849AC2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Thread-Level Parallelism (TLP)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0A1C-7DD9-9BE4-9FC8-1C1B62B3E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2005: the advent of multi-core CPU</a:t>
            </a:r>
          </a:p>
          <a:p>
            <a:pPr lvl="1"/>
            <a:r>
              <a:rPr lang="en-US" altLang="zh-CN" dirty="0"/>
              <a:t>Sun UltraSPARC T1</a:t>
            </a:r>
          </a:p>
          <a:p>
            <a:pPr lvl="2"/>
            <a:r>
              <a:rPr lang="en-US" altLang="zh-CN" dirty="0"/>
              <a:t>4/6/8 cores, 4 threads/core</a:t>
            </a:r>
          </a:p>
          <a:p>
            <a:pPr lvl="2"/>
            <a:r>
              <a:rPr lang="en-US" altLang="zh-CN" dirty="0"/>
              <a:t>The first practical multicore processor</a:t>
            </a:r>
          </a:p>
          <a:p>
            <a:pPr lvl="2"/>
            <a:r>
              <a:rPr lang="en-US" altLang="zh-CN" dirty="0"/>
              <a:t>One of my instructors of CS149, Kunle Olukotun, was one of its architects</a:t>
            </a:r>
          </a:p>
          <a:p>
            <a:pPr lvl="1"/>
            <a:r>
              <a:rPr lang="en-US" altLang="zh-CN" dirty="0"/>
              <a:t>AMD Athlon 64 X2</a:t>
            </a:r>
          </a:p>
          <a:p>
            <a:pPr lvl="2"/>
            <a:r>
              <a:rPr lang="en-US" altLang="zh-CN" dirty="0"/>
              <a:t>2 cores</a:t>
            </a:r>
          </a:p>
          <a:p>
            <a:r>
              <a:rPr lang="en-US" altLang="zh-CN" dirty="0"/>
              <a:t>Lack of dependencies among what?</a:t>
            </a:r>
          </a:p>
          <a:p>
            <a:pPr lvl="1"/>
            <a:r>
              <a:rPr lang="en-US" altLang="zh-CN" dirty="0"/>
              <a:t>Tasks!</a:t>
            </a:r>
          </a:p>
          <a:p>
            <a:pPr lvl="1"/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C0183-3E06-A61F-2772-77AE11AE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F6EED-E615-22C9-0DD9-8D04DA72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93CC9-BC25-1588-BFCF-1EC050C5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028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49C2-5CF0-BD51-390B-CA9962ED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Thread-Level Parallelism (TLP)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C5508-B3DF-2617-A861-E93D503A6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5175" cy="4530726"/>
          </a:xfrm>
        </p:spPr>
        <p:txBody>
          <a:bodyPr>
            <a:normAutofit/>
          </a:bodyPr>
          <a:lstStyle/>
          <a:p>
            <a:r>
              <a:rPr lang="en-US" altLang="zh-CN" dirty="0"/>
              <a:t>Multiple Instructions Multiple Data (MIMD)</a:t>
            </a:r>
          </a:p>
          <a:p>
            <a:pPr lvl="1"/>
            <a:r>
              <a:rPr lang="en-US" altLang="zh-CN" dirty="0"/>
              <a:t>MIMD vs SIMD</a:t>
            </a:r>
          </a:p>
          <a:p>
            <a:pPr lvl="2"/>
            <a:r>
              <a:rPr lang="en-US" altLang="zh-CN" dirty="0"/>
              <a:t>Flexibility</a:t>
            </a:r>
          </a:p>
          <a:p>
            <a:pPr lvl="3"/>
            <a:r>
              <a:rPr lang="en-US" altLang="zh-CN" b="1" dirty="0"/>
              <a:t>Task parallel vs data parallel</a:t>
            </a:r>
          </a:p>
          <a:p>
            <a:pPr lvl="4"/>
            <a:r>
              <a:rPr lang="en-US" altLang="zh-CN" dirty="0"/>
              <a:t>Two kinds of logical parallelism that application programmers care about</a:t>
            </a:r>
          </a:p>
          <a:p>
            <a:pPr lvl="3"/>
            <a:r>
              <a:rPr lang="en-US" altLang="zh-CN" dirty="0"/>
              <a:t>Heterogenous vs homogenous</a:t>
            </a:r>
          </a:p>
          <a:p>
            <a:pPr lvl="2"/>
            <a:r>
              <a:rPr lang="en-US" altLang="zh-CN" dirty="0"/>
              <a:t>Efficiency</a:t>
            </a:r>
          </a:p>
          <a:p>
            <a:pPr lvl="2"/>
            <a:r>
              <a:rPr lang="en-US" altLang="zh-CN" dirty="0"/>
              <a:t>Scalability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1D344-7277-9C3F-4609-0CF696B0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5CF4F-9619-0398-517B-0F7B0651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B94C2-BE67-54A5-A8D6-34F3E4AC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638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13DE-B345-8EA1-1E34-E5F37178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Thread-Level Parallelism (TLP)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9CED4-15CB-2D48-5B43-E282C7D16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9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C++20: std::</a:t>
            </a:r>
            <a:r>
              <a:rPr lang="en-US" altLang="zh-CN" dirty="0" err="1"/>
              <a:t>jthread</a:t>
            </a:r>
            <a:endParaRPr lang="en-US" altLang="zh-CN" dirty="0"/>
          </a:p>
          <a:p>
            <a:r>
              <a:rPr lang="en-US" altLang="zh-CN" dirty="0"/>
              <a:t>Fork-join</a:t>
            </a:r>
          </a:p>
          <a:p>
            <a:pPr lvl="1"/>
            <a:r>
              <a:rPr lang="en-US" altLang="zh-CN" dirty="0"/>
              <a:t>Sum can be implemented in the same style. Try it yourself.</a:t>
            </a:r>
          </a:p>
          <a:p>
            <a:pPr lvl="1"/>
            <a:r>
              <a:rPr lang="en-US" altLang="zh-CN" strike="sngStrike" dirty="0"/>
              <a:t>You will find how hard it is to program in </a:t>
            </a:r>
            <a:r>
              <a:rPr lang="en-US" altLang="zh-CN" strike="sngStrike" dirty="0" err="1"/>
              <a:t>pthread</a:t>
            </a:r>
            <a:r>
              <a:rPr lang="en-US" altLang="zh-CN" strike="sngStrike" dirty="0"/>
              <a:t> two months later</a:t>
            </a:r>
            <a:endParaRPr lang="zh-CN" altLang="en-US" strike="sngStrik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7F82-01CB-2A3A-9D8F-E46E54BD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43D87-EF9E-BA43-BD4C-9FC64D7E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2D033-886D-DA0C-A383-0FB8E47C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0B34C7-9DDC-DECC-1649-966C84056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007" y="1418952"/>
            <a:ext cx="7887105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31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49C2-5CF0-BD51-390B-CA9962ED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Thread-Level Parallelism (TLP)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C5508-B3DF-2617-A861-E93D503A6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5175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You will learn how to programming multiple threads in Chapter 12</a:t>
            </a:r>
          </a:p>
          <a:p>
            <a:pPr lvl="1"/>
            <a:r>
              <a:rPr lang="en-US" altLang="zh-CN" dirty="0"/>
              <a:t>But the programming interfaces introduced in CSAPP are hard to use</a:t>
            </a:r>
          </a:p>
          <a:p>
            <a:pPr lvl="1"/>
            <a:r>
              <a:rPr lang="en-US" altLang="zh-CN" dirty="0"/>
              <a:t>Recommend:</a:t>
            </a:r>
          </a:p>
          <a:p>
            <a:pPr lvl="2"/>
            <a:r>
              <a:rPr lang="en-US" altLang="zh-CN" dirty="0"/>
              <a:t>C++: std:: thread, std::</a:t>
            </a:r>
            <a:r>
              <a:rPr lang="en-US" altLang="zh-CN" dirty="0" err="1"/>
              <a:t>jthread</a:t>
            </a:r>
            <a:r>
              <a:rPr lang="en-US" altLang="zh-CN" dirty="0"/>
              <a:t>, std::future</a:t>
            </a:r>
          </a:p>
          <a:p>
            <a:pPr lvl="2"/>
            <a:r>
              <a:rPr lang="en-US" altLang="zh-CN" dirty="0"/>
              <a:t>Java: thread, future</a:t>
            </a:r>
          </a:p>
          <a:p>
            <a:pPr lvl="2"/>
            <a:r>
              <a:rPr lang="en-US" altLang="zh-CN" dirty="0"/>
              <a:t>Go: goroutine</a:t>
            </a:r>
          </a:p>
          <a:p>
            <a:pPr lvl="2"/>
            <a:r>
              <a:rPr lang="en-US" altLang="zh-CN" dirty="0"/>
              <a:t>Scala/Haskell: Future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1D344-7277-9C3F-4609-0CF696B0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5CF4F-9619-0398-517B-0F7B0651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B94C2-BE67-54A5-A8D6-34F3E4AC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864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33859-3CEC-740B-614E-E28B938D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Thread-Level Parallelism (TLP)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96407-3381-4324-13D8-0D0EF8251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Multiple cores</a:t>
            </a:r>
          </a:p>
          <a:p>
            <a:pPr lvl="1"/>
            <a:r>
              <a:rPr lang="en-US" altLang="zh-CN" dirty="0"/>
              <a:t>Cache</a:t>
            </a:r>
          </a:p>
          <a:p>
            <a:pPr lvl="2"/>
            <a:r>
              <a:rPr lang="en-US" altLang="zh-CN" dirty="0"/>
              <a:t>Cache coherence &amp; memory consistency</a:t>
            </a:r>
          </a:p>
          <a:p>
            <a:pPr lvl="3"/>
            <a:r>
              <a:rPr lang="en-US" altLang="zh-CN" dirty="0"/>
              <a:t>No plan to talk about this in the lecture</a:t>
            </a:r>
          </a:p>
          <a:p>
            <a:r>
              <a:rPr lang="en-US" altLang="zh-CN" dirty="0"/>
              <a:t>Multithreading</a:t>
            </a:r>
          </a:p>
          <a:p>
            <a:r>
              <a:rPr lang="en-US" altLang="zh-CN" dirty="0"/>
              <a:t>Heterogeneous cores</a:t>
            </a:r>
          </a:p>
          <a:p>
            <a:pPr lvl="1"/>
            <a:r>
              <a:rPr lang="en-US" altLang="zh-CN" dirty="0"/>
              <a:t>E.g., ARM big-LITTLE, intel performance cores &amp; efficient cores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79540-9816-3B00-00BE-02A28FB1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CBBA2-D78A-F3C6-ED5A-63EC8FC5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B69BA-5C56-A95C-7146-6AA5721C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92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32B8-379E-B2C8-DEC6-37501800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Thread-Level Parallelism (TLP)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E61EB-42FE-1426-47DB-FB7BDBC0B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Less larger cores vs more smaller cores</a:t>
            </a:r>
          </a:p>
          <a:p>
            <a:pPr lvl="1"/>
            <a:r>
              <a:rPr lang="en-US" altLang="zh-CN" dirty="0"/>
              <a:t>Varying among different scenarios</a:t>
            </a:r>
          </a:p>
          <a:p>
            <a:pPr lvl="2"/>
            <a:r>
              <a:rPr lang="en-US" altLang="zh-CN" dirty="0"/>
              <a:t>For PC gamers, prefer less larger cores</a:t>
            </a:r>
          </a:p>
          <a:p>
            <a:pPr lvl="2"/>
            <a:r>
              <a:rPr lang="en-US" altLang="zh-CN" dirty="0"/>
              <a:t>For cloud service provider, prefer more smaller cores</a:t>
            </a:r>
          </a:p>
          <a:p>
            <a:pPr lvl="3"/>
            <a:r>
              <a:rPr lang="en-US" altLang="zh-CN" dirty="0"/>
              <a:t>AMD c series, e.g., ZEN4c, 128 small cores</a:t>
            </a:r>
          </a:p>
          <a:p>
            <a:pPr lvl="3"/>
            <a:r>
              <a:rPr lang="en-US" altLang="zh-CN" dirty="0"/>
              <a:t>AWS designs its own processors to achieve better power efficiency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EA99F-4E98-7B7E-15A3-DF8E379C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EC0C8-D939-AB57-F837-CF59C065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78BFA-077A-F6E2-BE2E-7E6ABDB5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985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32B8-379E-B2C8-DEC6-37501800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Thread-Level Parallelism (TLP)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E61EB-42FE-1426-47DB-FB7BDBC0B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Limitations</a:t>
            </a:r>
          </a:p>
          <a:p>
            <a:pPr lvl="1"/>
            <a:r>
              <a:rPr lang="en-US" altLang="zh-CN" dirty="0"/>
              <a:t>Scalability</a:t>
            </a:r>
          </a:p>
          <a:p>
            <a:pPr lvl="2"/>
            <a:r>
              <a:rPr lang="en-US" altLang="zh-CN" dirty="0"/>
              <a:t>Why don’t we have more cores?</a:t>
            </a:r>
          </a:p>
          <a:p>
            <a:pPr lvl="3"/>
            <a:r>
              <a:rPr lang="en-US" altLang="zh-CN" dirty="0"/>
              <a:t>Communication</a:t>
            </a:r>
          </a:p>
          <a:p>
            <a:pPr lvl="3"/>
            <a:r>
              <a:rPr lang="en-US" altLang="zh-CN" dirty="0"/>
              <a:t>Coherence</a:t>
            </a:r>
          </a:p>
          <a:p>
            <a:pPr lvl="3"/>
            <a:r>
              <a:rPr lang="en-US" altLang="zh-CN" dirty="0"/>
              <a:t>Yield</a:t>
            </a:r>
          </a:p>
          <a:p>
            <a:pPr lvl="4"/>
            <a:r>
              <a:rPr lang="en-US" altLang="zh-CN" dirty="0" err="1"/>
              <a:t>Chiplet</a:t>
            </a:r>
            <a:endParaRPr lang="en-US" altLang="zh-CN" dirty="0"/>
          </a:p>
          <a:p>
            <a:pPr lvl="3"/>
            <a:r>
              <a:rPr lang="en-US" altLang="zh-CN" dirty="0"/>
              <a:t>Amdahl’s Law</a:t>
            </a:r>
          </a:p>
          <a:p>
            <a:pPr lvl="4"/>
            <a:r>
              <a:rPr lang="en-US" altLang="zh-CN" dirty="0"/>
              <a:t>How much you can improve depends on how much you can’t improve</a:t>
            </a:r>
          </a:p>
          <a:p>
            <a:pPr lvl="4"/>
            <a:r>
              <a:rPr lang="en-US" altLang="zh-CN" dirty="0"/>
              <a:t>There is always code that can’t be parallelized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EA99F-4E98-7B7E-15A3-DF8E379C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EC0C8-D939-AB57-F837-CF59C065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78BFA-077A-F6E2-BE2E-7E6ABDB5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71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44BE-654F-8E42-1948-382D0DF6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Thread-Level Parallelism (TLP)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54F79-A42C-B20D-D70A-C4D6B3EE3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Memory requirements</a:t>
            </a:r>
          </a:p>
          <a:p>
            <a:pPr lvl="1"/>
            <a:r>
              <a:rPr lang="en-US" altLang="zh-CN" dirty="0"/>
              <a:t>Latency: ILP &gt; TLP &gt; DLP</a:t>
            </a:r>
          </a:p>
          <a:p>
            <a:pPr lvl="1"/>
            <a:r>
              <a:rPr lang="en-US" altLang="zh-CN" dirty="0"/>
              <a:t>Bandwidth: DLP &gt; TLP &gt; ILP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73961-CDEC-6297-38DA-A4F86FF6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47068-9FFE-F796-CA4E-B9602C1E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68CAD-F9A5-EC5F-546B-56D2583D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717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9ED9-0D51-502D-8FC6-9B2072AD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era of cloud computing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00398-9B71-7302-72FB-28ABA51A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we can assemble computation from the crowd, there may be more parallelism we can use</a:t>
            </a:r>
          </a:p>
          <a:p>
            <a:pPr lvl="1"/>
            <a:r>
              <a:rPr lang="en-US" altLang="zh-CN" dirty="0"/>
              <a:t>This is called Request-Level Parallelism (RLP)</a:t>
            </a:r>
          </a:p>
          <a:p>
            <a:pPr lvl="1"/>
            <a:r>
              <a:rPr lang="en-US" altLang="zh-CN" dirty="0"/>
              <a:t>Loosely coupled task parallelism</a:t>
            </a:r>
          </a:p>
          <a:p>
            <a:r>
              <a:rPr lang="en-US" altLang="zh-CN" dirty="0"/>
              <a:t>This is the key argument of cloud computing</a:t>
            </a:r>
          </a:p>
          <a:p>
            <a:r>
              <a:rPr lang="en-US" altLang="zh-CN" dirty="0"/>
              <a:t>Very hot topic, both in the industry and in the academia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88EDE-F387-1A25-996E-00CC35B8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D6D4-17C0-3F66-B007-CA9304E1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FD232-BDCD-061B-B00C-648E06D0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695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3143-B5F7-76AB-F2C8-60E1F547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 hierarchy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E72D7-4CDA-83AF-2376-769D8AF73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Computation hierarchy</a:t>
            </a:r>
          </a:p>
          <a:p>
            <a:pPr lvl="1"/>
            <a:r>
              <a:rPr lang="en-US" altLang="zh-CN" dirty="0"/>
              <a:t>Core -&gt; processor &gt; cluster</a:t>
            </a:r>
          </a:p>
          <a:p>
            <a:pPr lvl="1"/>
            <a:r>
              <a:rPr lang="en-US" altLang="zh-CN" dirty="0"/>
              <a:t>ILP -&gt; DLP -&gt; TLP -&gt; RLP</a:t>
            </a:r>
          </a:p>
          <a:p>
            <a:r>
              <a:rPr lang="en-US" altLang="zh-CN" dirty="0"/>
              <a:t>Memory hierarchy</a:t>
            </a:r>
          </a:p>
          <a:p>
            <a:pPr lvl="1"/>
            <a:r>
              <a:rPr lang="en-US" altLang="zh-CN" dirty="0"/>
              <a:t>Register -&gt; per-core cache -&gt; shared cache -&gt; memory -&gt; disk -&gt; remote storage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34DCA-EB42-2580-C236-22453A4B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E44DB-EB45-A2FD-E9B2-BC794350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CFA43-F624-E5BE-23C0-B09251CF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87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6969-3F53-00ED-575E-A8B50144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FEA70-8116-7F45-1B59-17CCA6515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Parallelism and programming model (from the perspective of </a:t>
            </a:r>
            <a:r>
              <a:rPr lang="en-US" altLang="zh-CN" b="1" dirty="0"/>
              <a:t>implementation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Instruction-Level Parallelism (ILP)</a:t>
            </a:r>
          </a:p>
          <a:p>
            <a:pPr lvl="1"/>
            <a:r>
              <a:rPr lang="en-US" altLang="zh-CN" dirty="0"/>
              <a:t>Data-Level Parallelism (DLP)</a:t>
            </a:r>
          </a:p>
          <a:p>
            <a:pPr lvl="1"/>
            <a:r>
              <a:rPr lang="en-US" altLang="zh-CN" dirty="0"/>
              <a:t>Thread-Level Parallelism (TLP)</a:t>
            </a:r>
          </a:p>
          <a:p>
            <a:pPr lvl="1"/>
            <a:r>
              <a:rPr lang="en-US" altLang="zh-CN" dirty="0"/>
              <a:t>Parallelism can also be categorized from a </a:t>
            </a:r>
            <a:r>
              <a:rPr lang="en-US" altLang="zh-CN" b="1" dirty="0"/>
              <a:t>logical</a:t>
            </a:r>
            <a:r>
              <a:rPr lang="en-US" altLang="zh-CN" dirty="0"/>
              <a:t> perspective</a:t>
            </a:r>
          </a:p>
          <a:p>
            <a:pPr lvl="2"/>
            <a:r>
              <a:rPr lang="en-US" altLang="zh-CN" dirty="0"/>
              <a:t>We will talk about this later</a:t>
            </a:r>
          </a:p>
          <a:p>
            <a:r>
              <a:rPr lang="en-US" altLang="zh-CN" dirty="0"/>
              <a:t>Performance of programming languages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9A83F-DC09-C01C-941B-C278D858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7D8D0-1C84-E840-507A-A7E7AF66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5D470-F877-688A-B362-DEB57F87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497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D402-A0D3-44E9-560E-E5EBE0EE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0900" cy="1325563"/>
          </a:xfrm>
        </p:spPr>
        <p:txBody>
          <a:bodyPr/>
          <a:lstStyle/>
          <a:p>
            <a:r>
              <a:rPr lang="en-US" altLang="zh-CN" dirty="0"/>
              <a:t>The Era of Domain-Specific Architecture (DSA)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FA083-88E1-C623-C894-F6A884AF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10899" cy="5165725"/>
          </a:xfrm>
        </p:spPr>
        <p:txBody>
          <a:bodyPr>
            <a:normAutofit/>
          </a:bodyPr>
          <a:lstStyle/>
          <a:p>
            <a:r>
              <a:rPr lang="en-US" altLang="zh-CN" dirty="0"/>
              <a:t>DSA typically exploits different kinds of parallelisms in certain scenarios</a:t>
            </a:r>
          </a:p>
          <a:p>
            <a:r>
              <a:rPr lang="en-US" altLang="zh-CN" dirty="0"/>
              <a:t>Wait, this should require lots of domain-specific languages (DSL)!</a:t>
            </a:r>
          </a:p>
          <a:p>
            <a:r>
              <a:rPr lang="en-US" altLang="zh-CN" dirty="0"/>
              <a:t>But there aren’t too many kinds of parallelisms and programming models</a:t>
            </a:r>
          </a:p>
          <a:p>
            <a:pPr lvl="1"/>
            <a:r>
              <a:rPr lang="en-US" altLang="zh-CN" dirty="0"/>
              <a:t>Personally speaking, I think it’s the key to why DSA may make a difference in the future</a:t>
            </a:r>
          </a:p>
          <a:p>
            <a:pPr lvl="1"/>
            <a:r>
              <a:rPr lang="en-US" altLang="zh-CN" dirty="0"/>
              <a:t>Compilers play a key role</a:t>
            </a:r>
          </a:p>
          <a:p>
            <a:r>
              <a:rPr lang="en-US" altLang="zh-CN" dirty="0"/>
              <a:t>CPU and GPU only occupy 1/3 die size in your smartphone processor</a:t>
            </a:r>
          </a:p>
          <a:p>
            <a:r>
              <a:rPr lang="en-US" altLang="zh-CN" dirty="0"/>
              <a:t>Very hot topic in the academia, but its industrial potential is still to be seen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ED07A-E732-6DE0-D329-35B66A75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413D1-0E56-D9DF-313C-A9B5D6B1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DA586-1F28-3A8F-FF0D-CD4EA7A6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68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54AD-FA5D-78A8-5ED6-06C297D2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of Programming Languages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ABDDA-B571-B4C0-A535-2F0661DBE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r>
              <a:rPr lang="en-US" altLang="zh-CN" dirty="0"/>
              <a:t>A few words before starting</a:t>
            </a:r>
          </a:p>
          <a:p>
            <a:pPr lvl="1"/>
            <a:r>
              <a:rPr lang="en-US" altLang="zh-CN" dirty="0"/>
              <a:t>The performance of a program highly depends on code quality, and thus highly depends on the time you spend</a:t>
            </a:r>
          </a:p>
          <a:p>
            <a:pPr lvl="1"/>
            <a:r>
              <a:rPr lang="en-US" altLang="zh-CN" dirty="0"/>
              <a:t>Development of C++ is very slow and error-prone. You may obtain a highly optimized Java program outperforming an equivalent one in C++ with the same time.</a:t>
            </a:r>
          </a:p>
          <a:p>
            <a:pPr lvl="1"/>
            <a:r>
              <a:rPr lang="en-US" altLang="zh-CN" dirty="0"/>
              <a:t>If a program it not computation-intensive (spending most of the time on things other than computation, like disk I/O and network I/O), then the performance of programming languages will play a less important role</a:t>
            </a:r>
          </a:p>
          <a:p>
            <a:pPr lvl="1"/>
            <a:r>
              <a:rPr lang="en-US" altLang="zh-CN" dirty="0"/>
              <a:t>Performance of a programming languages depends on both the interface (language specifications) and the implementation (compiler and libraries)</a:t>
            </a:r>
          </a:p>
          <a:p>
            <a:pPr lvl="1"/>
            <a:r>
              <a:rPr lang="en-US" altLang="zh-CN" dirty="0"/>
              <a:t>Benchmark, benchmark, benchmark!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15981-ACED-BCD1-7D15-F2574982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8F14A-DF2B-9A45-7FC0-FBFCDE51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14584-3CB8-BE8A-13DB-DA957759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9198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26FC-00BD-2553-CF51-2A3A8A8A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of Programming Languages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BE347-5496-9726-9C79-3D7C4AE09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C/C++ is performant,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others?</a:t>
            </a:r>
          </a:p>
          <a:p>
            <a:r>
              <a:rPr lang="en-US" altLang="zh-CN" dirty="0"/>
              <a:t>The performance of Python is insane!!!</a:t>
            </a:r>
          </a:p>
          <a:p>
            <a:pPr lvl="1"/>
            <a:r>
              <a:rPr lang="en-US" altLang="zh-CN" dirty="0"/>
              <a:t>I really don’t like Python. I can discuss this when having a chance</a:t>
            </a:r>
          </a:p>
          <a:p>
            <a:pPr lvl="1"/>
            <a:r>
              <a:rPr lang="en-US" altLang="zh-CN" dirty="0"/>
              <a:t>Why is Python </a:t>
            </a:r>
            <a:r>
              <a:rPr lang="en-US" altLang="zh-CN"/>
              <a:t>slow?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C33F1-9FF2-B038-AE0A-06974B40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9EF87-5DFC-748F-B555-7BF3ED99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18D0D-D843-ED95-B482-47698F68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510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12E1-0430-5072-3131-B612D112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of Programming Languages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EF97-0927-D634-F314-05D15CD7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Just-in-Time compilation (JIT)</a:t>
            </a:r>
          </a:p>
          <a:p>
            <a:r>
              <a:rPr lang="en-US" altLang="zh-CN" dirty="0"/>
              <a:t>C: source code -&gt; native assembly code</a:t>
            </a:r>
          </a:p>
          <a:p>
            <a:r>
              <a:rPr lang="en-US" altLang="zh-CN" dirty="0"/>
              <a:t>Java: two stages</a:t>
            </a:r>
          </a:p>
          <a:p>
            <a:pPr lvl="1"/>
            <a:r>
              <a:rPr lang="en-US" altLang="zh-CN" dirty="0"/>
              <a:t>Compile time: Source code -&gt; Java Bytecode</a:t>
            </a:r>
          </a:p>
          <a:p>
            <a:pPr lvl="1"/>
            <a:r>
              <a:rPr lang="en-US" altLang="zh-CN" dirty="0"/>
              <a:t>Runtime: Java Bytecode is interpreted by Java Virtual Machine (JVM)</a:t>
            </a:r>
          </a:p>
          <a:p>
            <a:pPr lvl="2"/>
            <a:r>
              <a:rPr lang="en-US" altLang="zh-CN" dirty="0"/>
              <a:t>JVM compiles hotspot code into native code to boost performance</a:t>
            </a:r>
          </a:p>
          <a:p>
            <a:pPr lvl="2"/>
            <a:r>
              <a:rPr lang="en-US" altLang="zh-CN" dirty="0"/>
              <a:t>More statistics for optimization, e.g., branch prediction</a:t>
            </a:r>
          </a:p>
          <a:p>
            <a:pPr lvl="2"/>
            <a:r>
              <a:rPr lang="en-US" altLang="zh-CN" dirty="0"/>
              <a:t>James Gosling: Java will be slower if it is compiled ahead of time (AOT)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5EF2E-2184-4988-A6B4-650D0017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86C7A-6164-A1A9-1320-0B657769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53FC-9293-12EF-1566-125CD04F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626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7C1C-E4A9-478F-9BBA-014E64AE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of Programming Languages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9766-EB6F-65C0-AB94-83B728B50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 there modern languages with similar performance to C/C++?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B469A-8877-7B60-FE40-92DA035C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8DB0-26DF-4BC0-027D-86CD0AC7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0B2FD-D952-5D04-DE72-C6B48BD3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4555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7C1C-E4A9-478F-9BBA-014E64AE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of Programming Languages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9766-EB6F-65C0-AB94-83B728B50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 there modern languages with similar performance to C/C++?</a:t>
            </a:r>
          </a:p>
          <a:p>
            <a:pPr lvl="1"/>
            <a:r>
              <a:rPr lang="en-US" altLang="zh-CN" dirty="0"/>
              <a:t>Rust!</a:t>
            </a:r>
          </a:p>
          <a:p>
            <a:r>
              <a:rPr lang="en-US" altLang="zh-CN" dirty="0"/>
              <a:t>Reasonable languages typically run in no more than 3X time of C on average, including</a:t>
            </a:r>
          </a:p>
          <a:p>
            <a:pPr lvl="1"/>
            <a:r>
              <a:rPr lang="en-US" altLang="zh-CN" dirty="0"/>
              <a:t>JavaScript: Garbage collection, dynamic type</a:t>
            </a:r>
          </a:p>
          <a:p>
            <a:pPr lvl="1"/>
            <a:r>
              <a:rPr lang="en-US" altLang="zh-CN" dirty="0"/>
              <a:t>Go: conservative compiler optimization</a:t>
            </a:r>
          </a:p>
          <a:p>
            <a:pPr lvl="2"/>
            <a:r>
              <a:rPr lang="en-US" altLang="zh-CN" dirty="0"/>
              <a:t>Enough to develop OS</a:t>
            </a:r>
          </a:p>
          <a:p>
            <a:pPr lvl="1"/>
            <a:r>
              <a:rPr lang="en-US" altLang="zh-CN" dirty="0" err="1"/>
              <a:t>OCaml</a:t>
            </a:r>
            <a:r>
              <a:rPr lang="en-US" altLang="zh-CN" dirty="0"/>
              <a:t>: functional language</a:t>
            </a:r>
          </a:p>
          <a:p>
            <a:pPr lvl="2"/>
            <a:r>
              <a:rPr lang="en-US" altLang="zh-CN" dirty="0"/>
              <a:t>Indeed, it is very efficient. No more than 2X of C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B469A-8877-7B60-FE40-92DA035C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8DB0-26DF-4BC0-027D-86CD0AC7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0B2FD-D952-5D04-DE72-C6B48BD3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775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CD04-A615-0E7A-1684-CA74141F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of Programming Languages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C7B9A-C37A-1A40-E5F6-A36E06DD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always arouses controversy to compare programming languages…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8E006-EFDF-523A-67FD-404DF81C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68BEF-CE55-FD35-F37B-C48FB90A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518FE-8329-7207-4D3C-6C554F0F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3941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2DE4-D75E-DCDE-18D7-5699DF53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After ICS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9E217-5796-4D4D-F071-B8FCABA0F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zh-CN" dirty="0"/>
              <a:t>Two perspectives of learning computer architecture</a:t>
            </a:r>
          </a:p>
          <a:p>
            <a:pPr lvl="1"/>
            <a:r>
              <a:rPr lang="en-US" altLang="zh-CN" dirty="0"/>
              <a:t>User: parallel computing</a:t>
            </a:r>
          </a:p>
          <a:p>
            <a:pPr lvl="1"/>
            <a:r>
              <a:rPr lang="en-US" altLang="zh-CN" dirty="0"/>
              <a:t>Builder: hardware design</a:t>
            </a:r>
          </a:p>
          <a:p>
            <a:r>
              <a:rPr lang="en-US" altLang="zh-CN" dirty="0"/>
              <a:t>Functional programming helps a lot for learning parallel computing</a:t>
            </a:r>
          </a:p>
          <a:p>
            <a:r>
              <a:rPr lang="en-US" altLang="zh-CN" dirty="0"/>
              <a:t>OS knowledge required for understanding multithreading</a:t>
            </a:r>
          </a:p>
          <a:p>
            <a:r>
              <a:rPr lang="en-US" altLang="zh-CN" dirty="0"/>
              <a:t>Network and databases knowledge required to understand distributed computing</a:t>
            </a:r>
          </a:p>
          <a:p>
            <a:r>
              <a:rPr lang="en-US" altLang="zh-CN" dirty="0"/>
              <a:t>Systems courses of PKU are generally too shallow and require too little coding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17BE-38C9-73FC-6C38-93325E4B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CF5A8-E313-E7C6-11D5-D6A8086B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69750-B48A-7628-0AF5-EF102ABF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750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D2B1-9B72-E71F-428B-A6B24597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Computer Systems Learning Resources: </a:t>
            </a:r>
            <a:br>
              <a:rPr lang="en-US" altLang="zh-CN" dirty="0"/>
            </a:br>
            <a:r>
              <a:rPr lang="en-US" altLang="zh-CN" dirty="0"/>
              <a:t>A Recommended List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CC1F3-AD87-A783-28F7-43569620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Written in Jan 2022, still updating</a:t>
            </a:r>
          </a:p>
          <a:p>
            <a:r>
              <a:rPr lang="en-US" altLang="zh-CN" dirty="0"/>
              <a:t>Covering most of the major fields in computer systems</a:t>
            </a:r>
          </a:p>
          <a:p>
            <a:r>
              <a:rPr lang="en-US" altLang="zh-CN" dirty="0"/>
              <a:t>Contains lots of textbooks, courses, online documentations, and abundant guidelines</a:t>
            </a:r>
          </a:p>
          <a:p>
            <a:r>
              <a:rPr lang="en-US" altLang="zh-CN" dirty="0"/>
              <a:t>Latest version website</a:t>
            </a:r>
          </a:p>
          <a:p>
            <a:pPr lvl="1"/>
            <a:r>
              <a:rPr lang="en-US" altLang="zh-CN" dirty="0">
                <a:hlinkClick r:id="rId2"/>
              </a:rPr>
              <a:t>https://www.overleaf.com/read/txqjnjxyxqqx</a:t>
            </a:r>
            <a:endParaRPr lang="en-US" altLang="zh-CN" dirty="0"/>
          </a:p>
          <a:p>
            <a:r>
              <a:rPr lang="en-US" altLang="zh-CN" dirty="0"/>
              <a:t>GitHub address</a:t>
            </a:r>
          </a:p>
          <a:p>
            <a:pPr lvl="1"/>
            <a:r>
              <a:rPr lang="en-US" altLang="zh-CN" dirty="0">
                <a:hlinkClick r:id="rId3"/>
              </a:rPr>
              <a:t>https://github.com/ZhenbangYou/Computer-Systems-Learning-Resources-A-Recommended-List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12A1F-3939-F8C4-E8A8-EAFFF5B6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4F17-2AF6-475F-576D-C2A0190E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57897-3363-B396-CA1B-7697BB02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237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F3BC-6E20-2094-3755-9EF14FEC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 you want to chat with me …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D609B-97E8-19B2-335B-9E94212AA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WeChat</a:t>
            </a:r>
          </a:p>
          <a:p>
            <a:r>
              <a:rPr lang="en-US" altLang="zh-CN" dirty="0"/>
              <a:t>Email: zhenbangyou@pku.edu.cn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B0740-0A7A-4EB0-83D8-30A67991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F1124-3D7A-E508-0C78-4D15B7FD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8A228-3862-74B4-74A2-E7AABF41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2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BA65-BF98-F110-3EEC-5BDA0037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Characteristics of the Lecture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AFDC-1218-F3D7-52D7-D0DA405B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Separation of abstraction and implementation</a:t>
            </a:r>
          </a:p>
          <a:p>
            <a:pPr lvl="1"/>
            <a:r>
              <a:rPr lang="en-US" altLang="zh-CN" dirty="0"/>
              <a:t>Try to give you clean programming models</a:t>
            </a:r>
          </a:p>
          <a:p>
            <a:r>
              <a:rPr lang="en-US" altLang="zh-CN" dirty="0"/>
              <a:t>Considering processors and memory at the same time</a:t>
            </a:r>
          </a:p>
          <a:p>
            <a:pPr lvl="1"/>
            <a:r>
              <a:rPr lang="en-US" altLang="zh-CN" dirty="0"/>
              <a:t>Performance = parallelism + locality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1FF12-7107-DC2A-139A-17D1D4B42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B64D7-E0AB-E723-B471-B23A55FD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B047D-EC3E-1AD2-A551-042A80D3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8809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320A-B8E5-DEEA-1319-A7A13382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Acknowledgements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AE4E7-1BFB-878E-5430-CCA9005A1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My friends (unordered)</a:t>
            </a:r>
          </a:p>
          <a:p>
            <a:pPr lvl="1"/>
            <a:r>
              <a:rPr lang="en-US" altLang="zh-CN" dirty="0" err="1"/>
              <a:t>Zirui</a:t>
            </a:r>
            <a:r>
              <a:rPr lang="en-US" altLang="zh-CN" dirty="0"/>
              <a:t> </a:t>
            </a:r>
            <a:r>
              <a:rPr lang="en-US" altLang="zh-CN" dirty="0" err="1"/>
              <a:t>Ou</a:t>
            </a:r>
            <a:endParaRPr lang="en-US" altLang="zh-CN" dirty="0"/>
          </a:p>
          <a:p>
            <a:pPr lvl="1"/>
            <a:r>
              <a:rPr lang="en-US" altLang="zh-CN" dirty="0" err="1"/>
              <a:t>Zeang</a:t>
            </a:r>
            <a:r>
              <a:rPr lang="en-US" altLang="zh-CN" dirty="0"/>
              <a:t> Sheng</a:t>
            </a:r>
          </a:p>
          <a:p>
            <a:pPr lvl="1"/>
            <a:r>
              <a:rPr lang="en-US" altLang="zh-CN" dirty="0" err="1"/>
              <a:t>Yunqi</a:t>
            </a:r>
            <a:r>
              <a:rPr lang="en-US" altLang="zh-CN" dirty="0"/>
              <a:t> Li</a:t>
            </a:r>
          </a:p>
          <a:p>
            <a:pPr lvl="1"/>
            <a:r>
              <a:rPr lang="en-US" altLang="zh-CN" dirty="0" err="1"/>
              <a:t>Yinmin</a:t>
            </a:r>
            <a:r>
              <a:rPr lang="en-US" altLang="zh-CN" dirty="0"/>
              <a:t> Zhong</a:t>
            </a:r>
          </a:p>
          <a:p>
            <a:pPr lvl="1"/>
            <a:r>
              <a:rPr lang="en-US" altLang="zh-CN" dirty="0"/>
              <a:t>Tingyu Zhu</a:t>
            </a:r>
          </a:p>
          <a:p>
            <a:pPr lvl="1"/>
            <a:r>
              <a:rPr lang="en-US" altLang="zh-CN" dirty="0" err="1"/>
              <a:t>Tianchi</a:t>
            </a:r>
            <a:r>
              <a:rPr lang="en-US" altLang="zh-CN" dirty="0"/>
              <a:t> Li</a:t>
            </a:r>
          </a:p>
          <a:p>
            <a:pPr lvl="1"/>
            <a:r>
              <a:rPr lang="en-US" altLang="zh-CN" dirty="0"/>
              <a:t>All my friends in ICS Seminar 1 in 2021 fall</a:t>
            </a:r>
          </a:p>
          <a:p>
            <a:r>
              <a:rPr lang="en-US" altLang="zh-CN" dirty="0"/>
              <a:t>Course</a:t>
            </a:r>
          </a:p>
          <a:p>
            <a:pPr lvl="1"/>
            <a:r>
              <a:rPr lang="en-US" altLang="zh-CN" dirty="0"/>
              <a:t>Stanford CS149 and its instructors</a:t>
            </a:r>
          </a:p>
          <a:p>
            <a:r>
              <a:rPr lang="en-US" altLang="zh-CN" dirty="0"/>
              <a:t>Books</a:t>
            </a:r>
          </a:p>
          <a:p>
            <a:pPr lvl="1"/>
            <a:r>
              <a:rPr lang="en-US" altLang="zh-CN" dirty="0"/>
              <a:t>Computer Architecture: A Quantitative Approach (6</a:t>
            </a:r>
            <a:r>
              <a:rPr lang="en-US" altLang="zh-CN" baseline="30000" dirty="0"/>
              <a:t>th</a:t>
            </a:r>
            <a:r>
              <a:rPr lang="en-US" altLang="zh-CN" dirty="0"/>
              <a:t> Edition)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75A28-5416-8C97-B02A-CFD2B676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535E5-6956-40AE-46F3-39E9928D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8EA4B-9228-6336-2050-A730CF27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30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E6BE-8EEB-38E1-F614-E897E857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Before We Start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F645A-A63A-25BD-3C4F-B0C095F8F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the source of parallelism?</a:t>
            </a:r>
          </a:p>
          <a:p>
            <a:pPr lvl="1"/>
            <a:r>
              <a:rPr lang="en-US" altLang="zh-CN" b="1" dirty="0"/>
              <a:t>Lack of dependencies!!!</a:t>
            </a:r>
          </a:p>
          <a:p>
            <a:pPr lvl="1"/>
            <a:r>
              <a:rPr lang="en-US" altLang="zh-CN" dirty="0"/>
              <a:t>We will keep realizing this in the lecture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DD81E-BBF5-0EF3-082D-521752ED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767BC-EC74-3C36-2FEC-D5A4AC47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AAB64-E567-B037-2F7F-A6C91DA1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08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5F9E-682B-52A8-37E5-658EA636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Instruction-Level Parallelism (ILP)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3737D-74B2-D796-639F-44CB23A75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Start from PIPE you learned in CSAPP</a:t>
            </a:r>
          </a:p>
          <a:p>
            <a:r>
              <a:rPr lang="en-US" altLang="zh-CN" dirty="0"/>
              <a:t>Why pipelining?</a:t>
            </a:r>
          </a:p>
          <a:p>
            <a:pPr lvl="1"/>
            <a:r>
              <a:rPr lang="en-US" altLang="zh-CN" dirty="0"/>
              <a:t>Why is it possible to do pipelining?</a:t>
            </a:r>
          </a:p>
          <a:p>
            <a:pPr lvl="1"/>
            <a:r>
              <a:rPr lang="en-US" altLang="zh-CN" dirty="0"/>
              <a:t>What are its advantages and disadvantages?</a:t>
            </a:r>
          </a:p>
          <a:p>
            <a:pPr lvl="1"/>
            <a:r>
              <a:rPr lang="en-US" altLang="zh-CN" dirty="0"/>
              <a:t>What is the next step to improve PIPE?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1340-67EC-1BF2-77A3-ED39CBCE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25C50-E577-1039-3546-522B867E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A68B9-D86D-59BF-9D22-39AF2AA5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73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5F9E-682B-52A8-37E5-658EA636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Instruction-Level Parallelism (ILP)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3737D-74B2-D796-639F-44CB23A75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Start from PIPE you learned in CSAPP</a:t>
            </a:r>
          </a:p>
          <a:p>
            <a:r>
              <a:rPr lang="en-US" altLang="zh-CN" dirty="0"/>
              <a:t>Why pipelining?</a:t>
            </a:r>
          </a:p>
          <a:p>
            <a:pPr lvl="1"/>
            <a:r>
              <a:rPr lang="en-US" altLang="zh-CN" dirty="0"/>
              <a:t>Why is it possible to do pipelining?</a:t>
            </a:r>
          </a:p>
          <a:p>
            <a:pPr lvl="2"/>
            <a:r>
              <a:rPr lang="en-US" altLang="zh-CN" dirty="0"/>
              <a:t>The lack of </a:t>
            </a:r>
            <a:r>
              <a:rPr lang="en-US" altLang="zh-CN" b="1" dirty="0"/>
              <a:t>dependencies among instructions</a:t>
            </a:r>
          </a:p>
          <a:p>
            <a:pPr lvl="2"/>
            <a:r>
              <a:rPr lang="en-US" altLang="zh-CN" dirty="0"/>
              <a:t>But dependencies still exist sometimes, thus we need forwarding and stall/bubble</a:t>
            </a:r>
          </a:p>
          <a:p>
            <a:pPr lvl="1"/>
            <a:r>
              <a:rPr lang="en-US" altLang="zh-CN" dirty="0"/>
              <a:t>What are its advantages and disadvantages?</a:t>
            </a:r>
          </a:p>
          <a:p>
            <a:pPr lvl="2"/>
            <a:r>
              <a:rPr lang="en-US" altLang="zh-CN" dirty="0"/>
              <a:t>More transistors for better performance</a:t>
            </a:r>
          </a:p>
          <a:p>
            <a:pPr lvl="3"/>
            <a:r>
              <a:rPr lang="en-US" altLang="zh-CN" dirty="0"/>
              <a:t>Complex, thus error-prone and expensive</a:t>
            </a:r>
          </a:p>
          <a:p>
            <a:pPr lvl="1"/>
            <a:r>
              <a:rPr lang="en-US" altLang="zh-CN" dirty="0"/>
              <a:t>What is the next step to improve PIPE?</a:t>
            </a:r>
          </a:p>
          <a:p>
            <a:pPr lvl="2"/>
            <a:r>
              <a:rPr lang="en-US" altLang="zh-CN" dirty="0"/>
              <a:t>A large number of books answering this question</a:t>
            </a:r>
          </a:p>
          <a:p>
            <a:pPr lvl="2"/>
            <a:r>
              <a:rPr lang="en-US" altLang="zh-CN" dirty="0"/>
              <a:t>One of the leading force that drove the improvement of processors in at least three decades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1340-67EC-1BF2-77A3-ED39CBCE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25C50-E577-1039-3546-522B867E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A68B9-D86D-59BF-9D22-39AF2AA5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1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0657-EBDD-9239-8FDB-E2AB8628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Instruction-Level Parallelism (ILP)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E0F41-F91C-C38C-4F5C-48031A829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Instructions/sec = instructions/clock (IPC) * clocks/sec (frequency)</a:t>
            </a:r>
          </a:p>
          <a:p>
            <a:r>
              <a:rPr lang="en-US" altLang="zh-CN" dirty="0"/>
              <a:t>In the ILP-dominant era, the performance improvement mainly come from three kinds of force</a:t>
            </a:r>
          </a:p>
          <a:p>
            <a:pPr lvl="1"/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B2928-DC2C-770D-7E55-126CC26C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2022/11/02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D22C0-766C-D28C-2A05-35C0A2DA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Zhenbang You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A33AC-81D1-774D-3D97-00347AB2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7220-28E5-46B3-916E-650FCBC116F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34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2526</Words>
  <Application>Microsoft Office PowerPoint</Application>
  <PresentationFormat>Widescreen</PresentationFormat>
  <Paragraphs>504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等线</vt:lpstr>
      <vt:lpstr>等线 Light</vt:lpstr>
      <vt:lpstr>Aharoni</vt:lpstr>
      <vt:lpstr>Arial</vt:lpstr>
      <vt:lpstr>Arial Rounded MT Bold</vt:lpstr>
      <vt:lpstr>Office Theme</vt:lpstr>
      <vt:lpstr>Modern Processors &amp; Parallel Computing</vt:lpstr>
      <vt:lpstr>My Background</vt:lpstr>
      <vt:lpstr>PowerPoint Presentation</vt:lpstr>
      <vt:lpstr>Outline</vt:lpstr>
      <vt:lpstr>Characteristics of the Lecture</vt:lpstr>
      <vt:lpstr>Before We Start</vt:lpstr>
      <vt:lpstr>Instruction-Level Parallelism (ILP)</vt:lpstr>
      <vt:lpstr>Instruction-Level Parallelism (ILP)</vt:lpstr>
      <vt:lpstr>Instruction-Level Parallelism (ILP)</vt:lpstr>
      <vt:lpstr>PowerPoint Presentation</vt:lpstr>
      <vt:lpstr>Instruction-Level Parallelism (ILP)</vt:lpstr>
      <vt:lpstr>Instruction-Level Parallelism (ILP)</vt:lpstr>
      <vt:lpstr>Instruction-Level Parallelism (ILP)</vt:lpstr>
      <vt:lpstr>Instruction-Level Parallelism (ILP)</vt:lpstr>
      <vt:lpstr>Limitations of ILP</vt:lpstr>
      <vt:lpstr>Data-Level Parallelism (DLP)</vt:lpstr>
      <vt:lpstr>Data-Level Parallelism (DLP)</vt:lpstr>
      <vt:lpstr>Data-Level Parallelism (DLP)</vt:lpstr>
      <vt:lpstr>Data-Level Parallelism (DLP)</vt:lpstr>
      <vt:lpstr>Data-Level Parallelism (DLP)</vt:lpstr>
      <vt:lpstr>Data-Level Parallelism (DLP)</vt:lpstr>
      <vt:lpstr>Data-Level Parallelism (DLP)</vt:lpstr>
      <vt:lpstr>Data-Level Parallelism (DLP)</vt:lpstr>
      <vt:lpstr>Data-Level Parallelism (DLP)</vt:lpstr>
      <vt:lpstr>Data-Level Parallelism (DLP)</vt:lpstr>
      <vt:lpstr>Data-Level Parallelism (DLP)</vt:lpstr>
      <vt:lpstr>Data-Level Parallelism (DLP)</vt:lpstr>
      <vt:lpstr>Data-Level Parallelism (DLP)</vt:lpstr>
      <vt:lpstr>Thread-Level Parallelism (TLP)</vt:lpstr>
      <vt:lpstr>Thread-Level Parallelism (TLP)</vt:lpstr>
      <vt:lpstr>Thread-Level Parallelism (TLP)</vt:lpstr>
      <vt:lpstr>Thread-Level Parallelism (TLP)</vt:lpstr>
      <vt:lpstr>Thread-Level Parallelism (TLP)</vt:lpstr>
      <vt:lpstr>Thread-Level Parallelism (TLP)</vt:lpstr>
      <vt:lpstr>Thread-Level Parallelism (TLP)</vt:lpstr>
      <vt:lpstr>Thread-Level Parallelism (TLP)</vt:lpstr>
      <vt:lpstr>Thread-Level Parallelism (TLP)</vt:lpstr>
      <vt:lpstr>The era of cloud computing</vt:lpstr>
      <vt:lpstr>Computation hierarchy</vt:lpstr>
      <vt:lpstr>The Era of Domain-Specific Architecture (DSA)</vt:lpstr>
      <vt:lpstr>Performance of Programming Languages</vt:lpstr>
      <vt:lpstr>Performance of Programming Languages</vt:lpstr>
      <vt:lpstr>Performance of Programming Languages</vt:lpstr>
      <vt:lpstr>Performance of Programming Languages</vt:lpstr>
      <vt:lpstr>Performance of Programming Languages</vt:lpstr>
      <vt:lpstr>Performance of Programming Languages</vt:lpstr>
      <vt:lpstr>After ICS</vt:lpstr>
      <vt:lpstr>Computer Systems Learning Resources:  A Recommended List</vt:lpstr>
      <vt:lpstr>If you want to chat with me …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Processors &amp; Parallel Computing</dc:title>
  <dc:creator>Zhenbang You</dc:creator>
  <cp:lastModifiedBy>Zhenbang You</cp:lastModifiedBy>
  <cp:revision>1</cp:revision>
  <dcterms:created xsi:type="dcterms:W3CDTF">2022-10-31T22:59:03Z</dcterms:created>
  <dcterms:modified xsi:type="dcterms:W3CDTF">2022-11-02T05:01:02Z</dcterms:modified>
</cp:coreProperties>
</file>