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trike="sngStrike">
                <a:solidFill>
                  <a:schemeClr val="tx1"/>
                </a:solidFill>
                <a:uFillTx/>
              </a:rPr>
              <a:t>Virtual Memory Discussion</a:t>
            </a:r>
            <a:endParaRPr lang="en-US" altLang="zh-CN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4390" y="4828223"/>
            <a:ext cx="9144000" cy="1655762"/>
          </a:xfrm>
        </p:spPr>
        <p:txBody>
          <a:bodyPr/>
          <a:p>
            <a:r>
              <a:rPr lang="en-US" altLang="zh-CN"/>
              <a:t>Tianyu Bai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</a:rPr>
              <a:t>Malloclab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44390" y="4828223"/>
            <a:ext cx="9144000" cy="1655762"/>
          </a:xfrm>
        </p:spPr>
        <p:txBody>
          <a:bodyPr/>
          <a:p>
            <a:r>
              <a:rPr lang="en-US" altLang="zh-CN"/>
              <a:t>Tianyu Bai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147945" y="3387090"/>
            <a:ext cx="383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lt"/>
                <a:cs typeface="+mj-lt"/>
              </a:rPr>
              <a:t>Some Tips</a:t>
            </a:r>
            <a:endParaRPr lang="en-US" altLang="zh-CN" sz="3200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Prevent Bugs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don't be too ambitious</a:t>
            </a:r>
            <a:endParaRPr lang="zh-CN" altLang="en-US"/>
          </a:p>
          <a:p>
            <a:r>
              <a:rPr lang="en-US" altLang="zh-CN"/>
              <a:t>one step at a time</a:t>
            </a:r>
            <a:endParaRPr lang="zh-CN" altLang="en-US"/>
          </a:p>
          <a:p>
            <a:pPr lvl="1"/>
            <a:r>
              <a:rPr lang="en-US" altLang="zh-CN"/>
              <a:t>seems slower, but end up faster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Debug: Positioning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Warcraft style debug</a:t>
            </a:r>
            <a:endParaRPr lang="en-US" altLang="zh-CN"/>
          </a:p>
          <a:p>
            <a:r>
              <a:rPr lang="en-US" altLang="zh-CN"/>
              <a:t>heap consistency checker</a:t>
            </a:r>
            <a:endParaRPr lang="en-US" altLang="zh-CN"/>
          </a:p>
          <a:p>
            <a:pPr lvl="0"/>
            <a:r>
              <a:rPr lang="en-US" altLang="zh-CN"/>
              <a:t>bisection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Tips on 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buffer can be confusing</a:t>
            </a:r>
            <a:endParaRPr lang="en-US" altLang="zh-CN"/>
          </a:p>
          <a:p>
            <a:pPr lvl="1"/>
            <a:r>
              <a:rPr lang="en-US" altLang="zh-CN"/>
              <a:t>solution: fflush, stderr(no buffer), etc</a:t>
            </a:r>
            <a:endParaRPr lang="en-US" altLang="zh-CN"/>
          </a:p>
          <a:p>
            <a:pPr lvl="0"/>
            <a:r>
              <a:rPr lang="en-US" altLang="zh-CN"/>
              <a:t>redirection</a:t>
            </a:r>
            <a:endParaRPr lang="zh-CN" altLang="en-US"/>
          </a:p>
          <a:p>
            <a:pPr lvl="0"/>
            <a:r>
              <a:rPr lang="en-US" altLang="zh-CN"/>
              <a:t>halfway</a:t>
            </a:r>
            <a:r>
              <a:rPr lang="en-US" altLang="zh-CN"/>
              <a:t> </a:t>
            </a:r>
            <a:r>
              <a:rPr lang="en-US" altLang="zh-CN"/>
              <a:t>verbose mode</a:t>
            </a:r>
            <a:endParaRPr lang="en-US" altLang="zh-CN"/>
          </a:p>
        </p:txBody>
      </p:sp>
      <p:pic>
        <p:nvPicPr>
          <p:cNvPr id="4" name="图片 3" descr="print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3788410"/>
            <a:ext cx="789178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Debug: Fixing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totally up to you!</a:t>
            </a:r>
            <a:endParaRPr lang="en-US" altLang="zh-CN"/>
          </a:p>
          <a:p>
            <a:r>
              <a:rPr lang="en-US" altLang="zh-CN"/>
              <a:t>one thing notable: bits corrupted between function calls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Tips on 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defooterization(homemade word)</a:t>
            </a:r>
            <a:endParaRPr lang="en-US" altLang="zh-CN"/>
          </a:p>
          <a:p>
            <a:pPr lvl="1"/>
            <a:r>
              <a:rPr lang="en-US" altLang="zh-CN"/>
              <a:t>very useful</a:t>
            </a:r>
            <a:endParaRPr lang="en-US" altLang="zh-CN"/>
          </a:p>
          <a:p>
            <a:pPr lvl="1"/>
            <a:r>
              <a:rPr lang="en-US" altLang="zh-CN"/>
              <a:t>don't visit footers of allocated blocks anymore</a:t>
            </a:r>
            <a:endParaRPr lang="en-US" altLang="zh-CN"/>
          </a:p>
          <a:p>
            <a:pPr lvl="1"/>
            <a:r>
              <a:rPr lang="en-US" altLang="zh-CN"/>
              <a:t>DSIZE -&gt; WSIZE</a:t>
            </a:r>
            <a:endParaRPr lang="en-US" altLang="zh-CN"/>
          </a:p>
          <a:p>
            <a:pPr lvl="0"/>
            <a:r>
              <a:rPr lang="en-US" altLang="zh-CN"/>
              <a:t>minimum block size</a:t>
            </a:r>
            <a:endParaRPr lang="en-US" altLang="zh-CN"/>
          </a:p>
          <a:p>
            <a:pPr lvl="1"/>
            <a:r>
              <a:rPr lang="en-US" altLang="zh-CN"/>
              <a:t>0x18: can be further improved</a:t>
            </a:r>
            <a:endParaRPr lang="en-US" altLang="zh-CN"/>
          </a:p>
          <a:p>
            <a:pPr lvl="1"/>
            <a:r>
              <a:rPr lang="en-US" altLang="zh-CN"/>
              <a:t>0x10: good enough</a:t>
            </a:r>
            <a:endParaRPr lang="en-US" altLang="zh-CN"/>
          </a:p>
          <a:p>
            <a:pPr lvl="1"/>
            <a:r>
              <a:rPr lang="en-US" altLang="zh-CN"/>
              <a:t>0x08: hard yet possible, but practially no improvement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(Cont.)Tips on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parameter tuning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supernatural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can be useful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especially when you are a fortune-teller</a:t>
            </a:r>
            <a:endParaRPr lang="en-US" altLang="zh-CN" sz="28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trace-oriented programming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observe allocation pattern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don't cross the line!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(Cont.)Tips on Optimization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balancing time and space(take list structure as an example)</a:t>
            </a:r>
            <a:endParaRPr lang="en-US" altLang="zh-CN"/>
          </a:p>
          <a:p>
            <a:pPr lvl="1"/>
            <a:r>
              <a:rPr lang="en-US" altLang="zh-CN"/>
              <a:t>LIFO vs. ordered list</a:t>
            </a:r>
            <a:endParaRPr lang="en-US" altLang="zh-CN"/>
          </a:p>
          <a:p>
            <a:pPr lvl="1"/>
            <a:r>
              <a:rPr lang="en-US" altLang="zh-CN"/>
              <a:t>single link vs. double link</a:t>
            </a:r>
            <a:endParaRPr lang="en-US" altLang="zh-CN"/>
          </a:p>
          <a:p>
            <a:pPr lvl="1"/>
            <a:r>
              <a:rPr lang="en-US" altLang="zh-CN"/>
              <a:t>8-byte pointer vs. 4-byte offset(NULL must handled specially)</a:t>
            </a:r>
            <a:endParaRPr lang="en-US" altLang="zh-CN"/>
          </a:p>
          <a:p>
            <a:pPr lvl="0"/>
            <a:r>
              <a:rPr lang="en-US" altLang="zh-CN"/>
              <a:t>constant time optimization</a:t>
            </a:r>
            <a:endParaRPr lang="en-US" altLang="zh-CN"/>
          </a:p>
          <a:p>
            <a:pPr lvl="1"/>
            <a:r>
              <a:rPr lang="en-US" altLang="zh-CN"/>
              <a:t>last resort</a:t>
            </a:r>
            <a:endParaRPr lang="en-US" altLang="zh-CN"/>
          </a:p>
          <a:p>
            <a:pPr lvl="1"/>
            <a:r>
              <a:rPr lang="en-US" altLang="zh-CN"/>
              <a:t>O3 works just fine, but don't put all your trust in it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Virtual Memory Discussion</vt:lpstr>
      <vt:lpstr>Malloclab</vt:lpstr>
      <vt:lpstr>Prevent Bugs</vt:lpstr>
      <vt:lpstr>Debug: Positioning</vt:lpstr>
      <vt:lpstr>Tips on printf</vt:lpstr>
      <vt:lpstr>Debug: Fixing</vt:lpstr>
      <vt:lpstr>Tips on Optimization</vt:lpstr>
      <vt:lpstr>(Cont.)Tips on Optimization</vt:lpstr>
      <vt:lpstr>(Cont.)Tips on Optimization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icez B</dc:creator>
  <cp:lastModifiedBy>　</cp:lastModifiedBy>
  <cp:revision>27</cp:revision>
  <dcterms:created xsi:type="dcterms:W3CDTF">2022-11-27T12:55:00Z</dcterms:created>
  <dcterms:modified xsi:type="dcterms:W3CDTF">2022-11-29T12:31:48Z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