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1" r:id="rId3"/>
    <p:sldId id="466" r:id="rId5"/>
    <p:sldId id="491" r:id="rId6"/>
    <p:sldId id="494" r:id="rId7"/>
    <p:sldId id="495" r:id="rId8"/>
    <p:sldId id="497" r:id="rId9"/>
    <p:sldId id="499" r:id="rId10"/>
    <p:sldId id="492" r:id="rId11"/>
    <p:sldId id="500" r:id="rId12"/>
    <p:sldId id="504" r:id="rId13"/>
    <p:sldId id="501" r:id="rId14"/>
    <p:sldId id="502" r:id="rId15"/>
    <p:sldId id="503" r:id="rId16"/>
    <p:sldId id="505" r:id="rId17"/>
    <p:sldId id="506" r:id="rId18"/>
    <p:sldId id="507" r:id="rId19"/>
    <p:sldId id="483" r:id="rId20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6B"/>
    <a:srgbClr val="D35C5F"/>
    <a:srgbClr val="6CAECE"/>
    <a:srgbClr val="0E7EB5"/>
    <a:srgbClr val="6F6F6F"/>
    <a:srgbClr val="A6937B"/>
    <a:srgbClr val="414455"/>
    <a:srgbClr val="FD4A53"/>
    <a:srgbClr val="F2F2F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2" d="100"/>
          <a:sy n="142" d="100"/>
        </p:scale>
        <p:origin x="156" y="120"/>
      </p:cViewPr>
      <p:guideLst>
        <p:guide orient="horz" pos="259"/>
        <p:guide pos="2880"/>
        <p:guide orient="horz" pos="1938"/>
        <p:guide orient="horz" pos="162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D4588D6-15B0-4D34-B160-748A245039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6AD2218-D929-41A1-9A96-21586A0B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ibenben\Desktop\未标题-1 2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67"/>
            <a:ext cx="9144000" cy="51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3478"/>
            <a:ext cx="9144001" cy="4870648"/>
            <a:chOff x="0" y="123478"/>
            <a:chExt cx="9144001" cy="4870648"/>
          </a:xfrm>
        </p:grpSpPr>
        <p:pic>
          <p:nvPicPr>
            <p:cNvPr id="2050" name="Picture 2" descr="C:\Users\Maibenben\Desktop\未标题-1 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" y="1149918"/>
              <a:ext cx="9134710" cy="2861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Maibenben\Desktop\未标题-2151 副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00944" y="-1077466"/>
              <a:ext cx="838200" cy="324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C:\Users\Maibenben\Desktop\未标题-2151 副本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200944" y="2954982"/>
              <a:ext cx="838200" cy="324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043940" y="1924050"/>
            <a:ext cx="443230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系统级</a:t>
            </a:r>
            <a:r>
              <a:rPr lang="en-US" altLang="zh-CN" sz="5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I/O</a:t>
            </a:r>
            <a:endParaRPr lang="en-US" altLang="zh-CN" sz="5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030" y="3148330"/>
            <a:ext cx="206502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 I/O </a:t>
            </a:r>
            <a:endParaRPr lang="zh-CN" altLang="en-US" spc="3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3478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共享文件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915035"/>
            <a:ext cx="5951220" cy="4464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描述符表：属于一个进程，表项通过文件描述符索引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文件表：所有进程共享，包括当前文件位置和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refcnt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v-node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表：所有进程共享，包括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中大多信息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899795" y="1347470"/>
            <a:ext cx="431800" cy="6483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99795" y="2427605"/>
            <a:ext cx="431800" cy="6483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3478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共享文件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649605"/>
            <a:ext cx="8568055" cy="3843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3478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共享文件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582930"/>
            <a:ext cx="8482330" cy="3977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3478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共享文件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42925"/>
            <a:ext cx="7924800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3478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共享文件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502285"/>
            <a:ext cx="8158480" cy="413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467807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Standard I/O&amp;Buffered I/O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915035"/>
            <a:ext cx="5951220" cy="4464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  fclose</a:t>
            </a:r>
            <a:endParaRPr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写字节：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  fwrite</a:t>
            </a:r>
            <a:endParaRPr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读写字符串：</a:t>
            </a:r>
            <a:r>
              <a:rPr 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 </a:t>
            </a:r>
            <a:r>
              <a:rPr 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fputs</a:t>
            </a:r>
            <a:endParaRPr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复杂的格式化的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fscanf  fprintf</a:t>
            </a:r>
            <a:endParaRPr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库：文件是一个流，一个指向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类型的结构的指针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427605"/>
            <a:ext cx="6910705" cy="828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3256280"/>
            <a:ext cx="7577455" cy="1519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467807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Standard I/O&amp;Buffered I/O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915035"/>
            <a:ext cx="5951220" cy="4464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库：基于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 I/O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实现，更加简单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 I/O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更适用于网络应用程序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可以自动处理不足值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995170"/>
            <a:ext cx="7339965" cy="256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aibenben\Desktop\未标题-1 副本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810" y="2427734"/>
            <a:ext cx="9165810" cy="27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75965" y="1203960"/>
            <a:ext cx="2743200" cy="830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5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5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Unix I/O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915670"/>
            <a:ext cx="4822825" cy="30911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文件就是一个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个字节的序列：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sz="16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B0 , B1 , .... , Bk, .... , Bm-1</a:t>
            </a:r>
            <a:endParaRPr lang="zh-CN" altLang="en-US" sz="16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i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“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万物皆文件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输入输出的执行方式：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改变文件位置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读写文件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读：文件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写：内存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默认的描述符：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0(stdin) 1(stdout) 2(stderr)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文件类型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915670"/>
            <a:ext cx="5951220" cy="30911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普通文件：如文本文件和二进制文件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文本文件：文本行序列，字符序列，以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”\n”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LF: 0xa)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目录：包含一组链接的文件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“.”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：到该目录自身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“..”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：到父目录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其他：命名通道、符号链接、字符和块设备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2220" y="2787650"/>
            <a:ext cx="5382895" cy="2104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open() close()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915670"/>
            <a:ext cx="5951220" cy="30911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打开文件、创造新文件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open(char *filename, int flags, mode_t mode);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filename→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flags→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只读，只写，可读可写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mode→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访问权限位（谁能读写执行）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关闭已经打开的文件（关了就不能再关了）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147695"/>
            <a:ext cx="6620510" cy="163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read() write()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15035"/>
            <a:ext cx="5951220" cy="30911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：执行输入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 read(int fd, void *buf, size_t n);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从描述符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的位置复制最多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个字符到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 write(int fd, const void *buf, size_t n);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从内存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处复制最多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个字节到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不足值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(short count)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、从终端读文本行、读写网络套接字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read() write()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915670"/>
            <a:ext cx="5951220" cy="30911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020" y="0"/>
            <a:ext cx="4697095" cy="2410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427605"/>
            <a:ext cx="4566285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107127" y="123478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RIO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包健壮地读写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915035"/>
            <a:ext cx="5951220" cy="4464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Robust I/O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：它会自动处理不足值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包括：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无缓冲的输入输出函数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 algn="l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rio_readn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rio_writen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457200" algn="l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带缓冲的输入函数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rio_readnb</a:t>
            </a:r>
            <a:r>
              <a:rPr 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包装函数：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rio_readlineb</a:t>
            </a:r>
            <a:r>
              <a:rPr 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通过缓冲区来处理不足值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 algn="l"/>
            <a:endParaRPr 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179517" y="124113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RIO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包健壮地读写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771525"/>
            <a:ext cx="5443855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0"/>
          <p:cNvSpPr txBox="1"/>
          <p:nvPr/>
        </p:nvSpPr>
        <p:spPr>
          <a:xfrm>
            <a:off x="-252918" y="123478"/>
            <a:ext cx="2578345" cy="42853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400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I/O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重定向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915035"/>
            <a:ext cx="5951220" cy="44646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l"/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dup2(int oldfd, int newfd)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oldfd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这个描述符表项复制给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newfd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，覆盖其内容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复制前要关闭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newfd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14:window dir="ver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523,&quot;width&quot;:19245}"/>
</p:tagLst>
</file>

<file path=ppt/tags/tag2.xml><?xml version="1.0" encoding="utf-8"?>
<p:tagLst xmlns:p="http://schemas.openxmlformats.org/presentationml/2006/main">
  <p:tag name="ISPRING_RESOURCE_PATHS_HASH_2" val="9bf32b21c57e606988ab10ec694d2e32676a8b"/>
  <p:tag name="ISPRING_PRESENTATION_TITLE" val="科技线条风工作汇报总结商务通用PPT背景"/>
  <p:tag name="KSO_WPP_MARK_KEY" val="93ea371b-6d03-4550-a164-b0fdc363b9a5"/>
  <p:tag name="COMMONDATA" val="eyJoZGlkIjoiMmZmM2UyYTA3MmMxYjM0M2VkYjQ2NDU3NDE4NDE1Njk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i444by0j">
      <a:majorFont>
        <a:latin typeface="Arial"/>
        <a:ea typeface="字魂59号-创粗黑"/>
        <a:cs typeface=""/>
      </a:majorFont>
      <a:minorFont>
        <a:latin typeface="Arial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演示</Application>
  <PresentationFormat>全屏显示(16:9)</PresentationFormat>
  <Paragraphs>122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Wingdings</vt:lpstr>
      <vt:lpstr>字魂59号-创粗黑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科技线条风工作汇报总结商务通用PPT背景</dc:title>
  <dc:creator>EiTin</dc:creator>
  <cp:lastModifiedBy>石尚</cp:lastModifiedBy>
  <cp:revision>1014</cp:revision>
  <dcterms:created xsi:type="dcterms:W3CDTF">2015-04-24T01:01:00Z</dcterms:created>
  <dcterms:modified xsi:type="dcterms:W3CDTF">2022-11-23T09:50:38Z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C68CBAF949FB4BD5B323B1DF933490DA</vt:lpwstr>
  </property>
  <property fmtid="{D5CDD505-2E9C-101B-9397-08002B2CF9AE}" pid="3" name="KSOProductBuildVer">
    <vt:lpwstr>2052-11.1.0.12763</vt:lpwstr>
  </property>
</Properties>
</file>