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xml" ContentType="application/inkml+xml"/>
  <Override PartName="/ppt/ink/ink20.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xml" ContentType="application/inkml+xml"/>
  <Override PartName="/ppt/ink/ink30.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3"/>
    <p:sldId id="258" r:id="rId4"/>
    <p:sldId id="257" r:id="rId5"/>
    <p:sldId id="353" r:id="rId6"/>
    <p:sldId id="270" r:id="rId7"/>
    <p:sldId id="313" r:id="rId8"/>
    <p:sldId id="399" r:id="rId9"/>
    <p:sldId id="320" r:id="rId10"/>
    <p:sldId id="314" r:id="rId11"/>
    <p:sldId id="368" r:id="rId12"/>
    <p:sldId id="382" r:id="rId13"/>
    <p:sldId id="265" r:id="rId14"/>
    <p:sldId id="387" r:id="rId15"/>
    <p:sldId id="388" r:id="rId16"/>
    <p:sldId id="400" r:id="rId17"/>
    <p:sldId id="416" r:id="rId18"/>
  </p:sldIdLst>
  <p:sldSz cx="12192000" cy="6858000" type="screen4x3"/>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6189" initials="8"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38397"/>
    <a:srgbClr val="416676"/>
    <a:srgbClr val="496E7E"/>
    <a:srgbClr val="4A70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6" d="100"/>
          <a:sy n="116" d="100"/>
        </p:scale>
        <p:origin x="336" y="108"/>
      </p:cViewPr>
      <p:guideLst>
        <p:guide orient="horz" pos="4169"/>
        <p:guide pos="3918"/>
        <p:guide pos="7508"/>
        <p:guide pos="287"/>
        <p:guide orient="horz" pos="255"/>
        <p:guide orient="horz" pos="216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1.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2:1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55500 13200 999,'231'-149'0,"-37"4"0,-38 3 0,-37 3 0,-23 7 0,-5 14 0,-7 11 0,-5 14 0,-11 10 0,-11 9 0,-14 10 0,-11 10 0,-17 11 0,-18 17 0,-19 15 0,-18 16 0,-4 21 0,13 29 0,12 28 0,13 28 0,6 37 0,0 47 0,0 47 0,0 48 0,-2 17 0,-3-8 0,-3-10 0,-2-9 0,-1-23 0,3-33 0,3-35 0,4-34 0,1-21 0,0-6 0,0-6 0,0-6 0,0-27 0,0-47 0,0-47 0,0-46 0,-2-21-19,-3 6-41,-3 7-41,-2 6-38</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2:2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70800 12950 999,'-69'185'0,"13"-27"0,12-28 0,13-28 0,7-17 0,4-2 0,3-3 0,3-3 0</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5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63650 15650 999,'96'-13'0,"-5"26"0,-7 24 0,-5 26 0,-9 8 0,-9-5 0,-10-7 0,-8-5 0</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5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65200 19750 999,'-2'-161'0,"-3"28"0,-3 28 0,-2 29 0,-3 15 0,1 3 0,-1 3 0,1 4 0,-9 10 0,-15 19 0,-15 19 0,-16 19 0,-2 23 0,13 28 0,12 28 0,13 29 0,7 15 0,4 3 0,3 3 0,3 4 0,3 4 0,3 6 0,3 7 0,4 6 0,2-4 0,4-11 0,3-14 0,3-11 0,1-12 0,1-9 0,-1-10 0,1-8 0</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5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64200 20250 999,'140'-41'0,"-18"19"0,-19 19 0,-18 19 0,-10 10 0,0 4 0,0 3 0,0 3 0</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5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65950 20450 999,'-22'118'0,"6"-11"0,7-14 0,6-11 0,3-6 0,0 4 0,0 3 0,0 3 0</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5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65550 23300 999,'0'-96'0,"0"10"0,0 10 0,0 9 0,-7 9 0,-11 9 0,-14 10 0,-11 10 0,-6 16 0,4 26 0,3 24 0,3 26 0,1 21 0,1 19 0,-1 19 0,1 19 0,1 16 0,3 17 0,3 15 0,4 16 0,2 2 0,4-8 0,3-10 0,3-9 0,3-13 0,3-16 0,3-15 0,4-15 0,1-17 0,0-15 0,0-15 0,0-16 0</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5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64550 24200 999,'140'0'0,"-18"0"0,-19 0 0,-18 0 0,-10 1 0,0 4 0,0 3 0,0 3 0</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5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66100 24300 999,'93'0'0,"-11"0"0,-14 0 0,-11 0 0,-11 6 0,-5 13 0,-7 12 0,-5 13 0,-11 6 0,-11 0 0,-14 0 0,-11 0 0,-9 0 0,-3 0 0,-3 0 0,-2 0 0,-5 4 0,-2 10 0,-3 10 0,-3 9 0,7-1 0,19-8 0,19-10 0,19-9 0,13-12 0,10-11 0,10-14 0,9-11 0,2-9 0,-2-3 0,-3-3 0,-3-2 0</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5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28750 39050 999,'95'-38'0,"-9"26"0,-10 24 0,-8 26 0,2 5 0,16-11 0,15-14 0,17-11 0,10-9 0,6-3 0,7-3 0,6-2 0,1-1 0,-3 3 0,-3 3 0,-2 4 0,-9 1 0,-12 0 0,-13 0 0,-12 0 0,-12 0 0,-8 0 0,-10 0 0,-9 0 0</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5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30700 38700 999,'12'-90'0,"26"23"0,24 22 0,26 22 0,12 23 0,0 25 0,0 25 0,0 25 0,-4 12 0,-5 1 0,-7-1 0,-5 1 0,-11-4 0,-11-6 0,-14-6 0,-11-6 0,-11-4 0,-5 1 0,-7-1 0,-5 1 0,-11-4 0,-11-6 0,-14-6 0,-11-6 0</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5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33600 38950 999,'10'-107'0,"-27"39"0,-28 36 0,-28 39 0,-10 27 0,9 19 0,10 19 0,10 19 0,8 7 0,10-3 0,10-3 0,9-2 0,9-3 0,9 1 0,10-1 0,10 1 0,11-4 0,17-6 0,15-6 0,16-6 0,7-9 0,1-8 0,-1-10 0,1-9 0,-6-10-19,-8-9-41,-10-10-41,-9-8-38</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2:24"/>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71025 11825 333,'108'43'167,"34"32"-1,35 32 1,34 32 0</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5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34550 39400 999,'93'21'0,"-11"-5"0,-14-7 0,-11-5 0,-6-6 0,4-3 0,3-3 0,3-2 0,1-5 0,1-2 0,-1-3 0,1-3 0</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5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35050 39950 999,'139'-2'0,"-22"-3"0,-22-3 0,-21-2 0,-12-1 0,1 3 0,-1 3 0,1 4 0</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5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37250 37850 999,'-24'-100'0,"4"50"0,3 50 0,3 50 0,-1 29 0,-2 10 0,-3 10 0,-3 9 0,-1-2-19,4-12-41,3-13-41,3-12-38</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5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37650 39150 999,'64'187'0,"-22"-24"0,-22-26 0,-21-24 0,-12-18 0,1-9 0,-1-10 0,1-8 0,4-29 0,9-47 0,10-47 0,10-46 0,10-26 0,13-3 0,12-3 0,13-2 0,2 10 0,-5 25 0,-7 25 0,-5 25 0,-3 14 0,4 3 0,3 3 0,3 4 0,-2 10 0,-6 19 0,-6 19 0,-6 19 0,-9 13 0,-8 10 0,-10 10 0,-9 9 0,-5 1 0,0-6 0,0-6 0,0-6 0,0-2 0,0 3 0,0 3 0,0 4 0</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5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39300 37900 999,'-2'117'-19,"-3"-16"-41,-3-15-41,-2-15-38</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6:0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91750 20350 999,'-75'-69'0,"50"13"0,50 12 0,50 13 0,23 15 0,-3 19 0,-3 19 0,-2 19 0,-8 13 0,-8 10 0,-10 10 0,-9 9 0,-32 7 0,-53 7 0,-53 6 0,-52 7 0,-22-7 0,14-19 0,11-18 0,14-19 0,13-12 0,16-2 0,15-3 0,17-3 0,22-2 0,32 0 0,31 0 0,32 0 0,24-2 0,19-3 0,19-3 0,19-2 0,2 0 0,-11 7 0,-14 6 0,-11 7 0,-18 4 0,-22 3 0,-22 3 0,-21 4 0,-24 5 0,-25 10 0,-25 10 0,-25 9 0,-16 1 0,-6-6 0,-6-6 0,-6-6 0,-1-9 0,7-8 0,6-10 0,7-9 0,15-15 0,25-18 0,25-19 0,25-18 0,15-9-19,7 4-41,6 3-41,7 3-38</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6:0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93350 21250 999,'190'0'0,"-18"0"0,-19 0 0,-18 0 0,-14 0 0,-5 0 0,-7 0 0,-5 0 0,-11 1-19,-11 4-41,-14 3-41,-11 3-38</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6:0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93800 22150 999,'296'-24'0,"-55"4"0,-57 3 0,-55 3 0</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6:0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96050 21100 999,'114'-90'0,"-22"73"0,-22 72 0,-21 72 0,-21 32 0,-19-6 0,-18-6 0,-19-6 0,-12-10 0,-2-12 0,-3-13 0,-3-12 0,5-32 0,17-49 0,15-51 0,16-49 0,20-32 0,25-12 0,25-13 0,25-12 0,12-2 0,1 9 0,-1 10 0,1 10 0,-4 14 0,-6 23 0,-6 22 0,-6 22 0,-7 19 0,-6 20 0,-6 18 0,-6 20 0,-10 21 0,-12 25 0,-13 25 0,-12 25 0,-10 12 0,-6 1 0,-6-1 0,-6 1 0,-4-6 0,1-8 0,-1-10 0,1-9 0,1-12 0,3-11 0,3-14 0,4-11 0</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6:0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64350 18800 999,'34'123'0,"19"-3"0,19-3 0,19-2 0,12-6 0,6-6 0,7-6 0,6-6 0,-1-4 0,-5 1 0,-7-1 0,-5 1 0,-9-1 0,-9 1 0,-10-1 0,-8 1 0,-11-4 0,-8-6 0,-10-6 0,-9-6 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2:2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71750 12600 999,'23'123'0,"-3"-3"0,-3-3 0,-2-2 0,-6 3 0,-6 14 0,-6 11 0,-6 14 0,-2 0 0,3-8 0,3-10 0,4-9 0,2-15 0,4-18 0,3-19 0,3-18 0,15-35 0,29-50 0,28-50 0,28-50 0,12-29 0,-3-5 0,-3-7 0,-2-5 0,-5 0 0,-2 10 0,-3 10 0,-3 9 0,-7 12 0,-9 16 0,-10 15 0,-8 17 0,-12 22-19,-12 32-41,-13 31-41,-12 32-38</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6:1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65650 16600 999,'-65'76'0,"23"4"0,22 3 0,22 3 0,12 3 0,3 3 0,3 3 0,4 4 0,1 4 0,0 6 0,0 7 0,0 6 0,-4 1 0,-5-3 0,-7-3 0,-5-2 0,-4-9 0,0-12 0,0-13 0,0-12 0</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6:1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65600 16500 999,'-185'98'0,"32"-3"0,31-3 0,32-2 0,19-8-19,10-8-41,10-10-41,9-9-38</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6:1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65600 16400 999,'137'92'0,"-24"-16"0,-26-15 0,-24-15 0,-10-4 0,6 9 0,7 10 0,6 10 0</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6:2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92300 25300 999,'-118'28'0,"17"6"0,15 7 0,16 6 0,2 7 0,-8 10 0,-10 10 0,-9 9 0,-5 2 0,0-2 0,0-3 0,0-3 0,7-6 0,17-5 0,15-7 0,16-5 0,26-3 0,38 4 0,37 3 0,38 3 0,23-10 0,9-21 0,10-22 0,10-22 0,4-13 0,0-3 0,0-3 0,0-2 0,-8-1 0,-16 3 0,-15 3 0,-15 4 0,-17 10 0,-15 19 0,-15 19 0,-16 19 0</inkml:trace>
</inkml:ink>
</file>

<file path=ppt/ink/ink12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6:2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92500 25400 999,'-25'107'0,"0"17"0,0 15 0,0 16 0,0 7 0,0 1 0,0-1 0,0 1 0,1-7 0,4-12 0,3-13 0,3-12 0,4-15 0,7-15 0,6-15 0,7-16 0</inkml:trace>
</inkml:ink>
</file>

<file path=ppt/ink/ink12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6:2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94550 25800 999,'98'-43'0,"-3"17"0,-3 15 0,-2 16 0,-3 7 0,1 1 0,-1-1 0,1 1 0,-4 1 0,-6 3 0,-6 3 0,-6 4 0</inkml:trace>
</inkml:ink>
</file>

<file path=ppt/ink/ink12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6:2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94900 26900 999,'101'20'0,"4"-9"0,3-10 0,3-8 0,1-6 0,1 1 0,-1-1 0,1 1 0,-7-3-19,-12-2-41,-13-3-41,-12-3-38</inkml:trace>
</inkml:ink>
</file>

<file path=ppt/ink/ink12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6:2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98250 26600 999,'48'-161'0,"-3"28"0,-3 28 0,-2 29 0,-6 13 0,-6 1 0,-6-1 0,-6 1 0,-4-4 0,1-6 0,-1-6 0,1-6 0,-4 1 0,-6 9 0,-6 10 0,-6 10 0,-10 8 0,-12 10 0,-13 10 0,-12 9 0,-10 13 0,-6 20 0,-6 18 0,-6 20 0,-1 10 0,7 3 0,6 3 0,7 4 0,4 8 0,3 17 0,3 15 0,4 16 0,5-2 0,10-19 0,10-18 0,9-19 0,12-16 0,16-12 0,15-13 0,17-12 0,11-12 0,10-8 0,10-10 0,9-9 0,2-12 0,-2-11 0,-3-14 0,-3-11 0,-6-6 0,-5 4 0,-7 3 0,-5 3 0,-8 1 0,-5 1 0,-7-1 0,-5 1 0,-8 27 0,-5 57 0,-7 56 0,-5 57 0,2 30 0,13 7 0,12 6 0,13 7 0,2 7 0,-5 9 0,-7 10 0,-5 10 0,-8-1 0,-5-9 0,-7-10 0,-5-8 0,-8-14 0,-5-15 0,-7-15 0,-5-16 0,-9-15 0,-9-11 0,-10-14 0,-8-11 0,-12-15 0,-12-16 0,-13-15 0,-12-15 0,-5-14 0,3-8 0,3-10 0,4-9 0,7-13 0,13-16 0,12-15 0,13-15 0,12-11 0,13-2 0,12-3 0,13-3 0,15-4 0,19-3 0,19-3 0,19-2 0,15-3 0,13 1 0,12-1 0,13 1 0,2 5 0,-5 14 0,-7 11 0,-5 14 0,-11 10-19,-11 9-41,-14 10-41,-11 10-38</inkml:trace>
</inkml:ink>
</file>

<file path=ppt/ink/ink12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6:2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56000 35900 999,'-124'-50'0,"54"0"0,53 0 0,53 0 0,35-4 0,20-5 0,18-7 0,20-5 0,6-4 0,-2 0 0,-3 0 0,-3 0 0,-9 3 0,-11 6 0,-14 7 0,-11 6 0,-14 3 0,-11 0 0,-14 0 0,-11 0 0,-14-2 0,-11-3 0,-14-3 0,-11-2 0,-11 14 0,-5 35 0,-7 35 0,-5 34 0,0 35 0,10 39 0,10 36 0,9 39 0,6 28 0,3 23 0,3 22 0,4 22 0,2 10 0,4 1 0,3-1 0,3 1 0,1-20 0,1-36 0,-1-39 0,1-36 0,-1-32 0,1-25 0,-1-25 0,1-25 0,1-35 0,3-43 0,3-44 0,4-43 0,-1-15 0,-3 16 0,-3 15 0,-2 17 0</inkml:trace>
</inkml:ink>
</file>

<file path=ppt/ink/ink12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6:2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56700 34700 999,'28'-93'0,"6"17"0,7 15 0,6 16 0,10 10 0,17 7 0,15 6 0,16 7 0,4 10 0,-6 16 0,-6 15 0,-6 17 0,-10 11 0,-12 10 0,-13 10 0,-12 9 0,-13 2 0,-12-2 0,-13-3 0,-12-3 0,-15 1 0,-15 6 0,-15 7 0,-16 6 0,-10 1 0,-3-3 0,-3-3 0,-2-2 0</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4:09"/>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25625 24000 333,'108'43'167,"34"32"-1,35 32 1,34 32 0</inkml:trace>
</inkml:ink>
</file>

<file path=ppt/ink/ink13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6:2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58400 35650 999,'162'-32'0,"-24"-11"0,-26-14 0,-24-11 0,-13-9 0,0-3 0,0-3 0,0-2 0,-4-3 0,-5 1 0,-7-1 0,-5 1 0,-6 2 0,-3 7 0,-3 6 0,-2 7 0,-14 10 0,-21 16 0,-22 15 0,-22 17 0,-10 11 0,4 10 0,3 10 0,3 9 0,4 15 0,7 22 0,6 22 0,7 23 0,4 20 0,3 23 0,3 22 0,4 22 0,2 21 0,4 22 0,3 22 0,3 23 0,3 8 0,3-3 0,3-3 0,4-2 0,-1-22 0,-3-36 0,-3-39 0,-2-36 0,-3-31 0,1-21 0,-1-22 0,1-22 0,-3-27 0,-2-31 0,-3-31 0,-3-31 0,-2-18-19,0-3-41,0-3-41,0-2-38</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6:2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59250 35000 999,'76'-158'0,"4"34"0,3 35 0,3 35 0,1 24 0,1 16 0,-1 15 0,1 17 0,-10 14 0,-19 17 0,-18 15 0,-19 16 0,-13 10 0,-6 7 0,-6 6 0,-6 7 0,-12 2 0,-15 1 0,-15-1 0,-16 1 0,-12-6 0,-5-8 0,-7-10 0,-5-9 0,2-13 0,13-16 0,12-15 0,13-15 0</inkml:trace>
</inkml:ink>
</file>

<file path=ppt/ink/ink13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6:2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61000 34950 999,'207'-97'0,"-33"6"0,-35 7 0,-34 6 0,-20-1 0,-2-5 0,-3-7 0,-3-5 0,-6-1 0,-5 6 0,-7 7 0,-5 6 0,-9 6 0,-9 6 0,-10 7 0,-8 6 0,-17 4 0,-21 4 0,-22 3 0,-22 3 0,-10 4 0,4 7 0,3 6 0,3 7 0,4 8 0,7 14 0,6 11 0,7 14 0,8 18 0,14 25 0,11 25 0,14 25 0,5 25 0,1 25 0,-1 25 0,1 25 0,-3 14 0,-2 3 0,-3 3 0,-3 4 0,-2-10 0,0-22 0,0-22 0,0-21 0,0-26 0,0-28 0,0-28 0,0-27 0,-2-28 0,-3-24 0,-3-26 0,-2-24 0,0-24 0,7-22 0,6-22 0,7-21 0,5-9 0,7 7 0,6 6 0,7 7 0,5 5 0,7 7 0,6 6 0,7 7 0,2 7 0,1 9 0,-1 10 0,1 10 0,-4 14 0,-6 23 0,-6 22 0,-6 22 0,-13 16 0,-19 14 0,-18 11 0,-19 14 0,-15 0 0,-8-8 0,-10-10 0,-9-9 0,-4-9 0,4-5 0,3-7 0,3-5 0,18-11 0,35-11 0,35-14 0,34-11 0,15-1 0,-3 13 0,-3 12 0,-2 13 0,-5 7 0,-2 4 0,-3 3 0,-3 3 0,-2-1 0,0-2 0,0-3 0,0-3 0</inkml:trace>
</inkml:ink>
</file>

<file path=ppt/ink/ink13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6:2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63350 35700 999,'120'-188'0,"-9"26"0,-10 24 0,-8 26 0,-8 12 0,-2 0 0,-3 0 0,-3 0 0,-9 1 0,-11 4 0,-14 3 0,-11 3 0,-9 4 0,-3 7 0,-3 6 0,-2 7 0,-8 4 0,-8 3 0,-10 3 0,-9 4 0,-9 4 0,-5 6 0,-7 7 0,-5 6 0,-6 3 0,-3 0 0,-3 0 0,-2 0 0,2 23 0,9 47 0,10 47 0,10 48 0,7 25 0,6 7 0,7 6 0,6 7 0,4 10 0,4 16 0,3 15 0,3 17 0,1 0 0,1-11 0,-1-14 0,1-11 0,1-18 0,3-22 0,3-22 0,4-21 0,-1-51 0,-3-78 0,-3-78 0,-2-77 0,-3-36 0,1 10 0,-1 10 0,1 9 0,4 13 0,9 20 0,10 18 0,10 20 0,4 14 0,0 14 0,0 11 0,0 14 0,1 13 0,4 16 0,3 15 0,3 17 0,-8 11 0,-19 10 0,-18 10 0,-19 9 0,-18 6 0,-15 3 0,-15 3 0,-16 4 0,-7-6 0,4-11 0,3-14 0,3-11 0,4-6 0,7 4 0,6 3 0,7 3 0,16-2 0,29-6 0,28-6 0,28-6 0,17-6 0,6-2 0,7-3 0,6-3 0,4-1 0,4 4 0,3 3 0,3 3 0,-2 3 0,-6 3 0,-6 3 0,-6 4 0</inkml:trace>
</inkml:ink>
</file>

<file path=ppt/ink/ink13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6:2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66000 35700 999,'25'-133'0,"0"84"0,0 85 0,0 85 0,-8 35 0,-16-12 0,-15-13 0,-15-12 0,-7-10 0,3-6 0,3-6 0,4-6 0,8-23 0,17-36 0,15-39 0,16-36 0,12-29 0,9-19 0,10-18 0,10-19 0,5-8 0,4 3 0,3 3 0,3 4 0,-2 10 0,-6 19 0,-6 19 0,-6 19 0,-6 16 0,-2 17 0,-3 15 0,-3 16 0,-9 16 0,-11 20 0,-14 18 0,-11 20 0,-7 10 0,0 3 0,0 3 0,0 4 0,3-1 0,6-3 0,7-3 0,6-2 0</inkml:trace>
</inkml:ink>
</file>

<file path=ppt/ink/ink13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6:2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69050 35900 999,'-2'-96'0,"-3"10"0,-3 10 0,-2 9 0,-5 4 0,-2 1 0,-3-1 0,-3 1 0,-4 1 0,-3 3 0,-3 3 0,-2 4 0,-5 5 0,-2 10 0,-3 10 0,-3 9 0,-7 12 0,-9 16 0,-10 15 0,-8 17 0,-3 11 0,7 10 0,6 10 0,7 9 0,7 7 0,9 7 0,10 6 0,10 7 0,8-3 0,10-8 0,10-10 0,9-9 0,12-12 0,16-11 0,15-14 0,17-11 0,8-12 0,4-9 0,3-10 0,3-8 0,1-14 0,1-15 0,-1-15 0,1-16 0,-4-8 0,-6 0 0,-6 0 0,-6 0 0,-10 3 0,-12 6 0,-13 7 0,-12 6 0,-15 12 0,-15 19 0,-15 19 0,-16 19 0,-2 21 0,13 26 0,12 24 0,13 26 0,7 18 0,4 13 0,3 12 0,3 13 0,3 12 0,3 13 0,3 12 0,4 13 0,-3 1 0,-5-9 0,-7-10 0,-5-8 0,-6-11 0,-3-8 0,-3-10 0,-2-9 0,-8-15 0,-8-18 0,-10-19 0,-9-18 0,-15-10 0,-18 0 0,-19 0 0,-18 0 0,-7-11 0,6-22 0,7-22 0,6-21 0,9-28 0,13-30 0,12-32 0,13-30 0,12-19 0,13-2 0,12-3 0,13-3 0,12-1 0,13 4 0,12 3 0,13 3 0,12 3 0,13 3 0,12 3 0,13 4 0,9 7 0,6 13 0,7 12 0,6 13 0</inkml:trace>
</inkml:ink>
</file>

<file path=ppt/ink/ink13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6:3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71200 35600 999,'67'-141'0,"-16"19"0,-15 19 0,-15 19 0,-20 13 0,-21 10 0,-22 10 0,-22 9 0,-11 15 0,0 22 0,0 22 0,0 23 0,1 13 0,4 6 0,3 7 0,3 6 0,7 4 0,14 4 0,11 3 0,14 3 0,7-1 0,3-2 0,3-3 0,4-3 0,7-9 0,13-11 0,12-14 0,13-11 0,9-12 0,6-9 0,7-10 0,6-8 0,3-14 0,0-15 0,0-15 0,0-16 0,-4-7 0,-5 4 0,-7 3 0,-5 3 0,-17 14 0,-24 25 0,-26 25 0,-24 25 0,-7 23 0,13 22 0,12 22 0,13 23 0,13 20 0,17 23 0,15 22 0,16 22 0,4 18 0,-6 16 0,-6 15 0,-6 17 0,-6-4 0,-2-22 0,-3-22 0,-3-21 0,-6-9 0,-5 7 0,-7 6 0,-5 7 0,-9-12 0,-9-28 0,-10-28 0,-8-27 0,-11-23 0,-8-16 0,-10-15 0,-9-15 0,-9-15 0,-5-12 0,-7-13 0,-5-12 0,-1-18 0,6-21 0,7-22 0,6-22 0,10-21 0,17-18 0,15-19 0,16-18 0,16-10 0,20 0 0,18 0 0,20 0 0,14 4 0,14 10 0,11 10 0,14 9 0,5 13 0,1 20 0,-1 18 0,1 20 0,-9 14 0,-15 14 0,-15 11 0,-16 14 0</inkml:trace>
</inkml:ink>
</file>

<file path=ppt/ink/ink13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6:3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72750 35550 999,'0'-77'0,"0"47"0,0 47 0,0 48 0,-4 24 0,-5 3 0,-7 3 0,-5 4 0,-3-6 0,4-11 0,3-14 0,3-11 0,10-32 0,20-50 0,18-50 0,20-50 0,10-19 0,3 13 0,3 12 0,4 13 0,-3 10 0,-5 10 0,-7 10 0,-5 9 0,-3 18 0,4 29 0,3 28 0,3 28 0,-7 15 0,-15 4 0,-15 3 0,-16 3 0,-8 7 0,0 14 0,0 11 0,0 14 0,0-3 0,0-15 0,0-15 0,0-16 0</inkml:trace>
</inkml:ink>
</file>

<file path=ppt/ink/ink13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6:3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74800 35450 999,'21'120'0,"-5"-9"0,-7-10 0,-5-8 0,-8-6 0,-5 1 0,-7-1 0,-5 1 0</inkml:trace>
</inkml:ink>
</file>

<file path=ppt/ink/ink13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6:34"/>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74975 34400 333,'108'43'167,"34"32"-1,35 32 1,34 32 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4:09"/>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26775 23650 333,'108'43'167,"34"32"-1,35 32 1,34 32 0</inkml:trace>
</inkml:ink>
</file>

<file path=ppt/ink/ink14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6:3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75450 35250 999,'90'29'0,"-18"10"0,-19 10 0,-18 9 0,-14 9 0,-5 9 0,-7 10 0,-5 10 0,-3 0 0,4-5 0,3-7 0,3-5 0,4-8 0,7-5 0,6-7 0,7-5 0,5-20 0,7-31 0,6-31 0,7-31 0,2-24 0,1-16 0,-1-15 0,1-15 0,-1-11 0,1-2 0,-1-3 0,1-3 0,-4 8 0,-6 23 0,-6 22 0,-6 22 0</inkml:trace>
</inkml:ink>
</file>

<file path=ppt/ink/ink14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54"/>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65100 36650 1000,'75'42'0,"0"-16"0,0-15 0,0-15 0,-4-9 0,-5 1 0,-7-1 0,-5 1 0,-6 1 0,-3 3 0,-3 3 0,-2 4 0</inkml:trace>
</inkml:ink>
</file>

<file path=ppt/ink/ink14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54"/>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65600 36200 1000,'-21'117'0,"10"-16"0,10-15 0,9-15 0,2-11 0,-2-2 0,-3-3 0,-3-3 0,-1 2 0,4 10 0,3 10 0,3 9 0,-1-2 0,-2-12 0,-3-13 0,-3-12 0</inkml:trace>
</inkml:ink>
</file>

<file path=ppt/ink/ink14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54"/>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65050 35950 1000,'95'160'0,"-9"-27"0,-10-28 0,-8-28 0,-6-13 0,1 3 0,-1 3 0,1 4 0,-3-1 0,-2-3 0,-3-3 0,-3-2 0,-4-6 0,-3-6 0,-3-6 0,-2-6 0</inkml:trace>
</inkml:ink>
</file>

<file path=ppt/ink/ink14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54"/>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66100 36250 1000,'-29'-61'0,"-5"28"0,-7 28 0,-5 29 0,-9 18 0,-9 9 0,-10 10 0,-8 10 0,-8 5 0,-2 4 0,-3 3 0,-3 3 0,2-2 0,10-6 0,10-6 0,9-6 0,9-7 0,9-6 0,10-6 0,10-6 0</inkml:trace>
</inkml:ink>
</file>

<file path=ppt/ink/ink14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55"/>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67100 35950 1000,'-5'71'0,"-9"-5"0,-10-7 0,-8-5 0,-9-3 0,-6 4 0,-6 3 0,-6 3 0,-2 3 0,3 3 0,3 3 0,4 4 0,4-4 0,6-9 0,7-10 0,6-8 0,12-8 0,19-2 0,19-3 0,19-3 0,15-10 0,13-16 0,12-15 0,13-15 0,4-9 0,-3 1 0,-3-1 0,-2 1 0,-6 1 0,-6 3 0,-6 3 0,-6 4 0,-7 4 0,-6 6 0,-6 7 0,-6 6 0</inkml:trace>
</inkml:ink>
</file>

<file path=ppt/ink/ink14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55"/>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67000 36000 1000,'1'76'0,"4"4"0,3 3 0,3 3 0,1 7 0,1 14 0,-1 11 0,1 14 0,-1 2 0,1-6 0,-1-6 0,1-6 0,-1-13-21,1-19-39,-1-18-39,1-19-41</inkml:trace>
</inkml:ink>
</file>

<file path=ppt/ink/ink14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1:59"/>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43352 13805 1000,'52'-1'0,"-5"-2"0,-4-3 0,-5-2 0,-3-2 0,-2-2 0,-3-3 0,-2-2 0,2 0 0,4 3 0,4 1 0,5 3 0,0 1 0,-5 0 0,-4 0 0,-5 0 0,0 3 0,5 7 0,4 7 0,5 7 0,0 3 0,-4 0 0,-6 0 0,-3 0 0,0-2 0,7-5 0,7-4 0,7-5 0,0-4 0,-7-5 0,-7-4 0,-7-5 0,-1 0 0,1 5 0,2 4 0,3 5 0,2 2 0,-2 0 0,2 0 0,-1 0 0,0 0 0,0 0 0,0 0 0,0 0 0,0 0 0,0 0 0,0 0 0,0 0 0,0-1 0,0-3 0,0-1 0,1-3 0,-1 0 0,0 2 0,0 3 0,0 2 0,1 0 0,2-3 0,3-1 0,2-3 0,0 0 0,-2 2 0,-3 3 0,-2 2 0,-1 1 0,1 0 0,-1 0 0,0 0 0,0 0 0,0 0 0,0 0 0,0 0 0,0-1 0,0-3 0,0-1 0,0-3 0,0-1 0,0 0 0,0 0 0,0 0 0,0 1 0,1 2 0,-2 3 0,2 2 0,0 1 0,2 0 0,3 0 0,2 0 0,0 2 0,-2 5 0,-3 4 0,-2 5 0,-2 1 0,-2-3 0,-3-1 0,-1-3 0,-2-2 0,0-3 0,0-1 0,0-3 0,1-1 0,2 0 0,3 0 0,2 0 0,1 0 0,0 0 0,0 0 0,0 0 0,0 0 0,0 0 0,0 0 0,0 0 0,1 1 0,-1 2 0,0 3 0,0 2 0,-1 1 0,-3 0 0,-1 0 0,-3 0 0,0-1 0,3-2 0,1-3 0,3-2 0,1-1 0,0 0 0,0 0 0,0 0 0,-1-1 0,-2-2 0,-2-3 0,-3-2 0,0 0 0,2 3 0,3 1 0,2 3 0,2 1 0,3 0 0,1 0 0,3 0 0,0 1 0,-2 3 0,-3 1 0,-1 3 0,-3 1 0,-3 0 0,-1 0 0,-3 0 0,1-1 0,5-2 0,4-3 0,5-2 0,0-1 0,-5 0 0,-4 0 0,-5 0 0,0 0 0,1 0 0,3 0 0,2 0 0,-1 0 0,-1 0 0,-2 0 0,-3 0 0,-1 1 0,0 3 0,0 1 0,0 3 0,1 1 0,3 0 0,1 0 0,3 0 0,1-1 0,0-2 0,0-3 0,0-2 0,2-3 0,1-5 0,3-4 0,2-5 0,0-1 0,-2 3 0,-3 1 0,-2 3 0,-1 1 0,0 0 0,0 0 0,0 0 0,1 1 0,-1 3 0,0 1 0,0 3 0,0 1 0,0 0 0,0 0 0,0 0 0,-1 0 0,-3 0 0,-1 0 0,-3 0 0,-1 0 0,0 0 0,0 0 0,0 0 0,6 0 0,11 0 0,11 0 0,12 0 0,1 0 0,-6 0 0,-6 0 0,-8 0 0,-4 0 0,-2 0 0,-3 0 0,-2 0 0,1 0 0,1 0 0,3 0 0,2 0 0,-2 0 0,-3 0 0,-5 0 0,-5 0 0,-1 1 0,3 3 0,1 1 0,3 3 0,0 0 0,-2-2 0,-3-3 0,-1-2 0,-2-1 0,0 0 0,0 0 0,0 0 0,0 0 0,0 0 0,0 0 0,0 0 0,0 0 0,0 0 0,0 0 0,0 0 0,2 0 0,5 0 0,5 0 0,3 0 0,1 0 0,-5 0 0,-4 0 0,-4 0 0,-1 0 0,5 0 0,4 0 0,5 0 0,0 0 0,-5 0 0,-4 0 0,-5 0 0,-2 0 0,0 0 0,0 0 0,0 0 0,1 0 0,-2 0 0,1 0 0,1 0 0,-1 1 0,0 3 0,0 1 0,0 3 0,0 0 0,0-2 0,0-3 0,0-2 0,3 0 0,8 3 0,5 1 0,8 3 0,0 1 0,-7 0 0,-7 0 0,-6 0 0,-4 1 0,0 3 0,0 1 0,0 3 0,0-2 0,0-7 0,0-7 0,0-7 0</inkml:trace>
</inkml:ink>
</file>

<file path=ppt/ink/ink14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2:04"/>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50674 12795 1000,'49'-12'0,"-8"11"0,-10 11 0,-8 11 0,-4 4 0,2-5 0,3-4 0,2-4 0,2-5 0,3-1 0,1-3 0,3-1 0,8-4 0,13-1 0,14-3 0,14-1 0,5-3 0,-2 1 0,-3 0 0,-2 0 0,-3 2 0,-4 1 0,-5 3 0,-5 1 0,-3 2 0,-2 0 0,-3 0 0,-2 0 0,-2 2 0,-2 1 0,-2 3 0,-3 1 0,-1 0 0,0-5 0,0-4 0,0-5 0,0-2 0,0 0 0,0 0 0,0 0 0,1 0 0,-2 0 0,2 0 0,-1 0 0,0 1 0,0 3 0,0 1 0,0 3 0,-1 1 0,-2 0 0,-3 0 0,-2 0 0,0 0 0,3 0 0,2 0 0,2 0 0,0 0 0,-3 0 0,-1 0 0,-3 0 0,0-1 0,2-2 0,3-3 0,2-2 0,6-2 0,8-2 0,10-3 0,9-2 0,3 1 0,-2 5 0,-3 4 0,-2 5 0,-1 2 0,1 0 0,-1 0 0,0 0 0,-2 0 0,-5 0 0,-4 0 0,-5 0 0,1 0 0,3 0 0,6 0 0,4 0 0,-1 0 0,-7 0 0,-7 0 0,-7 0 0,-4 0 0,-2 0 0,-3 0 0,-2 0 0,4-1 0,9-2 0,8-3 0,10-2 0,1 0 0,-7 3 0,-7 1 0,-7 3 0,-4 1 0,-2 0 0,-3 0 0,-2 0 0,-2 1 0,-2 3 0,-2 1 0,-3 3 0,1 1 0,5 0 0,4 0 0,5 0 0,1-1 0,-2-2 0,-3-3 0,-2-2 0,1-1 0,1 0 0,3 0 0,2 0 0,2-1 0,2-2 0,3-3 0,2-2 0,-1 0 0,-5 3 0,-4 1 0,-5 3 0,-1 1 0,3 0 0,2 0 0,2 0 0,0 0 0,-3 0 0,-1 0 0,-3 0 0,-1 0 0,0 0 0,0 0 0,0 0 0,0 0 0,0 0 0,1 0 0,-1 0 0,1 0 0,2 0 0,3 0 0,2 0 0,1 0 0,0 0 0,0 0 0,0 0 0,1 0 0,3 0 0,2 0 0,2 0 0,0 0 0,-3 0 0,-1 0 0,-3 0 0,-2 0 0,-2 0 0,-3 0 0,-2 0 0,0 0 0,3 0 0,2 0 0,1 0 0,1 0 0,-2 0 0,-2 0 0,-3 0 0,0 0 0,2 0 0,3 0 0,2 0 0,2 0 0,3 0 0,2 0 0,2 0 0,1-1 0,0-2 0,0-3 0,0-2 0,0 0 0,0 3 0,0 1 0,0 3 0,0 1 0,1 0 0,-1 0 0,0 0 0,-1 0 0,-3 0 0,-1 0 0,-3 0 0,0 1 0,3 3 0,1 1 0,3 3 0,1 0 0,1-2 0,-1-3 0,0-2 0,0-1 0,0 0 0,0 0 0,0 0 0,0 0 0,0 0 0,1 0 0,-1 0 0,-2 1 0,-5 3 0,-4 1 0,-5 3 0,-3 0 0,-2-2 0,-3-3 0,-2-2 0,0-1 0,3 0 0,1 0 0,3 0 0,3-1 0,1-2 0,3-3 0,2-2 0,1-1 0,0 0 0,0 0 0,0 0 0,1 0 0,3 0 0,1 0 0,3 0 0,-1 0 0,-4 0 0,-6 0 0,-3 0 0,-2 0 0,2 0 0,3 0 0,2 0 0,-1 0 0,-5 0 0,-4 0 0,-5 0 0,-1 1 0,3 2 0,2 3 0,2 2 0,1 1 0,0 0 0,0 0 0,0 0 0,0 0 0,0 0 0,0 0 0,0 0 0,0 0 0,0 0 0,0 0 0,0 0 0,0-1 0,0-3 0,1-1 0,-1-3 0,0 0 0,0 2 0,0 3 0,0 2 0,-1 2 0,-2 2 0,-3 3 0,-2 2 0,0 1 0,3 0 0,1 0 0,3 0 0,2 0 0,-2 0 0,2 0 0,-1 0 0,0-1 0,0-3 0,0-1 0,0-3 0,0-1 0,0 0 0,0 0 0,0 0 0,0 0 0,0 0 0,0 0 0,1 0 0,-2 0 0,2 0 0,-1 0 0,0 0 0,-1 0 0,-3 0 0,-1 0 0,-3 0 0,-1 1 0,0 2 0,0 3 0,0 2 0,0 1 0,0 0 0,0 0 0,0 0 0,0-1 0,0-3 0,0-1 0,0-3 0,0-1 0,1 0 0,-1 0 0,0 0 0,2 0 0,5 0 0,4 0 0,5 0 0,1 0 0,-2 0 0,-3 0 0,-2 0 0,-1 0 0,0 0 0,0 0 0,1 0 0,0 0 0,2 0 0,3 0 0,2 0 0,1 0 0,0 0 0,0 0 0,0 0 0,0 0 0,0 0 0,1 0 0,-2 0 0,4 0 0,4 0 0,4 0 0,5 0 0,1 0 0,-2 0 0,-3 0 0,-2 0 0,-1-1 0,1-3 0,-1-1 0,0-3 0,-2-1 0,-5 0 0,-4 0 0,-5 0 0,-2 0 0,0 0 0,0 0 0,0 0 0,0 1 0,1 2 0,-2 3 0,2 2 0,-2 1 0,-3 0 0,-1 0 0,-3 0 0,-1 0 0,0 0 0,0 0 0,0 0 0,0 0 0,0 0 0,0 0 0,0 0 0,1-1 0,-2-3 0,2-1 0,-1-3 0,1-2 0,2-3 0,3-1 0,2-3 0,0-1 0,-3 0 0,-1 0 0,-3 0 0,-1 4-21,0 9-39,0 10-39,0 9-41</inkml:trace>
</inkml:ink>
</file>

<file path=ppt/ink/ink14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2:12"/>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67300 14779 1000,'53'-1'0,"-2"-2"0,-2-3 0,-3-2 0,-2-1 0,-3 0 0,-1 0 0,-3 0 0,-2 1 0,-2 2 0,-3 3 0,-2 2 0,1 2 0,5 2 0,5 3 0,4 2 0,-1 3 0,-3 5 0,-5 4 0,-5 5 0,-1 1 0,2-2 0,3-3 0,2-2 0,1-4 0,0-7 0,0-7 0,0-7 0,-1-3 0,-2 0 0,-3 0 0,-1 0 0,-2 1 0,0 3 0,0 1 0,0 3 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4:10"/>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27800 23450 333,'108'43'167,"34"32"-1,35 32 1,34 32 0</inkml:trace>
</inkml:ink>
</file>

<file path=ppt/ink/ink15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2:15"/>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41801 16691 1000,'51'-67'0,"-7"12"0,-7 11 0,-7 11 0,-2 7 0,3 3 0,2 1 0,2 3 0,0 2 0,-3 2 0,-1 3 0,-3 2 0,0 1 0,3 0 0,1 0 0,3 0 0,2 0 0,3 0 0,1 0 0,3 0 0,4-2 0,4-5 0,4-5 0,5-3 0,2-2 0,0 2 0,0 3 0,0 1 0,1 5 0,3 3 0,2 6 0,2 3 0,1 5 0,0 1 0,0 3 0,0 1 0,-1 2 0,-2 0 0,-2 1 0,-3-1 0,-2 0 0,-2 0 0,-3 0 0,-2 0 0,-1-2 0,0-1 0,1-3 0,-1-1 0,1-2 0,2 0 0,3 0 0,2 0 0,-1 0 0,-5 0 0,-4 0 0,-5 0 0,2 2 0,6 5 0,7 4 0,7 5 0,0 3 0,-7 2 0,-7 3 0,-7 2 0,-3-1 0,1-5 0,-2-4 0,2-5 0,0-3 0,2-2 0,3-3 0,2-2 0,2-3 0,3-5 0,2-4 0,1-5 0,2-2 0,-4 0 0,-1 0 0,-3 0 0,-1 2 0,0 5 0,0 4 0,0 5 0,0 3 0,-4 2 0,-2 3 0,-1 2 0,-5 1 0,-3 0 0,-5 0 0,-5 0 0,-1 0 0,3 0 0,1 0 0,3 0 0,2-2 0,3-5 0,2-4 0,1-5 0,1-2 0,-2 0 0,-2 0 0,-3 0 0,1-1 0,5-3 0,4-1 0,5-3 0,0 1 0,-5 5 0,-4 4 0,-5 5 0,-1 1 0,-1-3 0,0-1 0,0-3 0,0 0 0,0 2 0,0 3 0,0 2 0,1-2 0,3-3 0,1-6 0,3-3 0,1-2 0,0 2 0,1 3 0,-1 1 0,0 2 0,0 0 0,0 0 0,0 0 0,-2 1 0,-5 3 0,-4 1 0,-5 3 0,3-1 0,8-5 0,10-4 0,9-5 0,1-1 0,-3 3 0,-5 1 0,-5 3 0,-2 1 0,0 0 0,0 0 0,0 0 0,-1 1 0,-2 3 0,-2 1 0,-3 3 0,-1 1 0,0 0 0,0 0 0,0 0 0,0 1 0,0 3 0,0 1 0,0 3 0,1 0 0,3-2 0,1-3 0,3-2 0,2-1 0,-1 0 0,0 0 0,0 0 0,0 0 0,0 0 0,0 0 0,0 0 0,-1 0 0,-2 0 0,-3 0 0,-2 0 0,1 0 0,1 0 0,3 0 0,2 0 0,1 0 0,0 0 0,0 0 0,0 0 0,0 0 0,0 0 0,0 0 0,0 0 0,-1 0 0,-2 0 0,-3 0 0,-1 0 0,-1 0 0,2 0 0,3 0 0,2 0 0,1 0 0,0 0 0,0 0 0,0 0 0,0-1 0,0-2 0,1-3 0,-1-2 0,1-1 0,2 0 0,3 0 0,2 0 0,-1 0 0,-5 0 0,-4 0 0,-5 0 0,-3 1 0,-2 2 0,-3 3 0,-1 2 0,1 1 0,7 0 0,7 0 0,7 0 0,0 0 0,-7 0 0,-7 0 0,-7 0 0,-3 0 0,0 0 0,0 0 0,0 0 0,0 0 0,0 0 0,0 0 0,1 0 0,1 0 0,5 0 0,4 0 0,5 0 0,2 0 0,0 0 0,0 0 0,0 0 0,-1 2 0,-2 5 0,-3 4 0,-2 5 0,-2 1 0,-2-2 0,-2-3 0,-3-2 0,-1-2 0,0-2 0,0-3 0,0-2 0,1-1 0,2 0 0,3 0 0,2 0 0,2 1 0,3 3 0,2 1 0,2 3 0,-1 0 0,-1-2 0,-2-3 0,-3-2 0,-2 1 0,-3 5 0,-1 5 0,-3 3 0,0 2 0,3-2 0,1-3 0,3-2 0,1-2 0,0-2 0,1-3 0,-2-2 0,2-1 0,-1 0 0,0 0 0,0 0 0,1 0 0,2 0 0,3 0 0,2 0 0,1 0 0,0 0 0,0 0 0,0 0 0,0 0 0,-4 0 0,-1 0 0,-3 0 0,-1 0 0,0 0 0,0 0 0,0 0 0,0 2 0,0 1 0,0 3 0,0 1 0,0 1 0,0-2 0,1-3 0,-1-2 0,-1-1 0,2 0 0,-1 0 0,0 0 0,0 0 0,0 0 0,0 0 0,0 0 0,1 0 0,3 0 0,2 0 0,1 0 0,2-1 0,1-2 0,-2-3 0,2-2 0,-1 1 0,0 1 0,0 3 0,0 1 0,1 0 0,3-5 0,1-4 0,3-5 0,1-1 0,0 3 0,1 1 0,-1 3 0,-1 1 0,-3 0 0,-1 0 0,-3 0 0,5 0 0,11 0 0,11 0 0,12 0 0,-1 0 0,-11 0 0,-11 0 0,-11 0 0,-6 1 0,0 3 0,0 1 0,0 3 0,1 0 0,-1-2 0,0-3 0,0-2 0,1-1 0,2 0 0,3 0 0,2 0 0,-1 1 0,-5 2 0,-4 3 0,-4 2 0,-3 1 0,0 0 0,0 0 0,0 0 0,1 1 0,2 2 0,3 3 0,2 2 0,-1 1 0,-5 0 0,-4 0 0,-5 0 0,0-1 0,1-2 0,3-3 0,2-2 0,1-1 0,0 0 0,0 0 0,0 0 0,1 0 0,2 0 0,3 0 0,2 0 0,1 0 0,0 0 0,0 0 0,0 0 0,2-1 0,1-2 0,3-3 0,2-2 0,0 0 0,-2 2 0,-3 3 0,-2 2 0,-2 1 0,-2 0 0,-3 0 0,-2 0 0,1 0 0,1 0 0,3 0 0,2 0 0,1 0 0,0 0 0,0 0 0,0 0 0,0 0 0,0 0 0,0 0 0,0 0 0,1 0 0,-1 0 0,0 0 0,0 0 0,1 0 0,2 0 0,3 0 0,2 0 0,0 0 0,-2 0 0,-3 0 0,-1 0 0,-2 1 0,0 2 0,0 3 0,0 2 0,0 0 0,0-2 0,0-3 0,0-2 0,0 0 0,0 3 0,1 1 0,-1 3 0,0 0 0,0-2 0,0-3 0,0-2 0,1 0 0,3 3 0,1 1 0,3 3 0,4 0 0,4-2 0,4-3 0,5-2 0,3 0 0,3 3 0,1 1 0,3 3 0,2 0 0,-1-2 0,0-3 0,0-2 0,-2-1 0,-5 0 0,-4 0 0,-5 0 0,-2-1 0,-4-2 0,-1-3 0,-3-2 0,-5-1 0,-5 0 0,-8 0 0,-7 0 0,-6 6 0,-7 11 0,-7 11 0,-7 11 0</inkml:trace>
</inkml:ink>
</file>

<file path=ppt/ink/ink15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2:46"/>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64343 25635 1000,'0'-66'0,"0"10"0,0 12 0,0 12 0,-1 13 0,-3 15 0,-1 17 0,-3 15 0,-2 11 0,-3 7 0,-1 7 0,-3 7 0,1 6 0,5 3 0,4 6 0,5 4 0,3-2 0,2-5 0,3-8 0,2-7 0,4-7 0,7-10 0,7-8 0,7-10 0,4-6 0,2-4 0,3-6 0,2-3 0,0-9 0,-2-11 0,-3-11 0,-2-12 0,-2-6 0,-2-2 0,-2-3 0,-3-2 0,-5-3 0,-6-5 0,-7-5 0,-6-3 0,-6-1 0,-5 4 0,-4 5 0,-5 5 0,-3 5 0,-3 7 0,-1 7 0,-3 7 0,-2 6 0,1 7 0,1 7 0,-2 7 0,0 5 0,-2 5 0,-3 4 0,-2 5 0,2 3 0,8 2 0,5 3 0,8 2 0</inkml:trace>
</inkml:ink>
</file>

<file path=ppt/ink/ink15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2:46"/>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65569 25383 1000,'7'-42'0,"13"25"0,14 25 0,13 25 0,6 14 0,-2 5 0,-2 4 0,-3 5 0,-2 1 0,-3-2 0,-1-3 0,-3-2 0,-2-3 0,-2-4 0,-3-5 0,-2-5 0,-1-4 0,-4-5 0,-2-4 0,-2-5 0</inkml:trace>
</inkml:ink>
</file>

<file path=ppt/ink/ink15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2:47"/>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66291 25274 1000,'-101'85'0,"17"-12"0,15-11 0,16-11 0,9-6 0,2 0 0,3 0 0,2 0 0,2-2 0,2-5 0,3-4 0,1-4 0</inkml:trace>
</inkml:ink>
</file>

<file path=ppt/ink/ink15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2:47"/>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66868 24770 1000,'66'20'0,"-11"5"0,-11 4 0,-11 5 0,-7 2 0,-2 0 0,-3 0 0,-2 0 0,-4 0 0,-7 0 0,-7 0 0,-7 0 0,-5 0 0,-5 0 0,-4 0 0,-5 1 0,-4-3 0,-5-1 0,-4-2 0,-5-3 0,1-2 0,7-3 0,7-1 0,7-3 0,6 0 0,7 3 0,7 1 0,7 3 0,6-1 0,7-5 0,7-4 0,7-5 0,3-1 0,0 3 0,0 1 0,0 3 0,-2 3 0,-5 1 0,-4 3 0,-5 2 0,-4 2 0,-5 2 0,-4 3 0,-5 2 0,-5 2 0,-7 2 0,-7 3 0,-7 2 0,-3-1 0,0-5 0,0-4 0,0-5 0,0-4 0,0-5 0,0-4 0,0-5 0</inkml:trace>
</inkml:ink>
</file>

<file path=ppt/ink/ink15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2:48"/>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68238 25058 1000,'0'-66'0,"0"10"0,0 12 0,0 12 0,0 4 0,0-3 0,0-2 0,0-2 0,-1-1 0,-2 0 0,-3 0 0,-2 0 0,-5 5 0,-10 8 0,-9 10 0,-8 8 0,-3 13 0,5 16 0,4 15 0,5 16 0,4 13 0,5 9 0,4 8 0,4 10 0,3 5 0,0 3 0,0 2 0,0 2 0,3 0 0,3-2 0,6-3 0,3-2 0,4-3 0,3-4 0,2-5 0,2-5 0,-2-3 0,-3-2 0,-6-3 0,-3-1 0,-6-7 0,-3-8 0,-6-9 0,-3-10 0,-6-6 0,-4-5 0,-4-4 0,-5-5 0,-1-4 0,3-5 0,1-4 0,3-5 0</inkml:trace>
</inkml:ink>
</file>

<file path=ppt/ink/ink15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2:48"/>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67336 25671 1000,'87'16'0,"-7"-5"0,-7-4 0,-6-5 0,-8-2 0,-10 0 0,-8 0 0,-10 0 0,6 0 0,21 0 0,20 0 0,20 0 0</inkml:trace>
</inkml:ink>
</file>

<file path=ppt/ink/ink15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2:48"/>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69140 25022 1000,'31'-68'0,"-8"10"0,-9 8 0,-10 10 0,-4 4 0,0-1 0,0 1 0,0 0 0,-2 0 0,-5 0 0,-4 0 0,-5 0 0,-3 2 0,-3 5 0,-1 4 0,-3 5 0,-1 4 0,0 5 0,0 4 0,-1 5 0,1 7 0,0 12 0,0 12 0,0 10 0,2 14 0,5 16 0,4 15 0,5 17 0,3 9 0,3 5 0,1 4 0,3 5 0,5 2 0,6-4 0,7-1 0,6-3 0,4-2 0,0-2 0,0-2 0,0-3 0,-1-4 0,-2-7 0,-3-7 0,-1-6 0,-6-7 0,-6-7 0,-7-7 0,-6-7 0,-7-6 0,-3-7 0,-6-7 0,-4-6 0,-5-9 0,-7-8 0,-7-10 0,-7-8 0,0-6-21,7-3-39,7-1-39,7-3-41</inkml:trace>
</inkml:ink>
</file>

<file path=ppt/ink/ink15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2:48"/>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68202 25815 1000,'210'16'0,"-50"-4"0,-50-6 0,-49-3 0,-17-6 0,16-3 0,15-6 0,17-4 0,-1 1 0,-16 3 0,-15 6 0,-16 3 0</inkml:trace>
</inkml:ink>
</file>

<file path=ppt/ink/ink15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3:08"/>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40106 25996 1000,'83'38'0,"23"5"0,23 4 0,22 5 0,13 2 0,5 0 0,5 0 0,4 1 0,-4-4 0,-14-3 0,-14-5 0,-13-5 0,0-4 0,14-5 0,13-4 0,13-5 0,-2-4 0,-21-5 0,-21-4 0,-20-5 0,-15-3 0,-12-2 0,-11-3 0,-11-2 0</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4:10"/>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28125 23250 333,'108'43'167,"34"32"-1,35 32 1,34 32 0</inkml:trace>
</inkml:ink>
</file>

<file path=ppt/ink/ink16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3:08"/>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40178 25419 1000,'-54'-12'0,"0"15"0,0 13 0,0 13 0,0 10 0,-1 7 0,1 7 0,0 7 0,2 4 0,5 3 0,4 2 0,5 2 0,5-5 0,7-11 0,7-11 0,7-11 0</inkml:trace>
</inkml:ink>
</file>

<file path=ppt/ink/ink16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3:09"/>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40358 25419 1000,'5'48'0,"8"-11"0,10-11 0,9-11 0,7-8 0,7-5 0,7-4 0,7-5 0,4-4 0,3-5 0,1-4 0,3-5 0,-1-1 0,-4 2 0,-5 3 0,-5 2 0</inkml:trace>
</inkml:ink>
</file>

<file path=ppt/ink/ink16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3:09"/>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40034 25563 1000,'-35'55'0,"2"3"0,3 1 0,2 3 0,0 6 0,1 9 0,0 8 0,0 10 0,3 5 0,3 3 0,6 2 0,3 2 0,3-2 0,0-7 0,0-7 0,0-6 0,2-9 0,5-8 0,4-10 0,5-8 0,3-8 0,3-7 0,1-7 0,3-7 0,2-5 0,3-5 0,1-4 0,3-5 0,1-5 0,1-7 0,-1-7 0,0-7 0,4-8 0,10-12 0,8-12 0,10-10 0,5-9 0,3-3 0,2-6 0,1-4 0,8-9 0,11-13 0,12-14 0,10-14 0,0 0 0,-14 10 0,-14 12 0,-13 11 0,-12 12 0,-8 11 0,-9 11 0,-10 11 0,-11 14 0,-13 15 0,-14 17 0,-13 15 0</inkml:trace>
</inkml:ink>
</file>

<file path=ppt/ink/ink16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3:10"/>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36066 23147 1000,'19'-38'0,"3"35"0,2 33 0,2 35 0,1 20 0,0 10 0,0 9 0,0 8 0,0 16 0,0 19 0,0 21 0,0 21 0,-1-3 0,-2-25 0,-3-25 0,-2-24 0,0-21 0,3-16 0,1-15 0,3-16 0,1-17 0,1-18 0,-1-18 0,0-18 0,2-21 0,5-26 0,4-24 0,5-24 0,2-17 0,0-7 0,0-6 0,0-7 0,-1 0 0,-2 7 0,-3 7 0,-1 6 0,-2 14 0,0 20 0,0 21 0,0 20 0</inkml:trace>
</inkml:ink>
</file>

<file path=ppt/ink/ink16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3:11"/>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38194 23615 1000,'15'-74'0,"-7"31"0,-7 32 0,-7 31 0,-3 25 0,0 18 0,0 19 0,0 17 0,0 13 0,0 10 0,0 9 0,0 9 0,0 4 0,0 0 0,0 0 0,0 1 0,0-7 0,0-10 0,0-12 0,0-11 0,1-14 0,3-16 0,1-15 0,3-16 0</inkml:trace>
</inkml:ink>
</file>

<file path=ppt/ink/ink16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3:11"/>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38050 23471 1000,'19'-82'0,"3"15"0,1 17 0,3 15 0,5 10 0,6 5 0,7 4 0,7 5 0,2 4 0,-3 5 0,-1 4 0,-3 5 0,-4 5 0,-7 7 0,-7 7 0,-7 7 0,-5 6 0,-5 7 0,-4 7 0,-5 7 0,-8 5 0,-15 5 0,-13 5 0,-13 4 0,-9-2 0,-5-6 0,-4-6 0,-5-8 0,1-6 0,7-7 0,7-7 0,6-7 0</inkml:trace>
</inkml:ink>
</file>

<file path=ppt/ink/ink16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3:11"/>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39385 23507 1000,'-69'108'0,"7"1"0,7-1 0,6 0 0,5-1 0,3-2 0,1-3 0,3-1 0,4-7 0,7-8 0,7-9 0,7-10 0</inkml:trace>
</inkml:ink>
</file>

<file path=ppt/ink/ink16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3:11"/>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39349 23435 1000,'17'-84'0,"2"46"0,-1 48 0,0 48 0,-3 25 0,-3 5 0,-5 5 0,-5 4 0,1-4 0,7-11 0,7-11 0,7-11 0,4-10 0,2-10 0,3-8 0,2-10 0,2-13 0,3-18 0,1-18 0,3-18 0,2-13 0,3-10 0,2-9 0,2-8 0,0-5 0,-3-1 0,-1 1 0,-3 0 0,-3 6 0,-5 10 0,-4 12 0,-5 12 0,-3 8-21,-2 7-39,-3 7-39,-1 6-41</inkml:trace>
</inkml:ink>
</file>

<file path=ppt/ink/ink16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3:11"/>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41080 22930 1000,'47'41'0,"-13"8"0,-14 10 0,-13 9 0,-9 10 0,-5 15 0,-4 13 0,-5 13 0,-2 11 0,0 6 0,0 7 0,0 7 0,1-10-21,2-27-39,3-28-39,2-26-41</inkml:trace>
</inkml:ink>
</file>

<file path=ppt/ink/ink16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3:50"/>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51828 14743 1000,'0'54'0,"0"0"0,0 0 0,0 0 0,-2 3 0,-1 4 0,-3 4 0,-1 5 0,-2 1 0,0-2 0,0-3 0,0-2 0,-1-2 0,2-2 0,-2-2 0,2-3 0,0-5 0,2-6 0,3-6 0,1-8 0,4-10 0,1-13 0,3-14 0,2-13 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4:1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27500 23000 999,'50'-133'0,"0"34"0,0 35 0,0 35 0,9 27 0,19 22 0,19 22 0,19 23 0,-1 3 0,-18-11 0,-19-14 0,-18-11 0</inkml:trace>
</inkml:ink>
</file>

<file path=ppt/ink/ink17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3:50"/>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51864 14815 1000,'55'-34'0,"2"5"0,3 4 0,2 5 0,4 3 0,3 2 0,6 3 0,4 2 0,3 0 0,2-3 0,3-1 0,2-3 0,2 1 0,-1 5 0,0 4 0,0 5 0,-3 2 0,-7 0 0,-7 0 0,-6 0 0,-4 0 0,0 0 0,0 0 0,0 0 0,0 1 0,0 2 0,0 3 0,0 2 0,2 0 0,1-3 0,3-1 0,2-3 0,2-2 0,3-3 0,2-1 0,2-3 0,0-1 0,-3 0 0,-1 0 0,-3 0 0,-2 0 0,-2 0 0,-3 0 0,-1 0 0,-3 1 0,-3 2 0,-1 3 0,-3 1 0,-2 4 0,-2 1 0,-3 3 0,-2 2 0,-2-1 0,-2-1 0,-2-3 0,-3-1 0,-1-2 0,0 0 0,0 0 0,0 0 0,0-2 0,0-1 0,0-3 0,0-1 0,-1-1 0,-2 2 0,-3 3 0,-1 1 0,-5 6 0,-3 6 0,-6 7 0,-3 7 0,-6 3 0,-3 0 0,-6 0 0,-3 0 0,-3 0 0,0 0 0,-1 0 0,2 0 0,-2 3 0,1 8 0,1 6 0,-1 6 0,1 6 0,2 1 0,3 3 0,2 2 0,0 0 0,-3-3 0,-2-1 0,-2-3 0,1 0 0,1 3 0,3 2 0,1 2 0,3-2 0,-2-3 0,2-5 0,-2-5 0,0-3 0,-2-2 0,-3-3 0,-2-2 0,0-2 0,3-2 0,1-3 0,3-1 0,1-2 0,0 0 0,0 0 0,0 0 0</inkml:trace>
</inkml:ink>
</file>

<file path=ppt/ink/ink17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5:09"/>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30368 25058 1000,'-16'-42'0,"5"25"0,4 25 0,5 25 0,2 18 0,0 11 0,0 11 0,0 12 0,0 10 0,0 12 0,0 12 0,0 10 0,1 18 0,2 22 0,3 23 0,2 22 0,0 24 0,-3 24 0,-1 26 0,-3 24 0,0 18 0,2 12 0,3 10 0,2 12 0,1 2 0,0-10 0,0-9 0,0-9 0,0-6 0,0-1 0,0-3 0,0-3 0,2 1 0,5 2 0,4 2 0,5 3 0,2-5 0,0-11 0,0-12 0,0-11 0,1-17 0,3-22 0,2-23 0,2-22 0,0-23 0,-3-22 0,-1-23 0,-3-23 0,-3-13 0,-5-5 0,-4-4 0,-5-4 0,-2-11 0,0-15 0,0-17 0,0-15 0</inkml:trace>
</inkml:ink>
</file>

<file path=ppt/ink/ink17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5:10"/>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30368 30180 1000,'-28'31'0,"15"-8"0,17-10 0,15-8 0,17-6 0,18-3 0,18-1 0,18-3 0,16-1 0,14 0 0,13 0 0,13 0 0,15 0 0,16 0 0,16 0 0,16 0 0,6 0 0,-2 0 0,-2 0 0,-3-1 0,-2 0 0,-2-2 0,-2-3 0,-2-2 0,-6-2 0,-10-2 0,-8-3 0,-9-2 0,-8 3 0,-7 6 0,-7 6 0,-6 8 0,-7 4 0,-7 3 0,-6 1 0,-8 3 0,-6 3 0,-7 5 0,-7 4 0,-6 5 0,-5 1 0,-2-2 0,-3-3 0,-2-2 0,-3-3 0,-4-4 0,-5-6 0,-5-3 0,-3-3 0,-3 0 0,-1 0 0,-3 0 0,-3-3 0,-5-3 0,-4-6 0,-5-4 0</inkml:trace>
</inkml:ink>
</file>

<file path=ppt/ink/ink17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5:11"/>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30440 32308 1000,'188'-2'0,"-20"-1"0,-20-3 0,-21-1 0,-2-6 0,16-6 0,16-7 0,15-7 0,12-2 0,7 3 0,6 1 0,7 3 0,4 1 0,3 0 0,2 0 0,2 0 0,-2 1 0,-6 2 0,-8 3 0,-6 2 0,-8 1 0,-10 0 0,-8 0 0,-9 0 0,-9 1 0,-9 2 0,-10 3 0,-8 2 0,-7 2 0,-5 2 0,-4 3 0,-4 1 0,-6 2 0,-7 0 0,-7 0 0,-7 0 0,-6 0 0,-7 0 0,-6 0 0,-8 0 0,-5 2 0,-5 1 0,-4 3 0,-5 2 0</inkml:trace>
</inkml:ink>
</file>

<file path=ppt/ink/ink17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5:12"/>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36608 24589 1000,'-32'59'0,"9"8"0,10 10 0,8 9 0,6 11 0,3 13 0,1 14 0,3 14 0,3 9 0,1 8 0,3 6 0,2 7 0,1 8 0,0 8 0,0 10 0,0 9 0,-1 8 0,-3 6 0,-1 8 0,-3 6 0,0 7 0,2 6 0,3 8 0,2 6 0,1 1 0,0-4 0,0-5 0,0-4 0,1-6 0,2-7 0,3-7 0,2-6 0,1-8 0,0-9 0,0-9 0,0-9 0,-1-6 0,-2-2 0,-3-2 0,-1-3 0,-2-2 0,4-2 0,2-2 0,2-3 0,0-4 0,-3-7 0,-1-6 0,-3-8 0,-2-3 0,-3-4 0,-1-1 0,-3-3 0,-1 2 0,0 4 0,0 4 0,0 5 0,-1 0 0,-2-4 0,-3-5 0,-2-5 0,0-5 0,2-7 0,3-6 0,2-8 0,0-4 0,-3-2 0,-1-2 0,-3-3 0,0-5 0,2-10 0,3-8 0,2-10 0,1-3 0,0-1 0,0 0 0,0 0 0,-1-2 0,-2-5 0,-3-4 0,-2-5 0,-1-3-21,0-2-39,0-3-39,0-2-41</inkml:trace>
</inkml:ink>
</file>

<file path=ppt/ink/ink17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5:13"/>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26761 24950 1000,'-35'-98'0,"2"20"0,3 21 0,2 19 0,3 28 0,5 34 0,4 33 0,5 35 0,4 28 0,5 26 0,4 24 0,5 25 0,2 21 0,0 19 0,0 17 0,0 19 0,-3 5 0,-8-7 0,-5-6 0,-8-7 0,-3-11 0,0-12 0,0-15 0,0-13 0,2-11 0,5-9 0,4-9 0,5-9 0,3-10 0,2-8 0,3-9 0,2-9 0,2-11 0,2-10 0,3-12 0,2-12 0,3-9 0,5-9 0,4-10 0,5-8 0,1-8 0,-2-7 0,-3-7 0,-2-7 0,1-5 0,5-5 0,5-4 0,4-5 0,4-1 0,5 3 0,4 1 0,5 3 0,12 4 0,21 3 0,20 6 0,20 3 0,8 5 0,-5 1 0,-4 3 0,-4 2 0,-9-2 0,-10-3 0,-12-5 0,-12-5 0,0-4 0,9-5 0,8-4 0,10-5 0,-3-2 0,-13 0 0,-13 0 0,-14 0 0,-9 0 0,-5 0 0,-4 0 0,-5 0 0,-5-2-21,-7-5-39,-7-4-39,-7-5-41</inkml:trace>
</inkml:ink>
</file>

<file path=ppt/ink/ink17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5:14"/>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29214 30107 1000,'-26'41'0,"20"9"0,21 8 0,20 10 0,12 2 0,5-5 0,4-4 0,5-5 0,0-3 0,-5-2 0,-4-3 0,-4-1 0,-7-3 0,-6-3 0,-7-1 0,-6-3 0,-9 0 0,-8 3 0,-10 1 0,-8 3 0,-10 1 0,-8 0 0,-10 1 0,-8-1 0,-2-4-21,7-6-39,7-7-39,6-6-41</inkml:trace>
</inkml:ink>
</file>

<file path=ppt/ink/ink17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5:14"/>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31486 30504 1000,'-15'57'0,"7"3"0,7 6 0,7 4 0,4 4 0,2 5 0,3 4 0,2 5 0,1 0 0,0-4 0,0-6 0,0-3 0,2-8 0,5-8 0,4-9 0,5-10 0,2-7 0,1-7 0,-2-7 0,2-7 0,1-8 0,5-12 0,4-11 0,5-12 0,-1-9 0,-7-10 0,-7-8 0,-7-10 0,-3-4 0,0 0 0,0 0 0,0-1 0,-3 1 0,-7 0 0,-7 0 0,-7 0 0,-4 3 0,-2 7 0,-3 7 0,-2 6 0,-1 8-21,-4 6-39,-2 7-39,-2 6-41</inkml:trace>
</inkml:ink>
</file>

<file path=ppt/ink/ink17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5:14"/>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32857 30612 1000,'50'8'0,"-6"16"0,-7 15 0,-6 17 0,-7 7 0,-3 0 0,-5 0 0,-5 0 0,-2-1 0,0-2 0,0-3 0,0-1 0,1-7 0,3-8 0,1-10 0,3-8 0,1-14 0,0-18 0,0-18 0,0-18 0,0-11 0,0-1 0,0-3 0,0-2 0,1 1 0,3 5 0,2 4 0,2 5 0,-1 5-21,-1 7-39,-2 7-39,-3 7-41</inkml:trace>
</inkml:ink>
</file>

<file path=ppt/ink/ink17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5:15"/>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33939 30540 1000,'16'87'0,"-1"-7"0,-2-7 0,-3-6 0,-1-3 0,0 3 0,0 1 0,0 3 0,-1 1 0,-3 1 0,-1-1 0,-3 0 0,0-6 0,2-10 0,3-12 0,2-12 0,0-11 0,-3-15 0,-1-12 0,-3-15 0,-2-6-21,-3 0-39,-1 0-39,-3 0-41</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4:10"/>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28625 23300 333,'108'43'167,"34"32"-1,35 32 1,34 32 0</inkml:trace>
</inkml:ink>
</file>

<file path=ppt/ink/ink18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5:15"/>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33902 30576 1000,'7'-48'0,"13"11"0,14 11 0,14 11 0,5 9 0,-3 8 0,-1 5 0,-3 8 0,-3 4 0,-5 3 0,-4 1 0,-5 3 0,-5 1 0,-7 0 0,-7 0 0,-7 0 0,-6 2 0,-7 1 0,-7 3 0,-7 2 0,-5-1 0,-5-5 0,-4-4 0,-5-5 0,0-2 0,5 0 0,4 0 0,5 0 0</inkml:trace>
</inkml:ink>
</file>

<file path=ppt/ink/ink18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5:15"/>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34588 30685 1000,'118'15'0,"-16"-3"0,-15-6 0,-16-3 0,-7-6 0,-1-3 0,0-6 0,0-3 0,-6-4 0,-10 1 0,-13 0 0,-10 0 0</inkml:trace>
</inkml:ink>
</file>

<file path=ppt/ink/ink18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5:15"/>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34948 30612 1000,'0'102'0,"0"-14"0,0-14 0,0-13 0,0-6 0,0 3 0,0 1 0,0 3 0,0 0 0,0-2 0,0-2 0,0-3 0,1-4 0,3-7 0,1-7 0,3-7 0</inkml:trace>
</inkml:ink>
</file>

<file path=ppt/ink/ink18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5:17"/>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30765 25419 1000,'-67'-19'0,"12"-3"0,11-1 0,11-3 0,17-1 0,23-1 0,23 1 0,21 0 0,27 0 0,29 0 0,30 0 0,28 0 0,21 1 0,11 3 0,12 1 0,11 3 0,6 1 0,3 0 0,2 0 0,3 0 0,-5-4 0,-8-6 0,-9-7 0,-9-6 0,-10-3 0,-12 2 0,-11 3 0,-11 1 0,-12 5 0,-14 3 0,-13 5 0,-15 5 0,-9 4 0,-7 5 0,-6 4 0,-8 5 0,-6 3 0,-7 3 0,-7 1 0,-7 3 0,-5 1 0,-4 0 0,-6 0 0,-3 0 0,-2-1 0,2-2 0,3-3 0,2-2 0,1-3 0,0-5 0,0-4 0,0-5 0,-1-1 0,-2 3 0,-3 1 0,-2 3 0,-1 2 0,0 3 0,0 1 0,1 3 0,-1 1 0,0 0 0,0 0 0,0 0 0</inkml:trace>
</inkml:ink>
</file>

<file path=ppt/ink/ink18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5:19"/>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36716 30901 1000,'-18'60'0,"36"-25"0,36-25 0,36-25 0,18-10 0,0 5 0,1 4 0,-1 5 0,0 1 0,0-3 0,0-1 0,0-3 0,-3 0 0,-7 2 0,-6 3 0,-8 2 0,-7-2 0,-9-3 0,-10-6 0,-8-3 0,-7-2 0,-5 2 0,-4 3 0,-5 1 0,-4 1 0,-5-2 0,-4-3 0,-5-2 0,-2-3 0,0-5 0,0-4 0,0-5 0,-1-9 0,-2-13 0,-3-14 0,-2-14 0,-1-14 0,0-15 0,0-17 0,0-15 0,-3-21 0,-7-25 0,-7-24 0,-7-25 0,-3-23 0,0-20 0,0-20 0,0-20 0,-1-13 0,-3-5 0,-1-3 0,-3-6 0,-2 6 0,1 16 0,0 16 0,0 16 0,3 14 0,3 14 0,6 13 0,3 14 0,4 12 0,3 11 0,1 12 0,3 11 0,2 12 0,3 14 0,1 14 0,3 13 0,1 13 0,0 14 0,0 14 0,0 13 0,-1 12 0,-3 12 0,-1 11 0,-3 11 0,-2 9 0,-2 3 0,-3 5 0,-2 5 0,-2 3 0,-3 3 0,-1 1 0,-3 3 0,-5 2 0,-6 2 0,-7 3 0,-7 2 0,-8 1 0,-12 0 0,-12 0 0,-10 0 0,-12 1 0,-11 2 0,-11 3 0,-12 2 0,-8 2 0,-8 2 0,-6 3 0,-7 2 0,-3 3 0,-1 5 0,1 4 0,0 5 0,0 3 0,3 3 0,3 1 0,1 3 0,6-1 0,10-5 0,8-4 0,9-5 0,11-3 0,10-2 0,12-3 0,11-2 0,9-3 0,8-5 0,5-4 0,8-5 0,6-4 0,7-5 0,7-4 0,7-5 0,0 4 0,-3 11 0,-6 11 0,-4 11 0,3 15 0,8 18 0,10 19 0,8 17 0,6 17 0,3 16 0,1 15 0,3 17 0,1 9 0,0 5 0,0 5 0,0 4 0,-1 0 0,-2-5 0,-3-4 0,-2-4 0,0-10 0,3-13 0,1-13 0,3-14 0,1-15 0,0-15 0,0-17 0,0-15 0,-3-15 0,-7-17 0,-7-15 0,-7-17 0,-2-5 0,2 1 0,3 2 0,2 3 0</inkml:trace>
</inkml:ink>
</file>

<file path=ppt/ink/ink18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5:19"/>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32965 23976 1000,'-51'-48'0,"7"10"0,7 12 0,6 12 0,7 15 0,3 20 0,5 21 0,5 20 0,3 11 0,3 3 0,1 2 0,3 2 0,5-3 0,6-6 0,7-6 0,6-8 0,7-7 0,3-10 0,6-8 0,4-10 0,2-10 0,0-15 0,0-12 0,0-15 0,7-17 0,13-23 0,14-22 0,13-23 0,2-5 0,-12 14 0,-11 14 0,-11 13 0,-10 13-21,-10 10-39,-8 12-39,-10 12-41</inkml:trace>
</inkml:ink>
</file>

<file path=ppt/ink/ink18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5:20"/>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32460 23796 1000,'-42'-1'0,"25"-3"0,25-1 0,25-3 0,17-1 0,12 0 0,12 0 0,10 0 0,7 0 0,3 0 0,2 0 0,2 0 0,-2 0 0,-7 0 0,-7 0 0,-7 0 0,-7 1 0,-9 2 0,-10 3 0,-8 1 0,-5 1 0,0-2 0,0-3 0,0-2 0,-2-2 0,-5-2 0,-4-3 0,-5-2 0,0 0 0,1 3 0,3 1 0,2 3 0,-6 5 0,-13 6 0,-14 7 0,-13 6 0,-8 9 0,-3 8 0,-2 10 0,-2 9 0,-2 7 0,-2 7 0,-3 7 0,-2 7 0,0 0 0,2-7 0,3-7 0,2-6 0,3-9-21,5-8-39,4-10-39,4-8-41</inkml:trace>
</inkml:ink>
</file>

<file path=ppt/ink/ink18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5:20"/>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32496 23724 1000,'36'234'0,"0"-36"0,0-35 0,0-37 0,-3-27 0,-7-18 0,-7-18 0,-7-18 0,-2-8-21,3-1-39,1 0-39,3 0-41</inkml:trace>
</inkml:ink>
</file>

<file path=ppt/ink/ink18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5:43"/>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36571 29891 1000,'-31'51'0,"8"-7"0,10-7 0,8-7 0,9-5 0,6-5 0,7-4 0,6-5 0,6-5 0,1-7 0,3-7 0,2-7 0,-1 0 0,-1 3 0,-2 6 0,-3 3 0</inkml:trace>
</inkml:ink>
</file>

<file path=ppt/ink/ink18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5:44"/>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36463 31334 1000,'24'47'0,"11"-13"0,11-14 0,11-13 0,3-8 0,-7-3 0,-7-1 0,-6-3 0,-4 0 0,0 2 0,0 3 0,0 2 0,-1 2-21,-2 2-39,-3 3-39,-2 2-41</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4:10"/>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28325 23900 333,'108'43'167,"34"32"-1,35 32 1,34 32 0</inkml:trace>
</inkml:ink>
</file>

<file path=ppt/ink/ink19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5:45"/>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36643 30144 1000,'35'-32'0,"-2"9"0,-2 10 0,-3 8 0</inkml:trace>
</inkml:ink>
</file>

<file path=ppt/ink/ink19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5:59"/>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29141 30107 1000,'2'75'0,"1"4"0,3 4 0,2 5 0,-1 1 0,-1-2 0,-3-3 0,-1-1 0,-2-3 0,0-3 0,0-1 0,0-3 0,0-2 0,0-2 0,0-2 0,0-3 0,1-2 0,2-3 0,3-1 0,2-3 0,0-3 0,-3-5 0,-1-4 0,-3-4 0,2-7 0,7-6 0,7-7 0,7-6 0,5-8 0,5-6 0,4-7 0,5-6 0,0-3 0,-5 2 0,-4 3 0,-5 2 0,-1-1 0,3-1 0,2-3 0,2-2 0,-2-1 0,-3 0 0,-6 0 0,-3 0 0,-3 0-21,0 0-39,0 0-39,0 0-41</inkml:trace>
</inkml:ink>
</file>

<file path=ppt/ink/ink19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5:59"/>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29430 30360 1000,'51'104'0,"-7"-10"0,-7-8 0,-7-9 0,-4-10-21,-2-8-39,-3-10-39,-1-8-41</inkml:trace>
</inkml:ink>
</file>

<file path=ppt/ink/ink19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6:00"/>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29502 30180 1000,'-26'-23'0,"21"28"0,19 26 0,21 28 0,8 12 0,-5-3 0,-4-1 0,-4-3 0,-4-4 0,2-7 0,-1-7 0,0-6 0,-1-5 0,-3-3 0,-1-1 0,-3-3 0,-1-2 0,0-3 0,0-1 0,0-3 0,-3 0 0,-7 3 0,-7 1 0,-7 3 0,-5 0 0,-5-2 0,-4-3 0,-5-2 0,-6 0 0,-6 3 0,-7 2 0,-6 1 0,-4 4 0,-1 1 0,1 3 0,0 2 0,1 1 0,3 0 0,1 0 0,3 0 0,4-2 0,7-5 0,7-4 0,7-5 0,5-1-21,4 3-39,6 1-39,3 3-41</inkml:trace>
</inkml:ink>
</file>

<file path=ppt/ink/ink19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6:22"/>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56913 25671 1000,'-12'-63'0,"11"18"0,11 18 0,11 18 0,10 9 0,6 0 0,7 0 0,6 0 0,3 1 0,-2 2 0,-2 3 0,-3 2 0,-5 2 0,-6 3 0,-6 1 0,-8 3 0,-6 5 0,-7 6 0,-7 7 0,-7 6 0,-9 8 0,-11 6 0,-11 7 0,-11 7 0,-6 2 0,0-2 0,0-3 0,-1-2 0,5-4 0,6-7 0,7-7 0,6-6 0,11-9 0,13-8 0,14-10 0,13-8 0,11-7 0,6-5 0,7-5 0,6-3 0,2-2 0,-4 2 0,-6 3 0,-3 2 0,-4 3 0,-3 5 0,-1 4 0,-3 5 0</inkml:trace>
</inkml:ink>
</file>

<file path=ppt/ink/ink19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6:22"/>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57887 25671 1000,'100'0'0,"-15"0"0,-16 0 0,-17 0 0,-9 1 0,-4 3 0,-6 1 0,-3 3 0,-6 6 0,-8 8 0,-5 10 0,-8 8 0,-6 8 0,-8 4 0,-6 4 0,-6 5 0,-7 2 0,-3 0 0,-6 0 0,-4 0 0,1-3 0,3-7 0,6-7 0,3-6 0,9-5 0,11-3 0,11-1 0,11-3 0,11-6 0,8-8 0,10-9 0,8-10 0,6-5 0,-1-3 0,0-1 0,0-3 0,-1-2 0,-2-3 0,-3-1 0,-2-3 0,-3 1-21,-5 5-39,-4 4-39,-5 5-41</inkml:trace>
</inkml:ink>
</file>

<file path=ppt/ink/ink19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6:24"/>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57490 27511 1000,'16'56'0,"-5"5"0,-4 4 0,-5 5 0,-1 1 0,3-2 0,1-3 0,3-1 0,1-5 0,0-3 0,0-5 0,0-5 0,2-2 0,1 0 0,2 0 0,3 0 0,4-3 0,4-7 0,4-7 0,5-6 0,2-6 0,0-1 0,0-2 0,0-3 0,0-4 0,0-3 0,0-6 0,0-3 0,-1-7 0,-2-6 0,-3-7 0,-1-6 0,-4-6 0,-1-1 0,-3-3 0,-1-2 0,-5-2 0,-3-2 0,-5-3 0,-5-2 0,-3-2 0,-3-3 0,-1-2 0,-3-2 0,0 2 0,2 3 0,3 5 0,2 5 0,1 4 0,0 5 0,0 4 0,0 5 0,-3 3 0,-3 2 0,-6 3 0,-3 2 0</inkml:trace>
</inkml:ink>
</file>

<file path=ppt/ink/ink19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6:24"/>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58861 27619 1000,'-1'-51'0,"-3"7"0,-1 7 0,-3 7 0,0 17 0,2 30 0,3 29 0,2 30 0,3 14 0,5 0 0,4 0 0,5 0 0,1-2 0,-3-4 0,-1-5 0,-3-5 0,0-6 0,2-10 0,3-8 0,2-10 0,1-6 0,0-4 0,0-6 0,0-3 0,0-12 0,0-18 0,0-18 0,0-18 0,-1-12 0,-2-4 0,-3-4 0,-2-5 0,-1-3 0,0-3 0,0-2 0,0-2 0,-1 3 0,-2 6 0,-3 6 0,-2 8 0,2 7 0,3 10 0,6 8 0,4 10 0</inkml:trace>
</inkml:ink>
</file>

<file path=ppt/ink/ink19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6:25"/>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59762 27330 1000,'-15'154'0,"3"-19"0,5-18 0,5-18 0,3-7 0,3 1 0,2 3 0,1 2 0,1-2 0,-2-7 0,-3-7 0,-2-6 0,1-8 0,1-6 0,3-6 0,1-8 0,1-14 0,-2-23 0,-3-22 0,-1-23 0,-2-9 0,0 5 0,-1 4 0,2 5 0,-1 2-21,0 0-39,-1 0-39,2 0-41</inkml:trace>
</inkml:ink>
</file>

<file path=ppt/ink/ink19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6:25"/>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59762 27402 1000,'54'-31'0,"-4"8"0,-1 10 0,-3 8 0,-3 8 0,-5 3 0,-4 6 0,-5 3 0,-3 7 0,-2 6 0,-3 7 0,-2 7 0,-4 4 0,-7 2 0,-7 3 0,-7 2 0,-7-1 0,-10-5 0,-8-4 0,-10-5 0,-3-4 0,2-5 0,3-4 0,2-4 0,2-6-21,2-3-39,3-6-39,1-3-41</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2:1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56400 12300 999,'76'-158'0,"4"34"0,3 35 0,3 35 0,1 21 0,1 9 0,-1 10 0,1 10 0,-3 13 0,-2 19 0,-3 19 0,-3 19 0,-9 16 0,-11 17 0,-14 15 0,-11 16 0,-22 5 0,-27-2 0,-28-3 0,-28-3 0,-21-9 0,-12-11 0,-13-14 0,-12-11 0,2-17 0,20-18 0,18-19 0,20-18 0,16-18-19,16-16-41,15-15-41,17-15-38</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4:1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25450 24050 999,'145'21'0,"-9"-5"0,-10-7 0,-8-5 0,-4-4 0,3 0 0,3 0 0,4 0 0,1 3 0,0 6 0,0 7 0,0 6 0,1 1 0,4-3 0,3-3 0,3-2 0,-1-5 0,-2-2 0,-3-3 0,-3-3 0,-10-4 0,-16-3 0,-15-3 0,-15-2 0,-11-5 0,-2-2 0,-3-3 0,-3-3 0</inkml:trace>
</inkml:ink>
</file>

<file path=ppt/ink/ink20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6:25"/>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60484 27439 1000,'50'0'0,"-6"0"0,-6 0 0,-8 0 0,-1 0 0,5 0 0,5 0 0,3 0 0,5 0 0,1 0 0,3 0 0,2 0 0,1 0 0,0 0 0,0 0 0,0 0 0,-3 0 0,-7 0 0,-7 0 0,-7 0 0,-9 0-21,-15 0-39,-12 0-39,-15 0-41</inkml:trace>
</inkml:ink>
</file>

<file path=ppt/ink/ink20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6:25"/>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61133 27366 1000,'-17'68'0,"2"-9"0,3-10 0,2-8 0,2-2 0,2 7 0,3 7 0,2 7 0,1 6 0,0 3 0,0 6 0,0 4 0,0 2 0,0 0 0,0 0 0,0 0 0,1-2 0,2-4 0,3-6 0,2-3 0,1-6 0,0-7 0,0-7 0,0-7 0,-1-4 0,-3-2 0,-1-3 0,-3-2 0</inkml:trace>
</inkml:ink>
</file>

<file path=ppt/ink/ink20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6:38"/>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61746 27907 1000,'51'18'0,"-7"0"0,-7 0 0,-7 1 0,-3-3 0,0-1 0,0-3 0,0-1 0,1-2 0,-1 0 0,0 0 0,0 0 0,-6 1 0,-11 2 0,-11 3 0,-11 2 0,-7 1 0,-3 0 0,-1 0 0,-3 0 0,-2 0 0,2 0 0,-2 0 0,1 0 0,0 0 0,0 0 0,0 0 0,0 0 0</inkml:trace>
</inkml:ink>
</file>

<file path=ppt/ink/ink20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6:39"/>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62503 27691 1000,'-28'34'0,"16"-5"0,15-4 0,16-5 0,11-1 0,4 3 0,4 1 0,5 3 0,1 0 0,-2-2 0,-3-3 0,-2-1 0,-2-2 0,-2 0 0,-3 0 0,-2 0 0,-10-1 0,-18-3 0,-18-1 0,-18-3 0,-7 1 0,5 5 0,4 4 0,5 5 0,1 3 0,-3 2 0,-1 3 0,-3 2 0,0-1 0,2-5 0,3-4 0,1-5 0,2-2 0,0 0 0,0 0 0,0 0 0,6-4-21,11-10-39,11-8-39,11-10-41</inkml:trace>
</inkml:ink>
</file>

<file path=ppt/ink/ink20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6:50"/>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63225 27799 1000,'16'-43'0,"-5"23"0,-5 22 0,-3 23 0,-3 11 0,0 0 0,0 0 0,0 0 0,0 6 0,0 11 0,0 11 0,0 12 0,0 3 0,0-5 0,0-4 0,0-5 0,0-4 0,0-4 0,0-6 0,0-3 0</inkml:trace>
</inkml:ink>
</file>

<file path=ppt/ink/ink20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6:51"/>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63513 28412 1000,'34'-29'0,"-5"13"0,-4 14 0,-4 13 0,-5 10 0,-1 3 0,-2 6 0,-3 3 0,0 5 0,2 1 0,3 3 0,2 2 0,2-1 0,2-5 0,3-4 0,2-5 0,2-3 0,3-2 0,1-3 0,3-2 0,1-4 0,0-7 0,0-7 0,1-7 0,-2-5 0,2-5 0,-1-4 0,0-5 0,-3-4 0,-3-5 0,-5-4 0,-5-5 0,-6 0 0,-10 5 0,-8 4 0,-10 5 0,-8 0 0,-6-1 0,-7-3 0,-6-2 0,-3 1 0,2 5 0,2 4 0,3 5 0,4 7-21,3 8-39,5 10-39,5 8-41</inkml:trace>
</inkml:ink>
</file>

<file path=ppt/ink/ink20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7:00"/>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30765 25563 1000,'-54'-2'0,"4"-5"0,1-4 0,3-5 0,1 0 0,0 5 0,0 4 0,0 5 0,-1 2 0,-3 0 0,-1 0 0,-3 0 0,-3 0 0,-1 0 0,-3 0 0,-2 0 0,-2 2 0,-3 5 0,-2 4 0,-1 5 0,-4 3 0,-1 3 0,-3 1 0,-2 3 0,4 1 0,8 0 0,9 0 0,10 0 0,6 2 0,4 1 0,5 3 0,5 2 0,3 2 0,3 2 0,1 3 0,3 2 0,3 5 0,5 10 0,4 9 0,5 8 0,1 12 0,-2 14 0,-3 13 0,-2 13 0,0 15 0,2 16 0,3 16 0,2 15 0,-1 14 0,-5 12 0,-4 10 0,-5 12 0,-3 4 0,-3-2 0,-1-2 0,-3-2 0,0-5 0,2-7 0,3-6 0,1-8 0,3-8 0,-1-11 0,-1-12 0,1-11 0,3-13 0,3-13 0,5-13 0,5-14 0,2-12 0,0-8 0,0-9 0,0-10 0,2-9 0,5-12 0,4-11 0,5-11 0,4-8 0,1-5 0,3-4 0,2-5 0,2-3 0,2-3 0,3-1 0,2-3 0,3-4 0,5-8 0,4-5 0,5-8 0,4-1 0,5 5 0,5 4 0,4 5 0,1 2 0,-3 0 0,-1 0 0,-3 0 0,-3 1 0,-5 2 0,-4 3 0,-4 2 0,-5-2 0,-5-3 0,-4-6 0,-5-3 0,-3-3 0,-3 0 0,-1 0 0,-3-1 0</inkml:trace>
</inkml:ink>
</file>

<file path=ppt/ink/ink20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7:00"/>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29394 30721 1000,'22'68'0,"6"-6"0,6-6 0,8-8 0,5-4 0,5-2 0,5-3 0,4-2 0,3-4 0,2-7 0,3-7 0,2-7 0,-3-1 0,-10 1 0,-8 3 0,-9 2 0,-11 4 0,-11 7 0,-11 7 0,-11 7 0,-13 6 0,-13 8 0,-14 6 0,-14 6 0,-8 1 0,-5-7 0,-4-7 0,-5-6 0,2-8 0,10-6 0,8-6 0,9-8 0</inkml:trace>
</inkml:ink>
</file>

<file path=ppt/ink/ink20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7:00"/>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29755 30757 1000,'-68'-33'0,"10"7"0,8 7 0,9 6 0,9 10 0,6 11 0,6 11 0,8 12 0,4 13 0,3 15 0,1 17 0,3 15 0,3 11 0,1 3 0,2 6 0,3 4 0,1 3 0,0 3 0,0 2 0,0 2 0,-1-3 0,-2-10 0,-3-8 0,-2-9 0,0-12 0,3-13 0,1-14 0,3-13 0</inkml:trace>
</inkml:ink>
</file>

<file path=ppt/ink/ink20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7:01"/>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36860 30901 1000,'4'84'0,"10"-10"0,9-12 0,8-12 0,6-7 0,3-4 0,1-6 0,3-3 0,4-8 0,4-8 0,4-10 0,5-8 0,4-15 0,5-21 0,4-20 0,5-20 0,5-13 0,4-7 0,4-8 0,5-5 0,3-5 0,3 1 0,2 0 0,2 0 0,-3-2 0,-5-1 0,-8-3 0,-7-2 0,-4-9 0,-2-16 0,-2-16 0,-3-15 0,-6-15 0,-12-14 0,-11-13 0,-12-14 0,-7-12 0,-5-11 0,-4-12 0,-4-11 0,-7-7 0,-6-1 0,-7-4 0,-7-1 0,-3 3 0,0 9 0,0 9 0,0 9 0,1 13 0,3 19 0,1 18 0,3 17 0,0 14 0,-2 10 0,-3 8 0,-2 9 0,-3 6 0,-5 2 0,-4 2 0,-5 3 0,-6 4 0,-6 7 0,-7 6 0,-7 8 0,-4 6 0,-2 7 0,-3 7 0,-2 6 0,-4 11 0,-8 13 0,-6 13 0,-7 15 0,-11 10 0,-16 9 0,-15 10 0,-17 8 0,-13 10 0,-11 8 0,-11 10 0,-12 9 0,-5 1 0,-1-3 0,1-5 0,0-5 0,3-3 0,6-3 0,8-1 0,6-3 0,9-1 0,12 0 0,11 0 0,11 0 0,10 0 0,9 0 0,10 0 0,8 0 0,9 1 0,10 3 0,8 1 0,9 3 0,11 7 0,11 11 0,11 11 0,11 11 0,3 19 0,-8 24 0,-5 25 0,-8 25 0,-3 25 0,0 24 0,0 26 0,0 24 0,-2 15 0,-1 4 0,-3 5 0,-2 4 0,4-8 0,8-20 0,10-20 0,8-20 0,7-20 0,5-18 0,4-17 0,5-19 0,3-16 0,2-13 0,3-13 0,2-14 0,1-12 0,0-8 0,0-10 0,0-8 0,-1-15 0,-2-20 0,-3-21 0,-2-20 0,-3-10 0,-5 0 0,-4 0 0,-5 0 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4:1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27500 23100 999,'125'48'0,"0"-3"0,0-3 0,0-2 0,-7-5 0,-11-2 0,-14-3 0,-11-3 0,-11-4 0,-5-3 0,-7-3 0,-5-2 0,-8 2 0,-5 9 0,-7 10 0,-5 10 0,-11 7 0,-11 6 0,-14 7 0,-11 6 0,-11 4 0,-5 4 0,-7 3 0,-5 3 0,-1-4 0,6-8 0,7-10 0,6-9 0</inkml:trace>
</inkml:ink>
</file>

<file path=ppt/ink/ink21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7:02"/>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32712 26176 1000,'-46'-8'0,"16"21"0,15 19 0,16 21 0,12 15 0,10 9 0,9 8 0,8 10 0,4 1 0,-2-7 0,-3-7 0,-2-6 0,0-10 0,-1-11 0,0-11 0,0-11 0,2-15 0,5-18 0,4-18 0,5-18 0,2-15 0,0-11 0,0-11 0,0-12 0,-1-4 0,-2 3 0,-2 1 0,-3 3 0,-2 7 0,-2 14 0,-3 14 0,-2 13 0</inkml:trace>
</inkml:ink>
</file>

<file path=ppt/ink/ink2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7:02"/>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32496 25852 1000,'52'0'0,"-5"0"0,-4 0 0,-5 0 0,6-2 0,16-1 0,15-3 0,17-1 0,5-5 0,-5-4 0,-4-4 0,-5-5 0,-4 1 0,-4 3 0,-6 6 0,-3 3 0,-6 4 0,-8 3 0,-5 1 0,-8 3 0,-6 6 0,-7 8 0,-7 10 0,-7 8 0,-6 3 0,-7-5 0,-7-4 0,-7-4 0,-5 0 0,-5 7 0,-4 7 0,-5 7 0,-2 7 0,0 10 0,0 9 0,0 8 0,0 7 0,0 1 0,0 3 0,0 2 0,3-7 0,7-15 0,7-17 0,6-15 0</inkml:trace>
</inkml:ink>
</file>

<file path=ppt/ink/ink2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7:03"/>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30981 27439 1000,'-42'34'0,"25"-1"0,25-2 0,25-3 0,22-3 0,21-5 0,20-4 0,20-5 0,20-4 0,21-5 0,20-4 0,20-5 0,12 1 0,6 7 0,3 7 0,5 7 0,3 2 0,-1-3 0,1-1 0,-1-3 0,-3-4 0,-7-7 0,-6-7 0,-7-7 0,-6-4 0,-5-3 0,-4-1 0,-4-3 0,-9 0 0,-14 2 0,-14 3 0,-13 2 0,-13 3 0,-14 5 0,-14 4 0,-13 5 0,-12 0 0,-12-1 0,-11-3 0,-12-1 0,-13-4 0,-15-1 0,-16-3 0,-17-2 0,-5-1-21,5 0-39,4 0-39,5 0-41</inkml:trace>
</inkml:ink>
</file>

<file path=ppt/ink/ink21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7:03"/>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30873 28953 1000,'-54'-13'0,"36"8"0,36 10 0,36 8 0,28 3 0,21-5 0,20-4 0,20-5 0,17-3 0,13-2 0,14-3 0,14-2 0,12-2 0,11-2 0,12-3 0,11-2 0,3 0 0,-4 3 0,-5 1 0,-4 3 0,-9 2 0,-10 3 0,-12 1 0,-11 3 0,-9 2 0,-7 3 0,-6 1 0,-8 3 0,-7 1 0,-9 0 0,-9 0 0,-10 0 0,-8 0 0,-9 0 0,-9 0 0,-10 0 0,-9-2 0,-12-5 0,-11-4 0,-11-5 0,-10-3 0,-6-2 0,-6-3 0,-8-2 0</inkml:trace>
</inkml:ink>
</file>

<file path=ppt/ink/ink21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7:04"/>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32099 28629 1000,'1'-53'0,"3"2"0,1 3 0,3 1 0,3 2 0,5 0 0,4 0 0,5 0 0,3 1 0,3 2 0,1 3 0,4 2 0,-3 1 0,-3 0 0,-6 0 0,-3-1 0,-6 23 0,-8 42 0,-6 43 0,-6 43 0,-4 19 0,0-5 0,0-4 0,0-4 0,-1-8 0,2-8 0,-1-9 0,0-10 0,1-10 0,2-14 0,3-14 0,1-13 0,5-16 0,3-18 0,6-18 0,4-18 0</inkml:trace>
</inkml:ink>
</file>

<file path=ppt/ink/ink21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7:04"/>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32388 27943 1000,'2'-81'0,"5"18"0,4 18 0,5 18 0,6 9 0,10 0 0,8 0 0,10 0 0,4 1 0,0 2 0,0 3 0,0 2 0,-3 3 0,-7 5 0,-7 4 0,-6 5 0,-8 7 0,-6 12 0,-7 12 0,-6 10 0,-11 7 0,-13 3 0,-14 1 0,-14 3 0,-5-1 0,-2-4 0,1-5 0,0-5 0</inkml:trace>
</inkml:ink>
</file>

<file path=ppt/ink/ink21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7:04"/>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33758 28052 1000,'-2'-83'0,"-5"17"0,-4 15 0,-5 16 0,-4 10 0,-5 5 0,-4 4 0,-5 5 0,-3 10 0,-3 16 0,-1 15 0,-3 16 0,-1 12 0,-1 6 0,1 7 0,0 7 0,5 1 0,8-5 0,9-4 0,10-5 0,5-5 0,3-7 0,1-7 0,3-6 0,6-8 0,8-6 0,9-7 0,10-6 0,6-12 0,5-16 0,5-15 0,4-16 0,3-13 0,2-9 0,3-8 0,2-10 0,-2-6 0,-7-5 0,-7-5 0,-7-4 0,-6 0 0,-7 5 0,-7 4 0,-7 5 0,-4 1 0,-2 1 0,-3 0 0,-1 0 0,-3 4 0,-3 10 0,-2 8 0,-2 9 0,-1 18 0,0 24 0,0 25 0,0 24 0,0 22 0,0 19 0,0 17 0,0 18 0,2 9 0,1 0 0,3 1 0,1-1 0,4-3 0,1-7 0,3-7 0,1-6 0,5-9 0,3-8 0,6-9 0,3-10 0</inkml:trace>
</inkml:ink>
</file>

<file path=ppt/ink/ink21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7:04"/>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34407 28160 1000,'36'-82'0,"0"15"0,1 16 0,-1 16 0,0 12 0,0 6 0,0 7 0,0 6 0,0 8 0,0 6 0,0 7 0,0 6 0,1 9 0,3 9 0,1 8 0,3 10 0,1 4 0,-4 0 0,-1 0 0,-3 0 0,-1-2 0,0-5 0,0-4 0,0-4 0,0-7-21,0-6-39,0-7-39,0-6-41</inkml:trace>
</inkml:ink>
</file>

<file path=ppt/ink/ink21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7:05"/>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35634 27835 1000,'-52'5'0,"4"8"0,6 10 0,3 8 0,0 10 0,-7 9 0,-7 8 0,-7 10 0,-4 11 0,-3 13 0,-2 14 0,-2 14 0,3 1 0,6-8 0,6-9 0,8-10 0,6-11-21,7-17-39,7-15-39,7-16-41</inkml:trace>
</inkml:ink>
</file>

<file path=ppt/ink/ink21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7:36"/>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55218 36022 1000,'0'-41'0,"0"24"0,0 25 0,0 24 0,0 16 0,0 4 0,0 4 0,0 5 0,-1 2 0,-2 0 0,-3 0 0,-2 0 0,0 2 0,2 1 0,3 3 0,2 2 0,2 0 0,2-2 0,3-3 0,2-2 0,3-5 0,5-10 0,4-8 0,5-9 0,3-8 0,3-3 0,2-6 0,1-3 0,3-8 0,3-8 0,2-10 0,2-8 0,-2-9 0,-3-6 0,-6-7 0,-3-7 0,-3-3 0,0 0 0,0 0 0,0 0 0,-1 0 0,-2 0 0,-3 0 0,-2 0 0,-3 1 0,-5 2 0,-4 2 0,-5 3 0,-3 2 0,-2 3 0,-3 1 0,-2 3 0,-2 3 0,-2 5 0,-3 4 0,-2 5 0</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4:1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31350 23350 999,'-100'-15'0,"0"23"0,0 22 0,0 22 0,4 10 0,10 1 0,10-1 0,9 1 0,7 1 0,7 3 0,6 3 0,7 4 0,4 1 0,3 0 0,3 0 0,4 0 0,19-4 0,39-5 0,36-7 0,39-5 0,19-12 0,4-16 0,3-15 0,3-15 0,-2-9 0,-6 1 0,-6-1 0,-6 1 0,-9 1 0,-8 3 0,-10 3 0,-9 4 0</inkml:trace>
</inkml:ink>
</file>

<file path=ppt/ink/ink22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7:37"/>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56480 36311 1000,'-15'-51'0,"3"7"0,6 7 0,3 7 0,2 3 0,-2 0 0,-3 0 0,-2-1 0,3 15 0,6 26 0,7 28 0,6 27 0,3 14 0,-2 2 0,-3 3 0,-2 2 0,0 0 0,3-2 0,1-2 0,3-3 0,0-7 0,-2-10 0,-3-12 0,-1-12 0,-1-7 0,2-5 0,3-4 0,2-4 0,1-8 0,0-8 0,0-10 0,0-8 0,-1-10 0,-3-9 0,-1-8 0,-3-10 0,0-5 0,2-2 0,3-3 0,2-2 0,-1-4 0,-5-3 0,-4-6 0,-5-4 0,0 3 0,5 8 0,5 9 0,3 10 0</inkml:trace>
</inkml:ink>
</file>

<file path=ppt/ink/ink22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7:37"/>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57598 36022 1000,'0'-42'0,"0"21"0,0 24 0,0 21 0,0 19 0,0 14 0,0 12 0,0 15 0,1 8 0,3 5 0,1 5 0,3 4 0,0 1 0,-2-3 0,-3-1 0,-2-3 0,-1-7 0,0-14 0,0-14 0,0-13 0,-1-22 0,-2-29 0,-3-29 0,-2-29 0</inkml:trace>
</inkml:ink>
</file>

<file path=ppt/ink/ink22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7:37"/>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57418 36095 1000,'24'-48'0,"11"14"0,11 14 0,11 13 0,5 7 0,-2 0 0,-2 0 0,-3 0 0,-4 4 0,-8 6 0,-5 7 0,-8 6 0,-6 9 0,-8 9 0,-5 8 0,-8 10 0,-9 3 0,-15-2 0,-13-3 0,-13-2 0,-7-3 0,0-5 0,0-4 0,0-4 0,2-8 0,4-8 0,6-10 0,3-8 0</inkml:trace>
</inkml:ink>
</file>

<file path=ppt/ink/ink22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7:37"/>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58284 36275 1000,'68'-1'0,"-6"-3"0,-6-1 0,-8-3 0,-1-2 0,5-3 0,5-1 0,3-3 0,1-1 0,-4 0 0,-6 0 0,-3 0 0,-5 1 0,-5 2 0,-4 3 0,-5 2 0,-8 4 0,-10 7 0,-12 7 0,-12 7 0</inkml:trace>
</inkml:ink>
</file>

<file path=ppt/ink/ink22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7:38"/>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58897 36347 1000,'0'71'0,"0"-2"0,0-3 0,0-1 0,1 3 0,2 12 0,3 12 0,2 10 0,1 4 0,0-4 0,0-6 0,0-3 0,0-5 0,0-5 0,0-4 0,0-4 0,0-6 0,0-3 0,0-5 0,0-5 0</inkml:trace>
</inkml:ink>
</file>

<file path=ppt/ink/ink22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8:09"/>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30909 10920 1000,'-17'-57'0,"2"33"0,3 30 0,2 33 0,2 26 0,2 23 0,3 23 0,2 22 0,0 19 0,-3 16 0,-2 15 0,-1 17 0,-5 6 0,-3-2 0,-6-2 0,-3-3 0,-1-5 0,4-9 0,6-9 0,4-9 0,1-12 0,1-13 0,0-13 0,0-14 0,2-11 0,1-5 0,2-8 0,3-7 0,1-6 0,0-7 0,0-7 0,0-6 0,1-7 0,3-7 0,1-7 0,3-7 0,4-6 0,3-7 0,6-7 0,3-7 0,2-5 0,-2-5 0,-2-4 0,-3-5 0,0-1 0,2 3 0,3 1 0,2 3 0,3 2 0,5 3 0,4 1 0,5 3 0,5 1 0,8 0 0,6 0 0,7 0 0,7-2 0,10-5 0,8-4 0,10-5 0,2-2 0,-4 0 0,-5 0 0,-5 0 0,-6 2 0,-10 5 0,-8 4 0,-9 5 0,-6 2 0,2 0 0,-1 0 0,0 0 0</inkml:trace>
</inkml:ink>
</file>

<file path=ppt/ink/ink22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8:09"/>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32243 14022 1000,'-1'69'0,"-2"-3"0,-3-5 0,-2-5 0,0 0 0,3 5 0,1 5 0,3 4 0,2 1 0,3-3 0,1-1 0,3-3 0,0-4 0,-2-7 0,-3-7 0,-2-7 0,-1-4 0,0-2 0,0-3 0,0-1 0</inkml:trace>
</inkml:ink>
</file>

<file path=ppt/ink/ink22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8:09"/>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32207 14202 1000,'132'-16'0,"-25"5"0,-25 4 0,-24 5 0,-13 4 0,0 5 0,0 4 0,0 5 0,-3 2 0,-7 0 0,-7 0 0,-7 0 0,-5 1 0,-4 3 0,-6 1 0,-3 3 0,-6 1 0,-3 0 0,-6 0 0,-4 0 0,-2 4 0,-4 6 0,-2 7 0,-2 7 0,-3 3 0,-5 0 0,-4 0 0,-5 0 0,0-2 0,5-5 0,4-4 0,5-5 0,2-5 0,0-7 0,0-7 0,0-6 0</inkml:trace>
</inkml:ink>
</file>

<file path=ppt/ink/ink22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8:10"/>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32929 14022 1000,'18'124'0,"0"-5"0,0-4 0,0-5 0,-1-2 0,-3-4 0,-1-1 0,-3-3 0,-1-4 0,0-7 0,0-7 0,0-6 0,-1-8 0,-3-10 0,-1-8 0,-3-10 0,3-13-21,10-18-39,9-18-39,8-18-41</inkml:trace>
</inkml:ink>
</file>

<file path=ppt/ink/ink22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8:11"/>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33145 13913 1000,'-51'15'0,"43"-7"0,43-7 0,43-7 0,34-5 0,24-5 0,25-4 0,25-5 0,16-2 0,6 0 0,8 0 0,6 0 0,-1 2 0,-9 5 0,-9 4 0,-10 5 0,-6 1 0,-4-3 0,-5-1 0,-4-3 0,-8-2 0,-8-3 0,-9-1 0,-9-3 0,-8 1 0,-7 5 0,-7 4 0,-6 5 0,-7 4 0,-7 5 0,-7 4 0,-7 5 0,-6 4 0,-7 5 0,-7 4 0,-6 5 0,-8 1 0,-5-3 0,-8-1 0,-7-3 0,-7 0 0,-10 2 0,-8 3 0,-10 2 0,-5 8 0,-2 13 0,-3 14 0,-2 13 0,0 14 0,3 14 0,1 13 0,3 13 0,1 10 0,0 4 0,0 4 0,0 5 0,0-2 0,0-9 0,0-9 0,0-10 0,1-10 0,2-14 0,3-14 0,2-13 0,-1-10 0,-5-7 0,-4-7 0,-5-7 0</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4:1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32800 23750 999,'117'23'0,"-16"-3"0,-15-3 0,-15-2 0,-7-5 0,3-2 0,3-3 0,4-3 0,-3-4 0,-5-3 0,-7-3 0,-5-2 0</inkml:trace>
</inkml:ink>
</file>

<file path=ppt/ink/ink23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8:11"/>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33902 16330 1000,'264'29'0,"-14"-13"0,-13-14 0,-14-13 0,-4-8 0,4-3 0,5-1 0,4-3 0,-3 0 0,-12 2 0,-10 3 0,-13 2 0,-12 2 0,-16 2 0,-16 3 0,-16 2 0,-16 2 0,-15 2 0,-17 3 0,-15 1 0,-12 2 0,-9 0 0,-10 0 0,-8 0 0</inkml:trace>
</inkml:ink>
</file>

<file path=ppt/ink/ink23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8:11"/>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34191 14058 1000,'-50'102'0,"10"-10"0,8-12 0,10-12 0,6-1 0,5 6 0,4 7 0,5 7 0,4 3 0,5 0 0,4 0 0,5 1 0,4-2 0,5-3 0,4-1 0,5-3 0,4-5 0,5-10 0,4-8 0,5-9 0,1-11 0,-2-11 0,-3-11 0,-2-11 0,-3-14 0,-4-16 0,-5-15 0,-5-16 0,-3-12 0,-3-6 0,-1-7 0,-3-7 0,-3-4 0,-5-3 0,-4-2 0,-5-2 0,-2 3 0,0 5 0,0 8 0,0 7 0,-1 7 0,-2 9 0,-3 10 0,-2 8 0,1 13 0,5 16 0,4 15 0,5 16 0</inkml:trace>
</inkml:ink>
</file>

<file path=ppt/ink/ink23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8:12"/>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35020 14743 1000,'17'-68'0,"-2"10"0,-3 8 0,-1 10 0,0 15 0,5 22 0,4 24 0,5 22 0,1 14 0,-3 7 0,-1 7 0,-3 7 0,-2 3 0,-3 0 0,-1 1 0,-3-1 0,-1-7 0,0-13 0,0-14 0,0-13 0,2-16 0,5-18 0,5-18 0,3-18 0,2-12 0,-2-8 0,-3-6 0,-2-6 0,0-3 0,-2 2 0,2 2 0,-2 3 0,2 7 0,-1 10 0,0 12 0,0 12 0</inkml:trace>
</inkml:ink>
</file>

<file path=ppt/ink/ink23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8:12"/>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35850 14599 1000,'17'-41'0,"-2"28"0,-3 26 0,-2 28 0,-2 17 0,-2 10 0,-3 9 0,-2 8 0,0 8 0,3 4 0,1 4 0,3 5 0,1-1 0,0-7 0,0-7 0,0-6 0,0-11 0,0-13 0,0-14 0,0-13 0,0-15 0,0-15 0,0-17 0,0-15 0,-1-7-21,-2 2-39,-3 3-39,-2 2-41</inkml:trace>
</inkml:ink>
</file>

<file path=ppt/ink/ink23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8:12"/>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35922 14454 1000,'52'-30'0,"-5"11"0,-4 11 0,-5 11 0,-1 7 0,-1 3 0,0 2 0,0 1 0,-4 4 0,-6 1 0,-6 3 0,-8 2 0,-5 3 0,-5 5 0,-4 4 0,-5 5 0,-5 1 0,-8-2 0,-6-3 0,-6-2 0,-3-3-21,2-5-39,3-4-39,2-5-41</inkml:trace>
</inkml:ink>
</file>

<file path=ppt/ink/ink23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8:12"/>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36427 14418 1000,'100'-17'0,"-15"3"0,-16 1 0,-16 3 0,-10 2 0,-5 3 0,-4 1 0,-5 3 0,-2 1 0,0 0 0,0 0 0,0 0 0</inkml:trace>
</inkml:ink>
</file>

<file path=ppt/ink/ink23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8:13"/>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36896 14346 1000,'-48'39'0,"10"3"0,12 6 0,12 4 0,6 2 0,2 0 0,3 0 0,2 0 0,1 2 0,0 5 0,-1 5 0,2 3 0,0 2 0,2-2 0,3-2 0,2-3 0,0-2 0,-3-2 0,-1-3 0,-3-2 0,-1-4-21,0-7-39,0-7-39,0-6-41</inkml:trace>
</inkml:ink>
</file>

<file path=ppt/ink/ink23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8:13"/>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33217 14382 1000,'32'187'0,"-10"-22"0,-8-23 0,-10-23 0,-3-10 0,-2-1 0,1 0 0,0 0 0,3-1 0,3-2 0,5-2 0,5-3 0,2-4 0,0-7 0,1-7 0,-1-6 0,0-8 0,-1-6 0,1-6 0,1-8 0</inkml:trace>
</inkml:ink>
</file>

<file path=ppt/ink/ink23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8:13"/>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33578 16438 1000,'91'31'0,"3"-12"0,1-11 0,4-12 0,11-8 0,23-7 0,23-7 0,21-7 0,13-2 0,-1 2 0,0 3 0,1 2 0,-5 3 0,-9 5 0,-10 4 0,-8 5 0,-11 3 0,-14 2 0,-14 3 0,-13 2 0,-12 1 0,-12 0 0,-11 0 0,-11 0 0</inkml:trace>
</inkml:ink>
</file>

<file path=ppt/ink/ink23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8:14"/>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37834 15897 1000,'-49'37'0,"12"3"0,11 1 0,12 3 0,8-2 0,7-7 0,7-7 0,6-6 0,10-8 0,11-6 0,11-7 0,12-6 0,8-10 0,8-11 0,6-11 0,6-12 0,5-5 0,-1 0 0,0 0 0,0 0 0,-2 2 0,-5 5 0,-4 4 0,-4 5 0,-5 3 0,-5 2 0,-4 3 0,-5 1 0,-3 0 0,-2-5 0,-3-4 0,-1-5 0,-3-5 0,-3-8 0,-1-5 0,-3-8 0,-2-2 0,-3 2 0,-1 2 0,-3 3 0,-1 1 0,0 0 0,0 0 0,0 0 0,-1 0 0,-2 0 0,-3-1 0,-2 1 0,0-7 0,-2-13 0,1-14 0,1-13 0,-2-18 0,-3-19 0,-2-21 0,-1-21 0,-2-16 0,0-13 0,0-14 0,0-14 0,-1-6 0,-3 3 0,-1 3 0,-3 1 0,-2 5 0,-3 7 0,-1 6 0,-3 7 0,-4 8 0,-3 9 0,-6 10 0,-3 8 0,-2 12 0,2 17 0,3 15 0,1 16 0,0 12 0,-5 9 0,-4 10 0,-5 8 0,-3 7 0,-2 5 0,-3 4 0,-2 4 0,0 4 0,2 3 0,3 1 0,2 3 0,-1 2 0,-1 2 0,-3 3 0,-2 2 0,-4 4 0,-7 7 0,-7 7 0,-7 6 0,-11 8 0,-16 6 0,-16 7 0,-15 6 0,-15 11 0,-14 13 0,-12 14 0,-15 14 0,-8 5 0,-1-3 0,-3-1 0,-2-3 0,4-4 0,11-7 0,12-7 0,11-7 0,11-5 0,12-5 0,11-4 0,11-5 0,10-3 0,10-2 0,8-3 0,9-1 0,9-2 0,6 0 0,7 0 0,6 0 0,6-2 0,5-1 0,4-3 0,5-2 0,4 10 0,5 19 0,4 21 0,5 20 0,0 22 0,-1 26 0,-3 24 0,-1 25 0,-1 4 0,2-15 0,2-16 0,3-16 0,3-16 0,1-16 0,2-15 0,3-16 0,3-10 0,1-5 0,2-4 0,3-5 0,-4-7-21,-12-12-39,-11-11-39,-12-11-41</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4:1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33400 24300 999,'117'-19'0,"-16"13"0,-15 12 0,-15 13 0,-11 4-19,-2-3-41,-3-3-41,-3-2-38</inkml:trace>
</inkml:ink>
</file>

<file path=ppt/ink/ink24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8:14"/>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34840 10126 1000,'-66'0'0,"10"0"0,13 0 0,10 0 0,7 5 0,2 8 0,3 10 0,2 9 0,7 6 0,15 5 0,12 4 0,15 5 0,9-1 0,7-7 0,7-7 0,7-7 0,5-10 0,5-13 0,5-14 0,4-13 0,2-16 0,0-18 0,0-18 0,0-18 0,0-10 0,0 1 0,1 0 0,-1 0 0,-8 9 0,-15 18 0,-17 18 0,-15 17 0,-8 10-21,0 0-39,0 0-39,0 0-41</inkml:trace>
</inkml:ink>
</file>

<file path=ppt/ink/ink24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8:16"/>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34479 10307 1000,'-17'-67'0,"3"12"0,2 11 0,1 11 0,3 6 0,3 0 0,1 0 0,3 0 0,4 0 0,3 0 0,6 0 0,3 0 0,6 2 0,4 5 0,4 4 0,5 5 0,5 3 0,7 2 0,7 3 0,7 2 0,6 2 0,8 2 0,6 3 0,7 2 0,2 1 0,-3 0 0,-1 0 0,-3 0 0,-4-2 0,-7-5 0,-7-4 0,-6-5 0,-8-2 0,-6 0 0,-7 0 0,-6 0 0,-10 3 0,-10 7 0,-13 7 0,-10 7 0,-6 3 0,0 0 0,0 0 0,0 0 0,-3 2 0,-8 5 0,-6 4 0,-6 5 0,-7 6 0,-4 6 0,-4 7 0,-5 7 0,-3 3 0,-2 0 0,-3 0 0,-2 0 0,2-3 0,7-7 0,7-7 0,6-7 0</inkml:trace>
</inkml:ink>
</file>

<file path=ppt/ink/ink24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8:16"/>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34299 10126 1000,'51'130'-21,"-7"-30"-39,-7-29-39,-7-29-41</inkml:trace>
</inkml:ink>
</file>

<file path=ppt/ink/ink24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8:19"/>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32351 10848 1000,'34'-35'0,"-4"38"0,-6 39 0,-3 38 0,-4 29 0,-3 21 0,-1 20 0,-3 20 0,0 17 0,2 14 0,3 13 0,2 13 0,1 9 0,0 2 0,0 2 0,0 2 0,1-1 0,3-4 0,1-5 0,3-4 0,-1-1 0,-5 1 0,-4 3 0,-5 3 0,-3 2 0,-2 6 0,-3 3 0,-2 5 0,0-4 0,3-14 0,1-13 0,3-14 0,2-14 0,-1-17 0,0-15 0,0-16 0,0-11 0,4-7 0,2-6 0,2-8 0,0 0 0,-3 4 0,-1 4 0,-3 5 0,-2-1 0,-3-7 0,-1-7 0,-3-6 0,-1-11 0,0-13 0,0-13 0,0-14 0,0-19 0,0-21 0,0-24 0,0-21 0,0-13 0,0 1 0,0 0 0,0 0 0,1 2-21,2 5-39,3 4-39,2 5-41</inkml:trace>
</inkml:ink>
</file>

<file path=ppt/ink/ink24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8:20"/>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33109 11749 1000,'-64'-131'0,"15"23"0,17 26 0,15 25 0,11 13 0,7 2 0,7 3 0,7 1 0,10 0 0,13-5 0,14-4 0,13-5 0,17-3 0,21-3 0,20-1 0,20-3 0,16 2 0,11 7 0,12 7 0,10 6 0,8 8 0,1 6 0,3 6 0,3 8 0,-7 4 0,-13 3 0,-13 1 0,-14 3 0,-9 2 0,-4 3 0,-5 1 0,-5 3 0,-6 1 0,-9 0 0,-10 0 0,-8 0 0,-8-1 0,-7-2 0,-7-3 0,-6-2 0,-6-1 0,-1 0 0,-2 0 0,-3 0 0,-2 0 0,-2 0 0,-3 0 0,-2 0 0,-4 0 0,-7 0 0,-7 0 0,-6 0 0,-4 1 0,0 3 0,0 1 0,0 3 0,-2 3 0,-5 5 0,-4 5 0,-5 3 0,-3 8 0,-2 8 0,-3 10 0,-2 9 0,-1 9 0,0 12 0,0 12 0,0 10 0,0 13 0,0 14 0,0 13 0,0 13 0,0 17 0,0 17 0,0 18 0,0 19 0,2 18 0,5 21 0,4 20 0,5 21 0,3 13 0,3 7 0,1 6 0,3 7 0,2-6 0,-2-21 0,2-20 0,-1-20 0,0-17 0,0-10 0,0-12 0,0-11 0,-1-9 0,-3-6 0,-1-8 0,-3-6 0,-1-12 0,0-15 0,0-16 0,0-16 0,0-12 0,0-10 0,0-8 0,0-9 0,0-10 0,0-8 0,0-9 0,0-10 0</inkml:trace>
</inkml:ink>
</file>

<file path=ppt/ink/ink24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8:20"/>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33866 19901 1000,'161'14'0,"-2"-6"0,-2-7 0,-2-6 0,7-7 0,18-3 0,19-6 0,17-4 0,13-3 0,6-2 0,8-3 0,6-2 0,1 4 0,-4 8 0,-5 10 0,-5 8 0,-10 6 0,-19 3 0,-17 1 0,-19 3 0,-16 3 0,-12 5 0,-15 4 0,-13 5 0,-11 0 0,-10-5 0,-8-4 0,-9-5 0,-11-4-21,-11-5-39,-11-4-39,-11-5-41</inkml:trace>
</inkml:ink>
</file>

<file path=ppt/ink/ink24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8:49"/>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49159 42370 1000,'19'94'0,"2"6"0,3 7 0,2 7 0,3 3 0,5 0 0,4 1 0,5-1 0,0-2 0,-5-5 0,-4-4 0,-5-4 0,-1-9 0,-2-11 0,2-11 0,-1-11 0,0-10 0,0-10 0,0-8 0,0-10 0,-1-8 0,-3-9 0,-1-10 0,-3-9 0,-1-14 0,0-20 0,0-21 0,0-20 0,-1-12 0,-2-5 0,-3-5 0,-2-4 0,0 3 0,3 8 0,1 9 0,3 10 0,0 10 0,-2 14 0,-3 14 0,-2 13 0</inkml:trace>
</inkml:ink>
</file>

<file path=ppt/ink/ink24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8:49"/>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50529 42767 1000,'0'87'0,"0"-7"0,0-7 0,0-6 0,2 1 0,5 12 0,5 12 0,3 10 0,3 7 0,0 3 0,0 2 0,0 2 0,-2 0 0,-4-2 0,-6-3 0,-3-1 0,-3-8 0,0-10 0,-1-12 0,2-12 0,0-18-21,2-27-39,2-28-39,3-26-41</inkml:trace>
</inkml:ink>
</file>

<file path=ppt/ink/ink24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8:50"/>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50493 43055 1000,'21'-78'0,"3"21"0,5 23 0,5 23 0,4 15 0,1 6 0,3 7 0,2 6 0,-1 5 0,-5 3 0,-4 2 0,-5 1 0,-5 1 0,-7-2 0,-8-2 0,-5-3 0,-5 0 0,-2 2 0,-3 3 0,-2 2 0,-5 0 0,-10-2 0,-9-3 0,-8-2 0,-3-3 0,5-5 0,4-4 0,4-5 0</inkml:trace>
</inkml:ink>
</file>

<file path=ppt/ink/ink24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8:50"/>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51503 42983 1000,'33'38'0,"-7"1"0,-7 3 0,-7 2 0,-5 5 0,-5 10 0,-4 8 0,-5 10 0,-3 4 0,-2 0 0,-3 1 0,-2-1 0,0-5 0,3-8 0,1-9 0,3-10 0,2-14 0,3-20 0,1-21 0,3-20 0</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4:1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35550 22500 999,'-7'95'0,"-11"-9"0,-14-10 0,-11-8 0</inkml:trace>
</inkml:ink>
</file>

<file path=ppt/ink/ink25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8:50"/>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51792 43055 1000,'33'56'0,"-3"1"0,-5 3 0,-5 2 0,-1 4 0,2 8 0,3 6 0,2 6 0,1-1 0,0-12 0,0-11 0,0-11 0,0-9 0,0-7 0,0-7 0,0-7 0,1-8 0,3-12 0,2-11 0,2-12 0,1-12 0,0-13 0,0-14 0,0-13 0,-1-4 0,-3 7 0,-1 7 0,-3 6 0,-2 9-21,-2 8-39,-3 10-39,-2 8-41</inkml:trace>
</inkml:ink>
</file>

<file path=ppt/ink/ink25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8:50"/>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53487 42983 1000,'-17'121'0,"2"-12"0,3-11 0,2-11 0,2-2 0,2 6 0,3 7 0,2 7 0,1 1 0,0-5 0,0-4 0,0-4 0,0-6 0,0-3 0,0-5 0,0-5 0</inkml:trace>
</inkml:ink>
</file>

<file path=ppt/ink/ink25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8:52"/>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51792 42875 1000,'-45'6'0,"17"11"0,19 11 0,18 11 0,12 9 0,4 3 0,4 6 0,5 4 0,2 7 0,0 12 0,0 12 0,0 10 0,0 4 0,0-4 0,0-5 0,0-5 0,-2-5 0,-5-7 0,-4-7 0,-4-6 0,-4-10 0,1-11 0,0-11 0,1-11 0,-1-11 0,0-8 0,0-10 0,0-8 0,-3-10 0,-3-8 0,-6-10 0,-3-8 0,-4-3 0,-3 5 0,-1 4 0,-3 4 0,0-1 0,2-10 0,3-8 0,2-10 0,1-2 0,0 5 0,0 4 0,0 4 0,2 6 0,5 3 0,4 5 0,5 5 0,3 4 0,2 5 0,3 4 0,2 5 0</inkml:trace>
</inkml:ink>
</file>

<file path=ppt/ink/ink25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8:53"/>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52657 42731 1000,'-17'55'0,"3"3"0,1 1 0,3 3 0,1 4 0,0 4 0,0 4 0,0 5 0,0 2 0,0 0 0,0 0 0,0 0 0,-1-5-21,-3-12-39,-1-11-39,-3-11-41</inkml:trace>
</inkml:ink>
</file>

<file path=ppt/ink/ink25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8:53"/>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51719 43200 1000,'-33'-58'0,"3"30"0,6 29 0,3 30 0,4 18 0,3 10 0,1 8 0,3 10 0,0 5 0,-2 3 0,-3 2 0,-2 2 0,-2 0 0,-2-2 0,-3-3 0,-2-2 0,2-5 0,7-9 0,7-10 0,7-8 0</inkml:trace>
</inkml:ink>
</file>

<file path=ppt/ink/ink25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0:58:53"/>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51792 43164 1000,'32'-28'0,"-6"15"0,-7 16 0,-6 17 0,-3 11 0,2 10 0,3 8 0,2 10 0,1 7 0,0 8 0,0 6 0,0 7 0,0 2 0,0-3 0,0-1 0,0-3 0,0-5 0,0-10 0,0-8 0,0-9 0,0-9-21,0-6-39,1-7-39,-1-6-41</inkml:trace>
</inkml:ink>
</file>

<file path=ppt/ink/ink25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0:46"/>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65100 37068 1000,'169'-84'0,"-22"11"0,-23 11 0,-23 11 0,-14 9 0,-7 7 0,-6 7 0,-8 7 0,-7 4 0,-10 2 0,-8 3 0,-10 2 0</inkml:trace>
</inkml:ink>
</file>

<file path=ppt/ink/ink25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0:47"/>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65677 36131 1000,'32'155'0,"-9"-13"0,-10-13 0,-8-14 0,-5-8 0,0-2 0,0-3 0,0-2 0,0-6 0,0-12 0,0-11 0,0-11 0,-2-16 0,-1-20 0,-3-21 0,-1-20 0</inkml:trace>
</inkml:ink>
</file>

<file path=ppt/ink/ink25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0:47"/>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65100 36347 1000,'-42'101'0,"21"-13"0,23-13 0,23-14 0,20-10 0,18-3 0,19-5 0,17-5 0,6-2 0,-7 0 0,-7 0 0,-6 0 0,-8 0 0,-6 0 0,-7 0 0,-6 1 0,-8-4 0,-10-3 0,-8-6 0,-10-3 0</inkml:trace>
</inkml:ink>
</file>

<file path=ppt/ink/ink25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0:47"/>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65930 35950 1000,'-50'21'0,"10"3"0,8 6 0,10 3 0,5 5 0,2 1 0,3 3 0,2 2 0,-3 5 0,-6 10 0,-7 9 0,-7 8 0,-3 4 0,0-2 0,0-2 0,0-3 0,2-3 0,5-5 0,4-4 0,5-5 0</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4:1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36050 23950 999,'70'-160'0,"-9"32"0,-10 31 0,-8 32 0,-8 15 0,-2 0 0,-3 0 0,-3 0 0,-6 15 0,-5 32 0,-7 31 0,-5 32 0,-6 18 0,-3 6 0,-3 7 0,-2 6 0,-3 3 0,1 0 0,-1 0 0,1 0 0,-1 1 0,1 4 0,-1 3 0,1 3 0,1-5 0,3-12 0,3-13 0,4-12 0,5-19 0,10-25 0,10-25 0,9-25 0,-1-15-19,-8-2-41,-10-3-41,-9-3-38</inkml:trace>
</inkml:ink>
</file>

<file path=ppt/ink/ink26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0:47"/>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66795 35770 1000,'-33'36'0,"3"0"0,6 0 0,3 0 0,1 3 0,-5 3 0,-4 6 0,-5 4 0,-4 5 0,-5 7 0,-4 7 0,-5 7 0,1 1 0,7-5 0,7-4 0,6-4 0,8-8 0,6-8 0,7-10 0,6-8 0,9-7 0,8-5 0,10-4 0,8-5 0,10-4 0,9-5 0,8-4 0,10-5 0,2-3 0,-5-2 0,-4-3 0,-5-2 0,-4-1 0,-4 0 0,-6 0 0,-3 0 0</inkml:trace>
</inkml:ink>
</file>

<file path=ppt/ink/ink26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0:48"/>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66795 35626 1000,'-5'110'0,"-12"5"0,-11 5 0,-12 4 0,0 7 0,8 13 0,10 10 0,8 12 0,6-1 0,2-10 0,3-12 0,2-11 0,2-8 0,2-5 0,3-4 0,2-4 0,2-8 0,3-8 0,1-9 0,3-10 0</inkml:trace>
</inkml:ink>
</file>

<file path=ppt/ink/ink26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0:50"/>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28817 3382 1000,'-123'-61'0,"43"23"0,43 22 0,43 23 0,27 11 0,15 0 0,13 0 0,13 0 0,8-1 0,3-3 0,2-1 0,1-3 0,44-4 0,84-8 0,82-5 0,84-8 0,17-4 0,-49-3 0,-50-1 0,-50-3 0,-44 2 0,-38 7 0,-38 7 0,-39 7 0,-19 3 0,0 0 0,0 0 0,0 0 0,18 2 0,32 5 0,35 4 0,34 5 0,15 6 0,-2 10 0,-2 8 0,-3 10 0,3 4 0,6 0 0,8 0 0,6 0 0,-14-5 0,-33-12 0,-34-11 0,-34-11 0,-17-8 0,0-1 0,0-3 0,0-1 0,-1-2 0,-6 0 0,-4 0 0,-5 0 0,-2 0 0,0 0 0,1 0 0,-1 0 0,-2 0 0,-5 0 0,-4 0 0,-5 0 0,-3 0 0,-2 0 0,-3 0 0,-2 0 0,-2 0 0,-2 0 0,-2 0 0,-3 0 0,-2 0 0,-3 0 0,-1 0 0,-3 0 0</inkml:trace>
</inkml:ink>
</file>

<file path=ppt/ink/ink26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0:50"/>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31955 533 1000,'6'-38'0,"15"35"0,13 33 0,13 35 0,4 19 0,-7 8 0,-7 6 0,-7 6 0,-4 0 0,-2-9 0,-3-10 0,-1-8 0,-3-7 0,1-5 0,0-4 0,1-4 0,-1-8 0,0-8 0,0-10 0,0-8 0,1-9 0,2-6 0,3-7 0,2-6 0,1-11 0,0-13 0,0-14 0,0-13 0,4-15 0,6-16 0,7-16 0,6-15 0,5-6 0,-1 4 0,0 5 0,0 5 0,-3 14-21,-7 25-39,-7 25-39,-7 25-41</inkml:trace>
</inkml:ink>
</file>

<file path=ppt/ink/ink26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0:51"/>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33758 641 1000,'16'107'0,"-5"-2"0,-4-3 0,-5-1 0,-4 0 0,-5 5 0,-4 4 0,-5 5 0,-1-1 0,3-7 0,1-6 0,3-8 0,2-4 0,3-2 0,1-3 0,3-1 0</inkml:trace>
</inkml:ink>
</file>

<file path=ppt/ink/ink26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0:51"/>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33686 821 1000,'71'-65'0,"-2"13"0,-3 14 0,-1 13 0,-5 10 0,-3 7 0,-5 7 0,-5 7 0,-5 5 0,-7 5 0,-7 4 0,-7 5 0,-7 5 0,-10 8 0,-8 5 0,-10 8 0,-10 3 0,-10 0 0,-13 0 0,-10 1 0,-4-2 0,5-3 0,4-1 0,4-3 0</inkml:trace>
</inkml:ink>
</file>

<file path=ppt/ink/ink26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0:51"/>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34948 1038 1000,'24'-38'0,"-25"35"0,-25 33 0,-25 35 0,-10 15 0,5-3 0,4-1 0,5-3 0,3 2 0,2 3 0,3 6 0,2 4 0,5-6 0,9-15 0,10-17 0,8-15 0</inkml:trace>
</inkml:ink>
</file>

<file path=ppt/ink/ink26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0:51"/>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34876 1001 1000,'18'80'0,"0"16"0,0 16 0,0 15 0,1-2 0,3-20 0,2-20 0,2-21 0,3-17 0,5-13 0,4-14 0,5-13 0,2-16 0,0-18 0,0-18 0,0-18 0,3-17 0,8-16 0,6-16 0,7-15 0,-4 4 0,-13 25 0,-14 25 0,-13 24 0</inkml:trace>
</inkml:ink>
</file>

<file path=ppt/ink/ink26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0:51"/>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36102 1001 1000,'53'0'0,"-2"0"0,-2 0 0,-3 0 0,-1 2 0,0 1 0,0 3 0,0 1 0,-2 7 0,-5 9 0,-4 8 0,-5 10 0,-7 6 0,-12 5 0,-11 4 0,-12 5 0,-11 4 0,-15 5 0,-12 5 0,-15 4 0,-3-2 0,7-6 0,7-6 0,7-8 0,3-3 0,0 0 0,-1 0 0,1 1 0,8-6 0,16-8 0,15-10 0,16-8 0,15-11 0,13-11 0,14-11 0,14-11 0,11-9 0,12-3 0,12-6 0,10-4 0,-3 3 0,-17 8 0,-19 10 0,-18 8 0,-11 5-21,-5 0-39,-4 0-39,-5 0-41</inkml:trace>
</inkml:ink>
</file>

<file path=ppt/ink/ink26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0:52"/>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21135 3779 1000,'-49'-52'0,"12"4"0,11 6 0,11 3 0,12 5 0,11 5 0,11 4 0,12 5 0,14 4 0,18 5 0,18 4 0,18 5 0,19 2 0,21 0 0,20 0 0,20 0 0,10 0 0,1 0 0,-1 0 0,1 0 0,-17 0 0,-31 0 0,-31 0 0,-33 0 0,-13 0 0,1 0 0,3 0 0,2 0 0,31 0 0,58 0 0,58 0 0,59 0 0,11 1 0,-39 3 0,-38 1 0,-39 3 0,-20 0 0,-2-2 0,-2-3 0,-3-2 0,-3-1 0,-4 0 0,-5 0 0,-5 0 0,-5-1 0,-7-2 0,-6-3 0,-8-2 0,-8 0 0,-12 3 0,-11 1 0,-11 3 0,-7 1 0,-3 0 0,-1 0 0,-3 0 0,1 0 0,5 0 0,5 0 0,4 0 0,0 0 0,-1 0 0,-2 0 0,-3 0 0,-3 1 0,-5 3 0,-4 1 0,-5 3 0,-1 2 0,3 3 0,2 1 0,1 3 0,-1 1 0,-7 0 0,-7 0 0,-6 0 0</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4:1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36550 23150 999,'162'-90'0,"-24"23"0,-26 22 0,-24 22 0,-17 13 0,-5 7 0,-7 6 0,-5 7 0,-9 13 0,-9 22 0,-10 22 0,-8 23 0,-17 3 0,-21-11 0,-22-14 0,-22-11 0,-10-9 0,4-3 0,3-3 0,3-2 0</inkml:trace>
</inkml:ink>
</file>

<file path=ppt/ink/ink27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0:53"/>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23046 533 1000,'104'110'0,"-10"5"0,-8 4 0,-9 5 0,-6-1 0,-2-7 0,-3-6 0,-2-8 0,-3-9 0,-4-14 0,-6-14 0,-3-13 0,-5-12 0,-5-8 0,-4-10 0,-5-8 0,-1-15 0,3-21 0,2-19 0,1-21 0,2-18 0,0-16 0,1-16 0,-1-15 0,-2-4 0,-1 10 0,-2 8 0,-3 9 0,-3 11 0,-5 10 0,-4 12 0,-5 12 0</inkml:trace>
</inkml:ink>
</file>

<file path=ppt/ink/ink27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0:53"/>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25355 352 1000,'-16'414'0,"4"-111"0,6-110 0,3-111 0,2-54 0,-2 3 0,-3 1 0,-2 3 0,1 18 0,1 34 0,3 34 0,2 33 0,1 0 0,4-33 0,2-34 0,1-34 0,5-24-21,4-13-39,4-14-39,5-13-41</inkml:trace>
</inkml:ink>
</file>

<file path=ppt/ink/ink27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0:53"/>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25283 785 1000,'18'-50'0,"0"10"0,0 8 0,0 10 0,12 4 0,25 0 0,25 0 0,25 0 0,3 3 0,-18 7 0,-17 7 0,-19 7 0,-13 6 0,-6 7 0,-6 7 0,-8 7 0,-8 5 0,-8 5 0,-10 4 0,-8 5 0,-6 0 0,-3-5 0,-1-4 0,-3-5 0,-6 3 0,-8 9 0,-10 8 0,-9 10 0</inkml:trace>
</inkml:ink>
</file>

<file path=ppt/ink/ink27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0:53"/>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26581 857 1000,'40'-34'0,"-26"41"0,-28 40 0,-26 41 0,-16 23 0,-1 4 0,-3 4 0,-2 5 0,3-1 0,6-7 0,6-6 0,8-8 0,6-11 0,7-15 0,7-16 0,7-16 0</inkml:trace>
</inkml:ink>
</file>

<file path=ppt/ink/ink27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0:53"/>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26509 1182 1000,'33'-45'0,"-3"18"0,-5 18 0,-5 18 0,-2 18 0,0 18 0,0 18 0,0 18 0,0 5 0,0-10 0,0-8 0,0-9 0,0-9 0,0-6 0,0-7 0,0-6 0,2-6 0,1-5 0,3-4 0,2-5 0,0-3 0,2-2 0,-1-3 0,0-2 0,0-4 0,0-7 0,0-7 0,0-7 0,1-4 0,3-3 0,1-1 0,3-3 0,0-2 0,-2-3 0,-3-2 0,-2-2 0,0-2 0,3-2 0,1-3 0,4-2 0,0-1 0,0 0 0,0 0 0,0 0 0,-2 4-21,-5 9-39,-4 10-39,-5 8-41</inkml:trace>
</inkml:ink>
</file>

<file path=ppt/ink/ink27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0:56"/>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28348 821 1000,'0'-54'0,"0"36"0,0 36 0,0 36 0,0 21 0,0 3 0,0 6 0,0 4 0,-2 1 0,-5-2 0,-4-3 0,-5-2 0,-1-3 0,3-4 0,1-5 0,3-5 0,2-5 0,2-7 0,3-7 0,2-7 0,2-20 0,2-33 0,3-35 0,2-33 0,1-13 0,0 10 0,0 8 0,0 9 0,0 1 0,0-10 0,0-9 0,0-8 0,1 3 0,3 15 0,1 16 0,3 16 0,-1 22 0,-5 26 0,-4 28 0,-5 26 0,-3 17 0,-2 4 0,-3 4 0,-2 5 0,-2 2 0,-2 0 0,-3 1 0,-2-1 0</inkml:trace>
</inkml:ink>
</file>

<file path=ppt/ink/ink27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0:57"/>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13561 3202 1000,'-42'14'0,"25"-6"0,25-7 0,25-6 0,20-7 0,15-3 0,17-6 0,15-4 0,14-2 0,11 0 0,12 0 0,10 0 0,9 2 0,4 5 0,4 4 0,5 5 0,5 3 0,4 3 0,5 1 0,4 3 0,2 1 0,0 0 0,1 0 0,-1 0 0,-1-1 0,-2-2 0,-2-3 0,-2-2 0,-7 0 0,-8 3 0,-9 1 0,-9 3 0,-6 4 0,-2 8 0,-3 5 0,-1 8 0,-3 4 0,-2 3 0,-3 1 0,-1 3 0,-5 1 0,-7 0 0,-7 1 0,-6-1 0,-6 0 0,-1 0 0,-2 0 0,-3 0 0,-4-2 0,-7-5 0,-7-4 0,-6-5 0,-3-4 0,2-5 0,3-4 0,2-5 0,0-2 0,-2 0 0,-3 0 0,-1 0 0,-5-1 0,-7-2 0,-7-3 0,-7-2 0</inkml:trace>
</inkml:ink>
</file>

<file path=ppt/ink/ink27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11"/>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60628 34580 1000,'-34'168'0,"5"-25"0,4-25 0,5-24 0,2-15 0,0-5 0,0-4 0,0-5 0,2-6-21,5-10-39,4-8-39,5-9-41</inkml:trace>
</inkml:ink>
</file>

<file path=ppt/ink/ink27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12"/>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61241 34868 1000,'182'-111'0,"-35"28"0,-33 30 0,-34 30 0,-21 16 0,-10 5 0,-8 4 0,-10 5 0,-6 5 0,-4 7 0,-6 7 0,-4 7 0,-5 5 0,-7 5 0,-7 4 0,-6 5 0,-8 5 0,-6 4 0,-7 4 0,-7 5 0,-3 0 0,0-5 0,0-4 0,0-5 0,4-4 0,10-5 0,8-4 0,10-4 0,9-8 0,12-8 0,11-10 0,12-8 0,14-8 0,18-3 0,18-6 0,18-3 0,3-3 0,-14 0 0,-14 0 0,-13-1 0,-9 3-21,-5 1-39,-4 3-39,-5 1-41</inkml:trace>
</inkml:ink>
</file>

<file path=ppt/ink/ink27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16"/>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14210 1074 1000,'-33'-146'0,"7"35"0,7 33 0,7 34 0,4 24 0,2 13 0,3 14 0,2 13 0,1 16 0,0 18 0,-1 18 0,2 18 0,-1 14 0,0 9 0,-1 8 0,2 10 0,-1 0 0,0-9 0,-1-10 0,2-8 0,3-13 0,10-15 0,8-16 0,10-16 0,6-15 0,5-13 0,4-14 0,5-13 0,2-15 0,0-16 0,0-15 0,1-17 0,-1-10 0,0-8 0,0-6 0,0-6 0,-3-3 0,-7 2 0,-7 2 0,-7 3 0,-5 3 0,-5 4 0,-4 6 0,-5 3 0,-3 9 0,-2 10 0,-3 12 0,-2 12 0,-2 14-21,-2 18-39,-3 18-39,-2 18-41</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4:1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38600 21850 999,'-93'162'0,"17"-24"0,15-26 0,16-24 0,10-13 0,7 0 0,6 0 0,7 0 0</inkml:trace>
</inkml:ink>
</file>

<file path=ppt/ink/ink28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17"/>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15941 785 1000,'-36'58'0,"0"6"0,0 7 0,0 7 0,-3 8 0,-3 12 0,-6 12 0,-4 10 0,1 1 0,3-12 0,6-11 0,3-11 0,7-9 0,6-7 0,6-7 0,8-6 0</inkml:trace>
</inkml:ink>
</file>

<file path=ppt/ink/ink28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17"/>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15725 1326 1000,'34'106'0,"-1"-5"0,-2-4 0,-3-4 0,-1-6 0,0-7 0,0-7 0,0-7 0,1-9 0,3-14 0,1-14 0,3-13 0,3-15 0,1-16 0,3-15 0,2-17 0,-1-11 0,-1-10 0,-2-8 0,-3-10 0,-1-3 0,0 2 0,0 3 0,0 1 0,-3 9 0,-7 13 0,-7 14 0,-7 13 0,-3 20 0,0 28 0,0 26 0,0 28 0,-1 12 0,-2-2 0,-3-3 0,-1-1 0,0-1 0,5 2 0,4 3 0,4 2 0,3 1 0,1 1 0,-1-1 0,0 0 0,1-7 0,2-13 0,3-14 0,2-13 0</inkml:trace>
</inkml:ink>
</file>

<file path=ppt/ink/ink28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17"/>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17564 1470 1000,'-16'107'0,"5"-2"0,4-2 0,5-3 0,2-1 0,0 0 0,0 1 0,0-1 0,1-3 0,3-7 0,1-7 0,3-7 0,1-8 0,0-12 0,0-11 0,0-11 0</inkml:trace>
</inkml:ink>
</file>

<file path=ppt/ink/ink28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17"/>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17564 1146 1000,'69'-31'0,"-7"12"0,-7 11 0,-6 12 0,-6 8 0,-1 7 0,-2 7 0,-3 7 0,-6 3 0,-8 0 0,-10 0 0,-8 0 0,-10 3 0,-8 8 0,-10 6 0,-8 6 0,-7 2 0,-5-4 0,-5-6 0,-3-3 0,-1-6 0,4-8 0,6-5 0,3-8 0</inkml:trace>
</inkml:ink>
</file>

<file path=ppt/ink/ink28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18"/>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18610 1038 1000,'101'-16'0,"-12"4"0,-15 6 0,-13 3 0,-5 3 0,5 0 0,4 0 0,5 0 0,-3 0 0,-12 0 0,-11 0 0,-12 0 0</inkml:trace>
</inkml:ink>
</file>

<file path=ppt/ink/ink28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18"/>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19223 929 1000,'-17'271'0,"3"-37"0,1-35 0,3-37 0,2-23 0,3-12 0,1-11 0,3-11 0,2-15-21,3-18-39,1-18-39,3-18-41</inkml:trace>
</inkml:ink>
</file>

<file path=ppt/ink/ink28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19"/>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15761 893 1000,'-66'-117'0,"15"18"0,12 18 0,14 18 0,16 30 0,18 43 0,19 43 0,17 43 0,7 29 0,-5 16 0,-4 15 0,-5 17 0,-2 5 0,0-4 0,0-5 0,0-5 0,-1-11 0,-2-17 0,-3-19 0,-2-18 0,1-19 0,1-20 0,3-21 0,2-20 0,5-24 0,10-30 0,8-29 0,10-30 0,4-26 0,0-26 0,0-24 0,0-25 0,0-10 0,-4 4 0,-1 5 0,-3 4 0,-5 18 0,-10 28 0,-8 30 0,-10 30 0</inkml:trace>
</inkml:ink>
</file>

<file path=ppt/ink/ink28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21"/>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34624 9766 1000,'84'14'0,"-10"-6"0,-13-7 0,-10-6 0,-1-8 0,9-6 0,8-7 0,10-6 0,1-2 0,-3 4 0,-5 6 0,-5 3 0,-6 7 0,-10 6 0,-8 7 0,-9 6 0,-9 9 0,-6 8 0,-7 10 0,-6 9 0,-5 3-21,2-3-39,-1-1-39,0-3-41</inkml:trace>
</inkml:ink>
</file>

<file path=ppt/ink/ink28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22"/>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36355 9658 1000,'18'-57'0,"0"32"0,0 32 0,0 31 0,-1 26 0,-3 17 0,-1 18 0,-3 18 0,0 6 0,3-7 0,1-7 0,3-6 0,2-12 0,3-15 0,2-17 0,1-15 0,1-14 0,-2-14 0,-3-14 0,-1-13 0,0-21 0,5-27 0,4-26 0,5-28 0,3-12 0,2 2 0,3 2 0,2 3 0,-1 9 0,-5 15 0,-4 16 0,-5 16 0</inkml:trace>
</inkml:ink>
</file>

<file path=ppt/ink/ink28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22"/>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37473 9621 1000,'32'-16'0,"-10"37"0,-8 39 0,-10 38 0,-4 18 0,0-2 0,0-3 0,0-1 0,0-6 0,0-6 0,0-6 0,0-8 0,0-8 0,0-12 0,0-11 0,0-11 0,0-15 0,0-18 0,0-18 0,0-18 0</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4:2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26350 27100 999,'206'-4'0,"-37"-5"0,-38-7 0,-37-5 0,-16-1 0,6 6 0,7 7 0,6 6 0,3 3 0,0 0 0,0 0 0,0 0 0,-5 0 0,-9 0 0,-10 0 0,-8 0 0</inkml:trace>
</inkml:ink>
</file>

<file path=ppt/ink/ink29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23"/>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37581 9730 1000,'18'-98'0,"0"20"0,0 20 0,0 21 0,4 12 0,6 5 0,7 4 0,7 5 0,1 3 0,-5 2 0,-4 3 0,-5 2 0,-1 5 0,3 10 0,1 9 0,3 8 0,-5 6 0,-10 3 0,-12 1 0,-12 3 0,-8 1 0,-7 1 0,-7-1 0,-7 0 0,-4-1 0,-3-3 0,-1-1 0,-3-3 0</inkml:trace>
</inkml:ink>
</file>

<file path=ppt/ink/ink29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23"/>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38339 9658 1000,'33'-82'0,"-3"19"0,-6 18 0,-3 18 0,-9 18 0,-11 18 0,-11 18 0,-11 18 0,-6 13 0,0 6 0,0 7 0,0 7 0,1 2 0,2-2 0,3-3 0,1-2 0,4-5 0,1-9 0,2-10 0,3-8 0</inkml:trace>
</inkml:ink>
</file>

<file path=ppt/ink/ink29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23"/>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38411 9658 1000,'35'-56'0,"-3"35"0,-1 33 0,-3 34 0,-2 19 0,-2 1 0,-3 3 0,-2 2 0,-1-5 0,0-10 0,0-12 0,0-12 0,4-11 0,6-15 0,7-12 0,6-15 0,7-11 0,4-12 0,4-12 0,5-10 0,-3-2 0,-8 10 0,-9 8 0,-10 10 0</inkml:trace>
</inkml:ink>
</file>

<file path=ppt/ink/ink29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23"/>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39385 10018 1000,'-1'68'0,"2"-10"0,-1-8 0,0-9 0,-1 1 0,2 15 0,-1 13 0,0 13 0,-2 6 0,-1-2 0,-2-3 0,-4-1 0,2-9-21,1-13-39,3-14-39,2-13-41</inkml:trace>
</inkml:ink>
</file>

<file path=ppt/ink/ink29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24"/>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33145 12074 1000,'197'-39'0,"-2"-8"0,-2-6 0,-3-6 0,4-1 0,9 7 0,9 7 0,9 6 0,0 10 0,-9 11 0,-9 11 0,-9 11 0,-9 10 0,-10 6 0,-8 7 0,-9 6 0,-11 0 0,-10-10 0,-12-8 0,-11-10 0,-11-6 0,-8-5 0,-9-4 0,-9-5 0,-8-3 0,-3-2 0,-6-3 0,-3-2 0,-12 6-21,-18 13-39,-18 14-39,-18 13-41</inkml:trace>
</inkml:ink>
</file>

<file path=ppt/ink/ink29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25"/>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33361 12940 1000,'23'-48'0,"9"14"0,8 14 0,10 13 0,8 7 0,10 0 0,9 0 0,8 0 0,10-4 0,8-10 0,10-8 0,9-10 0,10-6 0,11-5 0,12-4 0,10-5 0,10 1 0,6 7 0,7 7 0,7 7 0,0 7 0,-11 10 0,-8 8 0,-9 10 0,-9 5 0,-10 2 0,-8 3 0,-9 2 0,-9 0 0,-10-3 0,-8-1 0,-9-3 0,-7-2 0,-5-3 0,-4-1 0,-5-3 0,-3-3 0,-2-5 0,-2-4 0,-3-5 0,-4-2 0,-8 0 0,-5 0 0,-8 0 0</inkml:trace>
</inkml:ink>
</file>

<file path=ppt/ink/ink29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25"/>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37545 11461 1000,'5'-47'0,"8"13"0,10 13 0,8 15 0,7 7 0,1 2 0,2 3 0,4 2 0,0 0 0,0-3 0,0-1 0,0-3 0,-2-1 0,-5 0 0,-4 0 0,-5 0 0</inkml:trace>
</inkml:ink>
</file>

<file path=ppt/ink/ink29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26"/>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37437 11641 1000,'-80'35'0,"20"-2"0,21-3 0,20-2 0,17-3 0,17-4 0,16-6 0,15-3 0,18-7 0,21-6 0,19-7 0,22-6 0,18-7 0,18-4 0,18-4 0,19-5 0,10 2 0,5 6 0,5 7 0,4 6 0,-4 5 0,-14 3 0,-13 1 0,-14 3 0,-13 1 0,-10 0 0,-12 0 0,-11 0 0,-13-3 0,-13-7 0,-13-7 0,-14-7 0,-12-4 0,-8-3 0,-10-1 0,-8-3 0,-7-2 0,-5-3 0,-4-2 0,-5-2 0,-4-4 0,-5-7 0,-4-7 0,-5-7 0,-1-4 0,-2-3 0,1-1 0,0-4 0,1-4 0,-2-10 0,1-9 0,0-8 0,1-9 0,-2-6 0,1-7 0,0-7 0,2 2 0,1 12 0,3 11 0,1 11 0,2 14 0,1 15 0,-1 16 0,-1 16 0,-3 15 0,-10 13 0,-8 14 0,-10 13 0,-5 10 0,-2 3 0,-3 6 0,-2 4 0,-5 5 0,-10 7 0,-9 7 0,-8 7 0,-2 0 0,7-7 0,7-7 0,6-7 0</inkml:trace>
</inkml:ink>
</file>

<file path=ppt/ink/ink29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26"/>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40972 9117 1000,'66'-33'0,"-11"7"0,-11 7 0,-11 6 0,-4 5 0,5 3 0,4 1 0,5 3 0,2 5 0,0 6 0,1 7 0,-2 6 0,2 3 0,-1-2 0,0-3 0,0-1 0,-3-2 0,-3 0 0,-5 0 0,-5 0 0</inkml:trace>
</inkml:ink>
</file>

<file path=ppt/ink/ink29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26"/>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41621 9117 1000,'-52'1'0,"5"2"0,4 3 0,4 2 0,3 3 0,0 5 0,0 4 0,0 5 0,-3 8 0,-8 15 0,-5 13 0,-8 13 0,-1 5 0,5-5 0,4-4 0,4-4 0,6-8 0,3-8 0,5-10 0,5-8 0,11-6 0,18-2 0,18-3 0,18-2 0,14-3 0,9-5 0,8-4 0,10-5 0,5-1 0,2 3 0,3 1 0,2 3 0,-1 1 0,-4 0 0,-6 0 0,-3 0 0,-7 0 0,-10 0 0,-8 0 0,-10 0 0,-8-8 0,-10-15 0,-8-17 0,-10-15 0,-7-10 0,-7-5 0,-7-4 0,-7-5 0,-2 0 0,3 4 0,1 6 0,3 3 0,-1 4 0,-5 3 0,-4 1 0,-5 3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2:1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58500 12750 999,'76'62'0,"4"-24"0,3-26 0,3-24 0,-1-18 0,-2-9 0,-3-10 0,-3-8 0,-6-8 0,-5-2 0,-7-3 0,-5-3 0,-11-2 0,-11 0 0,-14 0 0,-11 0 0,-14 6 0,-11 13 0,-14 12 0,-11 13 0,-9 9 0,-3 6 0,-3 7 0,-2 6 0,-5 6 0,-2 6 0,-3 7 0,-3 6 0,1 10 0,6 17 0,7 15 0,6 16 0,9 23 0,13 31 0,12 32 0,13 31 0,15 1 0,19-28 0,19-28 0,19-27 0,9-26 0,0-22 0,0-22 0,0-21 0,0-15 0,0-6 0,0-6 0,0-6 0,-4-10 0,-5-12 0,-7-13 0,-5-12 0</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4:2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28100 26350 999,'92'26'0,"-16"4"0,-15 3 0,-15 3 0,-7 6 0,3 9 0,3 10 0,4 10 0,-4 2 0,-9-3 0,-10-3 0,-8-2 0,-15-5-19,-19-2-41,-18-3-41,-19-3-38</inkml:trace>
</inkml:ink>
</file>

<file path=ppt/ink/ink30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38"/>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37725 5582 1000,'-51'4'0,"3"10"0,5 9 0,5 8 0,7 14 0,8 18 0,9 18 0,10 19 0,4 9 0,0 3 0,0 1 0,0 3 0,2-4 0,5-12 0,4-11 0,5-11 0,2-11 0,0-12 0,0-11 0,0-11 0,1-10-21,3-6-39,1-7-39,3-6-41</inkml:trace>
</inkml:ink>
</file>

<file path=ppt/ink/ink30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38"/>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37870 5870 1000,'212'-18'0,"-9"0"0,-10 0 0,-8 0 0,0 1 0,9 3 0,9 1 0,9 3 0,1 3 0,-7 5 0,-6 4 0,-8 5 0,-10 6 0,-17 6 0,-15 7 0,-16 6 0,-13 6 0,-12 1 0,-11 3 0,-11 2 0,-11 0 0,-12-3 0,-11-1 0,-11-3 0,-10-1 0,-6 0 0,-7 0 0,-6 0 0,-5 5 0,-3 8 0,-1 10 0,-3 9 0,-1 6 0,0 5 0,0 4 0,0 5 0,0 2 0,0 1 0,0-1 0,0 0 0,0-3 0,0-7 0,0-7 0,0-6 0</inkml:trace>
</inkml:ink>
</file>

<file path=ppt/ink/ink30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38"/>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38591 7493 1000,'-41'34'0,"28"-4"0,27-6 0,26-3 0,26-3 0,21 0 0,24 0 0,22 0 0,18-2 0,13-5 0,15-4 0,12-5 0,7-2 0,1 0 0,-1 0 0,0 0 0,-13 0 0,-27 0 0,-27 0 0,-27 0 0,-21 1-21,-13 2-39,-14 3-39,-13 2-41</inkml:trace>
</inkml:ink>
</file>

<file path=ppt/ink/ink30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39"/>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41945 6303 1000,'156'-1'0,"-14"-2"0,-14-3 0,-13-2 0,-6-1 0,-1 0 0,0 0 0,0 0 0,-3 1 0,-7 3 0,-6 1 0,-8 3 0,-6 2 0,-7 3 0,-7 1 0,-7 3 0,-7 2 0,-10 3 0,-8 1 0,-9 3 0,-9 4 0,-6 3 0,-7 6 0,-6 3 0,-5 4 0,2-1 0,-1 0 0,0 0 0,1 2 0,2 5 0,3 4 0,1 5 0,1 3 0,-2 3 0,-3 2 0,-2 2 0,1-2 0,1-3 0,3-5 0,2-5 0</inkml:trace>
</inkml:ink>
</file>

<file path=ppt/ink/ink30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39"/>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41945 7746 1000,'76'0'0,"6"0"0,7 0 0,7 0 0,6-1 0,3-3 0,6-1 0,4-3 0,-3-2 0,-8-3 0,-9-1 0,-10-3 0,-9 0-21,-12 2-39,-11 3-39,-11 2-41</inkml:trace>
</inkml:ink>
</file>

<file path=ppt/ink/ink30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41"/>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37762 1398 1000,'-60'9'0,"25"-18"0,25-18 0,24-18 0,26-10 0,24-3 0,25-1 0,25-3 0,14-2 0,5 1 0,5 0 0,4 0 0,0 1 0,-4 2 0,-5 3 0,-5 2 0,-9 4 0,-13 7 0,-13 7 0,-14 6 0,-7 4 0,0 0 0,0 0 0,0 0 0,-5 1 0,-12 3 0,-11 1 0,-11 3 0</inkml:trace>
</inkml:ink>
</file>

<file path=ppt/ink/ink30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41"/>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39673 172 1000,'67'-34'0,"-12"5"0,-11 4 0,-11 5 0,-10 10 0,-6 15 0,-7 17 0,-6 15 0,-8 7 0,-6-3 0,-7-1 0,-6-3 0,-8 0 0,-6 3 0,-7 1 0,-7 3 0,-6 5 0,-7 6 0,-8 7 0,-5 7 0,-2 2 0,4-2 0,6-3 0,3-2 0,7-5-21,10-9-39,8-10-39,10-8-41</inkml:trace>
</inkml:ink>
</file>

<file path=ppt/ink/ink30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42"/>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39673 424 1000,'-17'44'-21,"2"-20"-39,3-21-39,2-20-41</inkml:trace>
</inkml:ink>
</file>

<file path=ppt/ink/ink30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42"/>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39817 244 1000,'-44'-10'0,"16"16"0,19 15 0,18 16 0,12 6 0,8-5 0,6-4 0,7-5 0,2 1 0,-3 4 0,-1 4 0,-3 5 0,-3 0 0,-5-5 0,-4-4 0,-5-5 0,-3 3 0,-2 8 0,-3 10 0,-2 8 0,-6 1 0,-8-10 0,-9-8 0,-10-9 0,-6-6 0,-5-3 0,-5-1 0,-3-3 0,-7-1 0,-6 0 0,-7 0 0,-7 0 0,-2-2 0,3-5 0,1-4 0,3-5 0,2-4 0,2-5 0,3-4 0,1-5 0,6-4 0,6-5 0,6-4 0,8-5 0,6-3 0,8-3 0,6-2 0,6-2 0,4 2 0,0 3 0,0 5 0,0 5 0,1 2-21,3 0-39,1 0-39,3 0-41</inkml:trace>
</inkml:ink>
</file>

<file path=ppt/ink/ink30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42"/>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41621 785 1000,'-5'-79'0,"-8"23"0,-10 22 0,-8 23 0,-8 21 0,-4 20 0,-4 21 0,-5 20 0,-2 9 0,0-2 0,0-3 0,0-1 0,2-2 0,5 0 0,4 0 0,5 0 0,7-5 0,12-12 0,11-11 0,11-12 0,17-10 0,19-12 0,21-11 0,20-11 0,13-10 0,8-6 0,6-7 0,7-7 0,0-1 0,-3 5 0,-5 4 0,-5 5 0,-2 3 0,-4 2 0,-1 3 0,-3 2 0,-9 2-21,-15 2-39,-17 3-39,-15 2-41</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4:2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31800 26800 999,'-97'-38'0,"6"26"0,7 24 0,6 26 0,4 13 0,4 4 0,3 3 0,3 3 0,6 1 0,9 1 0,10-1 0,10 1 0,13-4 0,19-6 0,19-6 0,19-6 0,23-7 0,28-6 0,28-6 0,29-6 0,5-6 0,-15-2 0,-15-3 0,-16-3 0</inkml:trace>
</inkml:ink>
</file>

<file path=ppt/ink/ink31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43"/>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41909 821 1000,'-82'58'0,"15"6"0,17 7 0,15 7 0,9 6 0,2 7 0,3 7 0,2 7 0,3 1 0,5-4 0,4-5 0,5-5 0,2-5 0,0-7 0,-1-7 0,2-6 0</inkml:trace>
</inkml:ink>
</file>

<file path=ppt/ink/ink3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43"/>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42991 965 1000,'53'119'0,"-2"-17"0,-2-15 0,-3-16 0,3-9 0,10-2 0,9-3 0,8-1 0,4-2 0,-2 0 0,-3 0 0,-1 0 0,-8-1 0,-11-2 0,-11-3 0,-11-2 0</inkml:trace>
</inkml:ink>
</file>

<file path=ppt/ink/ink3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43"/>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44290 1398 1000,'-21'-46'0,"-3"16"0,-6 15 0,-3 16 0,-8 16 0,-9 16 0,-8 15 0,-10 16 0,-6 12 0,-5 6 0,-5 7 0,-3 7 0,1 2 0,9-2 0,10-3 0,8-1 0,9-11-21,10-18-39,8-18-39,10-18-41</inkml:trace>
</inkml:ink>
</file>

<file path=ppt/ink/ink31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43"/>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45588 821 1000,'-16'73'0,"5"3"0,4 2 0,5 2 0,2 5 0,0 10 0,0 9 0,0 8 0,0 8 0,0 4 0,0 4 0,0 5 0,1-6 0,3-19 0,1-18 0,3-18 0,3-14 0,5-12 0,4-11 0,5-12 0,7-19 0,8-30 0,10-29 0,9-30 0,6-19 0,5-8 0,4-10 0,5-9 0,0 2 0,-5 10 0,-4 12 0,-4 11 0,-9 13-21,-11 13-39,-11 14-39,-11 13-41</inkml:trace>
</inkml:ink>
</file>

<file path=ppt/ink/ink31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43"/>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47247 1001 1000,'-17'77'0,"3"9"0,1 8 0,3 10 0,-1 9 0,-5 9 0,-4 8 0,-5 10 0,-1-1 0,2-12 0,3-11 0,2-11 0,2-8 0,2-5 0,3-4 0,2-4 0,2-17-21,2-26-39,3-28-39,2-26-41</inkml:trace>
</inkml:ink>
</file>

<file path=ppt/ink/ink31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44"/>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46995 1579 1000,'2'-51'0,"5"7"0,4 7 0,5 6 0,4 5 0,5 3 0,4 1 0,5 3 0,5 2 0,8 2 0,6 3 0,6 2 0,2 4 0,-4 7 0,-5 7 0,-5 7 0,-7 6 0,-8 8 0,-10 6 0,-8 6 0,-12 8 0,-13 6 0,-14 7 0,-13 7 0,-7-1 0,0-6 0,0-6 0,-1-8 0,3-5 0,5-5 0,4-4 0,5-5 0</inkml:trace>
</inkml:ink>
</file>

<file path=ppt/ink/ink31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44"/>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48257 1362 1000,'-36'55'0,"0"3"0,0 2 0,0 2 0,-4 4 0,-6 7 0,-7 7 0,-7 7 0,1 1 0,6-5 0,7-4 0,6-4 0,7-8 0,8-8 0,5-9 0,8-10 0,6-11 0,7-13 0,7-14 0,7-13 0,3-7-21,0 0-39,0 0-39,0 0-41</inkml:trace>
</inkml:ink>
</file>

<file path=ppt/ink/ink31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44"/>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48149 1579 1000,'0'56'0,"0"5"0,0 4 0,0 5 0,1 3 0,2 3 0,3 2 0,2 2 0,2-4 0,2-8 0,3-10 0,2-8 0,4-11 0,8-10 0,5-12 0,8-12 0,9-15 0,11-20 0,11-21 0,12-20 0,6-13 0,3-3 0,1-6 0,3-4 0,-7 8 0,-19 20 0,-18 21 0,-18 20 0,-10 7-21,-2-3-39,-3-6-39,-2-3-41</inkml:trace>
</inkml:ink>
</file>

<file path=ppt/ink/ink31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44"/>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49880 1362 1000,'-13'52'0,"8"-5"0,9-4 0,10-5 0,3-3 0,-2-2 0,-3-2 0,-2-3 0,-2-1 0,-2 0 0,-3 0 0,-2 0 0,-1 1 0,0 2 0,0 3 0,0 2 0,-2 3 0,-5 5 0,-4 5 0,-5 3 0,-5 2 0,-8-2 0,-5-2 0,-8-3 0,10-9 0,28-16 0,26-15 0,28-16 0,14-10 0,3-5 0,1-4 0,3-5 0</inkml:trace>
</inkml:ink>
</file>

<file path=ppt/ink/ink31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45"/>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51575 1795 1000,'-7'-65'0,"23"13"0,23 13 0,21 15 0,19 7 0,14 2 0,13 3 0,13 1 0,10 4 0,4 1 0,4 3 0,5 1 0,-1 2 0,-7 0 0,-7 0 0,-6 0 0,-9 4 0,-12 6 0,-11 7 0,-11 7 0,-14 3-21,-16 0-39,-15 0-39,-16 0-41</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4:2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33650 26900 999,'95'-2'0,"-9"-3"0,-10-3 0,-8-2 0,-8-1 0,-2 3 0,-3 3 0,-3 4 0</inkml:trace>
</inkml:ink>
</file>

<file path=ppt/ink/ink32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45"/>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53451 1038 1000,'-12'-46'0,"15"19"0,13 18 0,13 18 0,8 15 0,3 11 0,1 11 0,3 12 0,-1 7 0,-5 5 0,-4 4 0,-5 5 0,-8 2 0,-15 1 0,-12-1 0,-15 0 0,-14-1 0,-15-2 0,-17-3 0,-15-2 0,-3-4 0,12-7 0,11-7 0,11-6 0</inkml:trace>
</inkml:ink>
</file>

<file path=ppt/ink/ink32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45"/>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55434 965 1000,'70'-46'0,"-4"16"0,-6 15 0,-3 16 0,-1 8 0,5 0 0,4 0 0,5 0 0,0 0 0,-4 0 0,-6 0 0,-3 0 0,-7 0-21,-6 0-39,-6 0-39,-8 0-41</inkml:trace>
</inkml:ink>
</file>

<file path=ppt/ink/ink32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45"/>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55651 1759 1000,'-26'48'0,"20"-10"0,21-13 0,20-10 0,18-12 0,16-10 0,15-13 0,16-10 0,10-6 0,1 0 0,3 0 0,2 0 0,-5 2 0,-14 5 0,-14 4 0,-13 5 0</inkml:trace>
</inkml:ink>
</file>

<file path=ppt/ink/ink32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46"/>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57743 929 1000,'33'-85'0,"-3"8"0,-5 9 0,-5 10 0,-8 16 0,-10 25 0,-13 25 0,-10 25 0,-9 22 0,-3 20 0,-5 21 0,-5 20 0,-1 14 0,2 6 0,2 8 0,3 5 0,3 0 0,5-9 0,4-9 0,5-10 0,3-1 0,3 4 0,1 4 0,3 5 0,3-11-21,5-27-39,4-28-39,5-26-41</inkml:trace>
</inkml:ink>
</file>

<file path=ppt/ink/ink32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46"/>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58248 1038 1000,'35'-52'0,"-3"4"0,-1 6 0,-3 3 0,-7 17 0,-11 26 0,-11 28 0,-11 26 0,-8 20 0,-5 11 0,-5 11 0,-3 12 0,-3 6 0,0 3 0,-1 2 0,1 2 0,4-7 0,6-15 0,7-16 0,6-16 0,4-13 0,0-8 0,0-10 0,0-8 0,4-13 0,6-15 0,6-17 0,8-15 0,4-13 0,3-8 0,1-10 0,3-8 0,0-2-21,-2 7-39,-3 7-39,-1 6-41</inkml:trace>
</inkml:ink>
</file>

<file path=ppt/ink/ink32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46"/>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58428 1218 1000,'130'-226'0,"-26"55"0,-27 54 0,-27 54 0,-15 30 0,-3 7 0,-1 7 0,-3 7 0,-1 9 0,0 15 0,0 12 0,0 15 0,-2 9 0,-5 7 0,-4 7 0,-5 7 0,-3 4 0,-2 3 0,-3 2 0,-2 2 0,-3 2 0,-5 3 0,-4 1 0,-5 3 0,-2 0 0,0-2 0,0-2 0,0-3 0,-1-3 0,-3-5 0,-1-4 0,-3-4 0,-3-6 0,-5-3 0,-4-5 0,-5-5 0,-4-6 0,-1-10 0,-3-8 0,-2-10 0,1-8 0,5-10 0,4-8 0,5-10 0,5-7 0,7-8 0,7-5 0,7-8 0,5-1 0,5 5 0,4 4 0,5 4 0,5 8 0,7 8 0,7 10 0,7 8 0,5 6 0,5 3 0,4 1 0,5 3 0,7 6 0,8 8 0,10 10 0,9 9 0,2 3 0,-5-3 0,-4-1 0,-5-3 0,-5-3 0,-7-5 0,-7-4 0,-6-5 0</inkml:trace>
</inkml:ink>
</file>

<file path=ppt/ink/ink32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47"/>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59402 929 1000,'37'-36'0,"2"0"0,3 0 0,2 0 0,5 2 0,10 5 0,9 4 0,8 5 0,3 4 0,-4 5 0,-5 4 0,-5 5 0,-5 6 0,-7 10 0,-7 8 0,-7 10 0,-9 7 0,-14 8 0,-14 6 0,-13 6 0,-16 6 0,-19 1 0,-17 3 0,-18 2 0,-9 1 0,0 0 0,0 0 0,-1 0 0,7-4 0,11-9 0,10-10 0,13-8 0,19-13 0,30-16 0,30-15 0,28-16 0,20-11 0,8-3 0,10-6 0,9-4 0,-1 3 0,-8 8 0,-9 10 0,-10 8 0,-10 9 0,-14 6 0,-14 7 0,-13 6 0,-15 13 0,-16 18 0,-15 19 0,-16 17 0,-12 7 0,-6-5 0,-7-4 0,-7-5 0,0-5 0,7-7 0,7-7 0,7-6 0,6-8-21,7-6-39,7-6-39,7-8-41</inkml:trace>
</inkml:ink>
</file>

<file path=ppt/ink/ink32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47"/>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59943 1687 1000,'44'-58'0,"-21"30"0,-19 29 0,-21 30 0,-15 19 0,-8 12 0,-10 12 0,-9 10 0,-1 4 0,3-5 0,6-4 0,3-4 0,6-9 0,7-11 0,7-11 0,7-11 0</inkml:trace>
</inkml:ink>
</file>

<file path=ppt/ink/ink32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47"/>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59582 2228 1000,'114'5'0,"-25"12"0,-25 11 0,-24 12 0,-14 6 0,-3 3 0,-1 1 0,-3 3 0,-3 0 0,-5-2 0,-4-3 0,-5-1 0</inkml:trace>
</inkml:ink>
</file>

<file path=ppt/ink/ink32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47"/>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60916 821 1000,'52'-46'0,"-4"15"0,-6 17 0,-3 15 0,-3 9 0,0 2 0,0 3 0,0 2 0,1 0 0,3-2 0,1-3 0,3-2 0,-2 0-21,-7 3-39,-7 1-39,-6 3-41</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4:2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33850 27450 999,'206'21'0,"-37"-5"0,-38-7 0,-37-5 0,-21-6-19,-3-3-41,-3-3-41,-2-2-38</inkml:trace>
</inkml:ink>
</file>

<file path=ppt/ink/ink33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47"/>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60844 1362 1000,'7'45'0,"13"-18"0,14-18 0,14-18 0,8-11 0,5-5 0,4-4 0,5-5 0,0 0 0,-5 5 0,-4 4 0,-4 5 0</inkml:trace>
</inkml:ink>
</file>

<file path=ppt/ink/ink33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48"/>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61385 497 1000,'11'121'0,"-17"-8"0,-16-9 0,-15-10 0,-8-6 0,0-4 0,0-5 0,0-5 0,1-4 0,2-5 0,3-4 0,2-5 0,4-5 0,7-7 0,7-7 0,7-6 0,10-9 0,17-8 0,15-10 0,17-8 0,-3 4 0,-20 18 0,-21 18 0,-20 18 0,-12 9 0,-5 0 0,-5 0 0,-3 0 0,0 2 0,7 1 0,7 3 0,6 2 0,8-2 0,6-7 0,7-7 0,6-7 0,10-6 0,11-7 0,11-7 0,12-6 0,8-8 0,7-6 0,7-7 0,7-6 0,0-8 0,-7-6 0,-7-7 0,-7-7 0,-7-5 0,-9-5 0,-10-4 0,-8-5 0,-7-5 0,-5-8 0,-4-6 0,-5-6 0,-4-3 0,-5 2 0,-4 2 0,-5 3 0,-2 7 0,0 10 0,0 12 0,0 12 0,-1 10 0,2 12 0,-2 11 0,1 12 0,2 10 0,1 12 0,3 11 0,1 12 0,4 7 0,1 5 0,2 5 0,3 3 0,5-1 0,6-9 0,7-10 0,6-8 0,9-8 0,8-7 0,10-7 0,9-7 0</inkml:trace>
</inkml:ink>
</file>

<file path=ppt/ink/ink33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48"/>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62540 1110 1000,'49'-13'0,"-8"12"0,-10 11 0,-8 12 0,-7 7 0,-5 5 0,-5 4 0,-3 5 0,-4 5 0,-3 8 0,-1 6 0,-3 6 0,-7 6 0,-11 1 0,-11 3 0,-11 2 0,-4-1 0,4-5 0,5-4 0,5-5 0,6-6 0,6-9 0,6-10 0,8-8 0,9-11 0,11-11 0,11-11 0,11-11 0,11-13 0,9-13 0,8-14 0,10-13 0,1-12 0,-3-9 0,-5-8 0,-5-10 0,-8 5-21,-10 18-39,-12 17-39,-12 19-41</inkml:trace>
</inkml:ink>
</file>

<file path=ppt/ink/ink33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48"/>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63225 821 1000,'80'-104'0,"-20"46"0,-21 44 0,-20 46 0,-11 22 0,-2 0 0,-3 0 0,-2 0 0,0-1 0,3-2 0,1-3 0,3-1 0,2-3 0,3-3 0,1-1 0,3-3 0,3-2 0,1-2 0,3-3 0,2-2 0,0 3 0,-3 6 0,-1 7 0,-3 6 0,-3 1 0,-1-7 0,-2-7 0,-3-6 0,-4 0 0,-3 10 0,-5 8 0,-5 10 0,-7 2 0,-8-5 0,-10-4 0,-8-5 0,-8-3 0,-4-2 0,-4-2 0,-5-3 0,-2-2 0,0-3 0,0-1 0,0-3 0,2-4 0,4-7 0,6-7 0,3-7 0</inkml:trace>
</inkml:ink>
</file>

<file path=ppt/ink/ink33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48"/>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63153 1434 1000,'25'154'0,"-23"-19"0,-22-18 0,-23-18 0,-13-10 0,-1-2 0,-3-2 0,-2-3 0,2-9 0,7-15 0,7-17 0,7-15 0</inkml:trace>
</inkml:ink>
</file>

<file path=ppt/ink/ink33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30T11:01:48"/>
    </inkml:context>
    <inkml:brush xml:id="br0">
      <inkml:brushProperty name="width" value="0.0555555634200573" units="cm"/>
      <inkml:brushProperty name="height" value="0.0555555634200573" units="cm"/>
      <inkml:brushProperty name="color" value="#f2395b"/>
      <inkml:brushProperty name="ignorePressure" value="0"/>
    </inkml:brush>
  </inkml:definitions>
  <inkml:trace contextRef="#ctx0" brushRef="#br0">63081 2336 1000,'102'3'0,"-11"7"0,-11 7 0,-11 7 0,-10 5 0,-10 5 0,-8 4 0,-9 5 0</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4:2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36350 24050 999,'92'-49'0,"-16"4"0,-15 3 0,-15 3 0,-7 6 0,3 9 0,3 10 0,4 10 0</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4:4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59200 9700 999,'23'-204'0,"-3"45"0,-3 43 0,-2 45 0,-5 53 0,-2 67 0,-3 65 0,-3 66 0,-2 37 0,0 9 0,0 10 0,0 10 0,0-11 0,0-27 0,0-28 0,0-28 0,0-15 0,0 1 0,0-1 0,0 1 0,0-4 0,0-6 0,0-6 0,0-6 0,0-2 0,0 3 0,0 3 0,0 4 0,0-4 0,0-9 0,0-10 0,0-8 0,0-6 0,0 1 0,0-1 0,0 1 0,0-3 0,0-2 0,0-3 0,0-3 0,0-6 0,0-5 0,0-7 0,0-5 0,3 0 0,6 10 0,7 10 0,6 9 0,1-16 0,-3-41 0,-3-40 0,-2-40 0,-3-18-19,1 6-41,-1 7-41,1 6-38</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4:4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59200 8850 999,'-91'115'0,"19"-18"0,19-19 0,19-18 0,9-10 0,0 0 0,0 0 0,0 0 0,0 3 0,0 6 0,0 7 0,0 6 0</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4:4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59200 8800 999,'93'-16'0,"-11"19"0,-14 19 0,-11 19 0,-4 7 0,6-3 0,7-3 0,6-2 0</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4:4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58950 7950 999,'67'-205'0,"-16"41"0,-15 40 0,-15 42 0,-6-1 0,7-41 0,6-40 0,7-40 0,-3-7 0,-8 28 0,-10 28 0,-9 29 0,-4 65 0,4 103 0,3 103 0,3 104 0,-1 19 0,-2-61 0,-3-64 0,-3-61 0,-2-17 0,0 32 0,0 31 0,0 32 0,1 10 0,4-9 0,3-10 0,3-8 0</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4:4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59250 6300 999,'37'-111'0,"26"28"0,24 28 0,26 29 0,2 18 0,-18 9 0,-19 10 0,-18 10 0,-10 7 0,0 6 0,0 7 0,0 6 0,-8 4 0,-16 4 0,-15 3 0,-15 3 0,-18 4 0,-19 7 0,-18 6 0,-19 7 0,-7-6 0,7-15 0,6-15 0,7-16 0,-1-8 0,-6 0 0,-6 0 0,-6 0 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2:2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60350 12150 999,'-30'78'0,"41"-44"0,40-43 0,42-44 0,21-29 0,3-11 0,3-14 0,4-11 0,-12 0 0,-24 17 0,-26 15 0,-24 16 0,-17 9 0,-5 3 0,-7 3 0,-5 4 0,-14-3 0,-18-5 0,-19-7 0,-18-5 0,-7 0 0,6 10 0,7 10 0,6 9 0,3 6 0,0 3 0,0 3 0,0 4 0,6 30 0,13 60 0,12 60 0,13 59 0,7 31 0,4 3 0,3 3 0,3 4 0,-1-6 0,-2-11 0,-3-14 0,-3-11 0,-2-3 0,0 10 0,0 10 0,0 9 0,1-33 0,4-75 0,3-75 0,3-75 0,3-40 0,3-2 0,3-3 0,4-3 0,2 1 0,4 6 0,3 7 0,3 6 0,3 6 0,3 6 0,3 7 0,4 6 0,1 6 0,0 6 0,0 7 0,0 6 0,1 9 0,4 13 0,3 12 0,3 13 0,-8 13 0,-19 17 0,-18 15 0,-19 16 0,-12 4 0,-2-6 0,-3-6 0,-3-6 0,-6-7 0,-5-6 0,-7-6 0,-5-6 0,-11-6 0,-11-2 0,-14-3 0,-11-3 0,0-12 0,17-18 0,15-19 0,16-18 0,18-9 0,22 4 0,22 3 0,23 3 0,13 10 0,6 20 0,7 18 0,6 20 0,-1 10 0,-5 3 0,-7 3 0,-5 4 0,-4 2 0,0 4 0,0 3 0,0 3 0,1-1 0,4-2 0,3-3 0,3-3 0,-1-10-19,-2-16-41,-3-15-41,-3-15-38</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4:5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90100 10600 999,'45'212'0,"-9"-24"0,-10-26 0,-8-24 0,-8-15 0,-2-3 0,-3-3 0,-3-2 0,-2-5 0,0-2 0,0-3 0,0-3 0,0-7 0,0-9 0,0-10 0,0-8 0</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4:5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91400 11450 999,'256'-68'0,"-37"17"0,-38 15 0,-37 16 0,-26 9 0,-11 3 0,-14 3 0,-11 4 0</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4:5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91900 12000 999,'78'67'0,"6"-16"0,7-15 0,6-15 0,4-11 0,4-2 0,3-3 0,3-3 0,-7-4-19,-15-3-41,-15-3-41,-16-2-38</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4:5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94000 12700 999,'28'-143'0,"6"17"0,7 15 0,6 16 0,3 7 0,0 1 0,0-1 0,0 1 0,1-3 0,4-2 0,3-3 0,3-3 0,-2-1 0,-6 4 0,-6 3 0,-6 3 0,-12 35 0,-15 70 0,-15 68 0,-16 70 0,-10 35 0,-3 3 0,-3 3 0,-2 4 0,-1 5 0,3 10 0,3 10 0,4 9 0,2-5 0,4-19 0,3-18 0,3-19 0,3-18 0,3-15 0,3-15 0,4-16 0</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4:5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94300 11450 999,'-19'-94'0,"13"13"0,12 12 0,13 13 0,13 9 0,17 6 0,15 7 0,16 6 0,15 10 0,16 17 0,15 15 0,17 16 0,-1 13 0,-16 14 0,-15 11 0,-15 14 0,-17 3 0,-15-2 0,-15-3 0,-16-3 0,-18-6 0,-18-5 0,-19-7 0,-18-5 0,-15-8 0,-9-5 0,-10-7 0,-8-5 0,-12-4 0,-12 0 0,-13 0 0,-12 0 0,2-4-19,20-5-41,18-7-41,20-5-38</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4:5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35650 32500 999,'-55'-68'0,"41"17"0,40 15 0,42 16 0,36 5 0,35-2 0,35-3 0,34-3 0,34-4 0,34-3 0,35-3 0,35-2 0,25 0 0,20 7 0,18 6 0,20 7 0,3 8 0,-8 14 0,-10 11 0,-9 14 0,-9 0 0,-5-8 0,-7-10 0,-5-9 0,-9-5 0,-9 0 0,-10 0 0,-8 0 0,-18-4 0,-25-5 0,-25-7 0,-25-5 0,-24-1 0,-21 6 0,-22 7 0,-22 6 0,-21 3 0,-18 0 0,-19 0 0,-18 0 0</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4:5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39100 32050 999,'-66'-141'0,"19"19"0,19 19 0,19 19 0,7 5 0,-3-5 0,-3-7 0,-2-5 0,-5-12 0,-2-16 0,-3-15 0,-3-15 0,-2-11 0,0-2 0,0-3 0,0-3 0,1 2 0,4 10 0,3 10 0,3 9 0,3 4 0,3 1 0,3-1 0,4 1 0,1 8 0,0 20 0,0 18 0,0 20 0,14 14 0,28 14 0,28 11 0,29 14 0,16 5 0,7 1 0,6-1 0,7 1 0,11-1 0,20 1 0,18-1 0,20 1 0,16-3 0,16-2 0,15-3 0,17-3 0,11-1 0,10 4 0,10 3 0,9 3 0,4-1 0,1-2 0,-1-3 0,1-3 0,-6-1 0,-8 4 0,-10 3 0,-9 3 0,-21 4 0,-31 7 0,-31 6 0,-31 7 0,-24 2 0,-16 1 0,-15-1 0,-15 1 0,-12-1 0,-6 1 0,-6-1 0,-6 1 0,-10 5 0,-12 14 0,-13 11 0,-12 14 0,-9 7 0,-2 3 0,-3 3 0,-3 4 0,-2-3 0,0-5 0,0-7 0,0-5 0,1 17 0,4 45 0,3 43 0,3 45 0,-1 21 0,-2 0 0,-3 0 0,-3 0 0,-1-5 0,4-9 0,3-10 0,3-8 0,1-15 0,1-19 0,-1-18 0,1-19 0,-3-15 0,-2-8 0,-3-10 0,-3-9 0,1-9 0,6-5 0,7-7 0,6-5 0</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4:5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45900 32450 999,'-60'-88'0,"32"26"0,31 24 0,32 26 0,24 12 0,19 0 0,19 0 0,19 0 0,18 0 0,19 0 0,19 0 0,19 0 0,13-5 0,10-9 0,10-10 0,9-8 0,7-3 0,7 7 0,6 6 0,7 7 0,2 0 0,1-2 0,-1-3 0,1-3 0,-3-1 0,-2 4 0,-3 3 0,-3 3 0,-10-1 0,-16-2 0,-15-3 0,-15-3 0,-18-1 0,-19 4 0,-18 3 0,-19 3 0,-16 3 0,-12 3 0,-13 3 0,-12 4 0</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4:5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40150 28300 999,'87'-32'0,"-24"-11"0,-26-14 0,-24-11 0</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4:5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41400 25600 999,'20'-121'0,"-9"10"0,-10 10 0,-8 9 0,-9 7 0,-6 7 0,-6 6 0,-6 7 0,-9 7 0,-8 9 0,-10 10 0,-9 10 0,2 24 0,17 41 0,15 40 0,16 42 0,10 17 0,7-2 0,6-3 0,7-3 0,4-2 0,3 0 0,3 0 0,4 0 0,1-7 0,0-11 0,0-14 0,0-11 0,-5-11 0,-9-5 0,-10-7 0,-8-5 0,-9-4 0,-6 0 0,-6 0 0,-6 0 0,-6-5-19,-2-9-41,-3-10-41,-3-8-38</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2:2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62450 13050 999,'45'-79'0,"-9"45"0,-10 43 0,-8 45 0,-6 19 0,1-3 0,-1-3 0,1-2 0,-3-5 0,-2-2 0,-3-3 0,-3-3 0</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4:5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40550 25550 999,'117'-2'0,"-16"-3"0,-15-3 0,-15-2 0,-6-1 0,7 3 0,6 3 0,7 4 0,-1 1 0,-6 0 0,-6 0 0,-6 0 0</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0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42450 25100 999,'21'95'0,"-5"-9"0,-7-10 0,-5-8 0,-1-1 0,6 9 0,7 10 0,6 10 0</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00"/>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43375 26125 333,'108'43'167,"34"32"-1,35 32 1,34 32 0</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0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44400 25600 999,'68'-163'0,"-11"26"0,-14 24 0,-11 26 0,-9 8 0,-3-5 0,-3-7 0,-2-5 0,-5-1 0,-2 6 0,-3 7 0,-3 6 0,-6 6 0,-5 6 0,-7 7 0,-5 6 0,-9 18 0,-9 32 0,-10 31 0,-8 32 0,0 32 0,14 34 0,11 35 0,14 35 0,7 10 0,3-12 0,3-13 0,4-12 0,2-16 0,4-19 0,3-18 0,3-19 0,-1-10 0,-2 1 0,-3-1 0,-3 1 0,-6-6 0,-5-8 0,-7-10 0,-5-9 0</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0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43900 25550 999,'-15'-115'0,"23"23"0,22 22 0,22 22 0,10 15 0,1 9 0,-1 10 0,1 10 0,1 2 0,3-3 0,3-3 0,4-2 0,-3 0-19,-5 7-41,-7 6-41,-5 7-38</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0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45350 25350 999,'112'96'0,"-24"-5"0,-26-7 0,-24-5 0,-21-3 0,-16 4 0,-15 3 0,-15 3 0,-9-2 0,1-6 0,-1-6 0,1-6 0,10-10 0,22-12 0,22-13 0,23-12 0,17-13 0,17-12 0,15-13 0,16-12 0</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0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40850 33500 999,'-116'-158'0,"19"34"0,19 35 0,19 35 0,10 29 0,4 25 0,3 25 0,3 25 0,6 26 0,9 29 0,10 28 0,10 28 0,2 20 0,-3 13 0,-3 12 0,-2 13 0,-3-1 0,1-11 0,-1-14 0,1-11 0,-1-17 0,1-18 0,-1-19 0,1-18 0,-4-18 0,-6-16 0,-6-15 0,-6-15 0</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0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39050 34500 999,'120'-94'0,"41"13"0,40 12 0,42 13 0,3 13 0,-30 17 0,-32 15 0,-30 16 0</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0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41550 34250 999,'42'-97'0,"-16"56"0,-15 57 0,-15 56 0,-11 26 0,-2-3 0,-3-3 0,-3-2 0,1-6 0,6-6 0,7-6 0,6-6 0</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0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42450 35200 999,'-25'93'0,"0"-11"0,0-14 0,0-11 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2:2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62700 11950 999,'4'92'0,"10"-16"0,10-15 0,9-15 0</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0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43900 34450 999,'67'-140'0,"-16"23"0,-15 22 0,-15 22 0,-15 7 0,-12-6 0,-13-6 0,-12-6 0,-10 5 0,-6 20 0,-6 18 0,-6 20 0,1 19 0,9 22 0,10 22 0,10 23 0,4 19 0,0 19 0,0 19 0,0 19 0,0 13 0,0 10 0,0 10 0,0 9 0,3 2 0,6-2 0,7-3 0,6-3 0,3-7 0,0-9 0,0-10 0,0-8 0,0-17 0,0-21 0,0-22 0,0-22 0</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0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43050 34550 999,'160'-44'0,"-27"13"0,-28 12 0,-28 13 0,-15 9 0,1 6 0,-1 7 0,1 6 0,-4 4 0,-6 4 0,-6 3 0,-6 3 0</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0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44700 34850 999,'90'29'0,"-18"10"0,-19 10 0,-18 9 0,-21 6 0,-22 3 0,-22 3 0,-21 4 0,-9-3 0,7-5 0,6-7 0,7-5 0,5-4 0,7 0 0,6 0 0,7 0 0,10-7 0,16-11 0,15-14 0,17-11 0,11-11 0,10-5 0,10-7 0,9-5 0</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2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59250 11350 999,'-66'-118'0,"19"17"0,19 15 0,19 16 0,9 4 0,0-6 0,0-6 0,0-6 0,1-6 0,4-2 0,3-3 0,3-3 0,1 19 0,1 45 0,-1 43 0,1 45 0,-4 21 0,-6 0 0,-6 0 0,-6 0 0,-2 7 0,3 17 0,3 15 0,4 16 0,1 7 0,0 1 0,0-1 0,0 1 0,-2 22 0,-3 48 0,-3 47 0,-2 47 0,-3 12 0,1-22 0,-1-22 0,1-21 0,-1-26 0,1-28 0,-1-28 0,1-27 0,1-14 0,3 4 0,3 3 0,4 3 0,1-5 0,0-12 0,0-13 0,0-12 0,1-7 0,4 1 0,3-1 0,3 1 0,1-4 0,1-6 0,-1-6 0,1-6 0,-3-1 0,-2 7 0,-3 6 0,-3 7 0</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2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61050 15900 999,'23'146'0,"-3"-5"0,-3-7 0,-2-5 0,-3 2 0,1 13 0,-1 12 0,1 13 0,-3 2 0,-2-5 0,-3-7 0,-3-5 0,-1-8 0,4-5 0,3-7 0,3-5 0</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2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61350 14950 999,'-96'34'0,"10"19"0,10 19 0,9 19 0,1 9 0,-6 0 0,-6 0 0,-6 0 0,1-5 0,9-9 0,10-10 0,10-8 0</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2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60800 15900 999,'160'-69'0,"-27"13"0,-28 12 0,-28 13 0,-9 7 0,14 4 0,11 3 0,14 3 0,-1 9 0,-12 16 0,-13 15 0,-12 17 0</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2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60800 20300 999,'-72'-157'0,"6"39"0,7 36 0,6 39 0,6 36 0,6 39 0,7 36 0,6 39 0,6 19 0,6 4 0,7 3 0,6 3 0,4 3 0,4 3 0,3 3 0,3 4 0,-1-3 0,-2-5 0,-3-7 0,-3-5 0,-1-14 0,4-18 0,3-19 0,3-18 0</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2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60050 20500 999,'210'45'0,"-27"-9"0,-28-10 0,-28-8 0,-20-9 0,-8-6 0,-10-6 0,-9-6 0</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2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61850 20550 999,'0'207'0,"0"-33"0,0-35 0,0-34 0,-2-16 0,-3 3 0,-3 3 0,-2 4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2:2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63150 12800 999,'1'140'0,"4"-18"0,3-19 0,3-18 0,-1-14 0,-2-5 0,-3-7 0,-3-5 0,-2-3 0,0 4 0,0 3 0,0 3 0,1-13 0,4-28 0,3-28 0,3-27 0,4-22 0,7-11 0,6-14 0,7-11 0,5-7 0,7 0 0,6 0 0,7 0 0,-1 7 0,-6 17 0,-6 15 0,-6 16 0,-2 16 0,3 20 0,3 18 0,4 20 0,-6 11 0,-11 7 0,-14 6 0,-11 7 0,-7 5 0,0 7 0,0 6 0,0 7 0,1-3 0,4-8 0,3-10 0,3-9 0,7-10 0,14-9 0,11-10 0,14-8 0</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2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61300 23250 999,'-90'-94'0,"23"13"0,22 12 0,22 13 0,8 24 0,-2 39 0,-3 36 0,-3 39 0,-2 25 0,0 17 0,0 15 0,0 16 0,1 9 0,4 3 0,3 3 0,3 4 0,3-6 0,3-11 0,3-14 0,4-11 0,1-17 0,0-18 0,0-19 0,0-18 0</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2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60250 23700 999,'71'-108'0,"-5"34"0,-7 35 0,-5 35 0,-1 18 0,6 3 0,7 3 0,6 4 0,3 2 0,0 4 0,0 3 0,0 3 0</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2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62250 23600 999,'90'73'0,"-18"-3"0,-19-3 0,-18-2 0,-17-3 0,-11 1 0,-14-1 0,-11 1 0,-12 4 0,-9 9 0,-10 10 0,-8 10 0,-8 2 0,-2-3 0,-3-3 0,-3-2 0,4-8 0,13-8 0,12-10 0,13-9 0,24-16 0,39-22 0,36-22 0,39-21 0,16-14 0,-3-2 0,-3-3 0,-2-3 0</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2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28400 34250 999,'98'-22'0,"-3"6"0,-3 7 0,-2 6 0,-1 3 0,3 0 0,3 0 0,4 0 0,-3-4 0,-5-5 0,-7-7 0,-5-5 0,-8-3 0,-5 4 0,-7 3 0,-5 3 0</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2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29650 33600 999,'32'-111'0,"17"28"0,15 28 0,16 29 0,5 18 0,-2 9 0,-3 10 0,-3 10 0,-7 8 0,-9 10 0,-10 10 0,-8 9 0,-11 7 0,-8 7 0,-10 6 0,-9 7 0,-12-1 0,-11-6 0,-14-6 0,-11-6 0,-7-6 0,0-2 0,0-3 0,0-3 0</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2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31950 33850 999,'-94'-41'0,"13"19"0,12 19 0,13 19 0,7 13 0,4 10 0,3 10 0,3 9 0,4 6 0,7 3 0,6 3 0,7 4 0,5 1 0,7 0 0,6 0 0,7 0 0,7-4 0,9-5 0,10-7 0,10-5 0,7-6 0,6-3 0,7-3 0,6-2 0,1-8-19,-3-8-41,-3-10-41,-2-9-38</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2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32800 34250 999,'115'43'0,"-18"-11"0,-19-14 0,-18-11 0,-10-7 0,0 0 0,0 0 0,0 0 0</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2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33000 34900 999,'137'65'0,"-24"-18"0,-26-19 0,-24-18 0,-13-10 0,0 0 0,0 0 0,0 0 0</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2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34800 33200 999,'-66'93'0,"19"-11"0,19-14 0,19-11 0,9-3 0,0 10 0,0 10 0,0 9 0</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3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35300 34650 999,'139'-207'0,"-22"39"0,-22 36 0,-21 39 0,-15 19 0,-6 4 0,-6 3 0,-6 3 0,-9 1 0,-8 1 0,-10-1 0,-9 1 0,-12 4 0,-11 9 0,-14 10 0,-11 10 0,-4 24 0,6 41 0,7 40 0,6 42 0,6 27 0,6 16 0,7 15 0,6 17 0,3 7 0,0 0 0,0 0 0,0 0 0,0-11 0,0-22 0,0-22 0,0-21 0,1-43 0,4-62 0,3-63 0,3-62 0,4-27 0,7 9 0,6 10 0,7 10 0,2 10 0,1 13 0,-1 12 0,1 13 0,2 15 0,7 19 0,6 19 0,7 19 0,-9 16 0,-21 17 0,-22 15 0,-22 16 0,-15 2 0,-5-8 0,-7-10 0,-5-9 0,-4-10 0,0-9 0,0-10 0,0-8 0,14-8 0,28-2 0,28-3 0,29-3 0,11-2 0,-2 0 0,-3 0 0,-3 0 0,-1 4 0,4 10 0,3 10 0,3 9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2:2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64950 13200 999,'92'-50'0,"-16"0"0,-15 0 0,-15 0 0,-11-2 0,-2-3 0,-3-3 0,-3-2 0,-4-6 0,-3-6 0,-3-6 0,-2-6 0,-12 2 0,-19 14 0,-18 11 0,-19 14 0,-8 11 0,3 14 0,3 11 0,4 14 0,-3 11 0,-5 14 0,-7 11 0,-5 14 0,0 11 0,10 14 0,10 11 0,9 14 0,9 0 0,9-8 0,10-10 0,10-9 0,8-7 0,10-3 0,10-3 0,9-2 0,4-6 0,1-6 0,-1-6 0,1-6 0,1-12 0,3-15 0,3-15 0,4-16 0,2-15 0,4-11 0,3-14 0,3-11 0,-5-7 0,-12 0 0,-13 0 0,-12 0 0,-10 18 0,-6 39 0,-6 36 0,-6 39 0,-2 25 0,3 17 0,3 15 0,4 16 0,4 18 0,6 22 0,7 22 0,6 23 0,1-8 0,-3-33 0,-3-35 0,-2-34 0,-5-7 0,-2 22 0,-3 22 0,-3 23 0,-6-3 0,-5-24 0,-7-26 0,-5-24 0,-8-18 0,-5-9 0,-7-10 0,-5-8 0,-17-8 0,-24-2 0,-26-3 0,-24-3 0,-3-9 0,23-11 0,22-14 0,22-11 0,13-18 0,7-22 0,6-22 0,7-21 0,10-10 0,16 3 0,15 3 0,17 4 0,14-7 0,17-16 0,15-15 0,16-15 0,4 0 0,-6 20 0,-6 18 0,-6 20 0,-7 13 0,-6 9 0,-6 10 0,-6 10 0</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3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37000 33050 999,'-2'206'0,"-3"-37"0,-3-38 0,-2-37 0</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3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62600 15700 999,'21'279'0,"-5"-40"0,-7-40 0,-5-41 0,-6-24 0,-3-6 0,-3-6 0,-2-6 0,-1-6 0,3-2 0,3-3 0,4-3 0,2-9 0,4-11 0,3-14 0,3-11 0,-1-22-19,-2-27-41,-3-28-41,-3-28-38</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3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62550 15650 999,'-157'159'-19,"39"-31"-41,36-31-41,39-31-38</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3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62500 15650 999,'96'-46'0,"-5"10"0,-7 10 0,-5 9 0</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3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62850 18600 999,'17'-96'0,"-16"10"0,-15 10 0,-15 9 0,-7 27 0,3 48 0,3 47 0,4 47 0,2 29 0,4 13 0,3 12 0,3 13 0,3 7 0,3 4 0,3 3 0,4 3 0,1-5 0,0-12 0,0-13 0,0-12 0,0-16 0,0-19 0,0-18 0,0-19 0</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3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62200 19550 999,'104'-68'0,"10"17"0,10 15 0,9 16 0,-7 12-19,-21 9-41,-22 10-41,-22 10-38</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3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63550 19300 999,'3'-74'0,"6"54"0,7 53 0,6 53 0,1 29 0,-3 7 0,-3 6 0,-2 7 0</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3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63700 21950 999,'-47'-160'0,"6"32"0,7 31 0,6 32 0,-1 32 0,-5 34 0,-7 35 0,-5 35 0,2 21 0,13 9 0,12 10 0,13 10 0,6 7 0,0 6 0,0 7 0,0 6 0,0-1 0,0-5 0,0-7 0,0-5 0,1-11 0,4-11 0,3-14 0,3-11 0</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3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62800 22200 999,'95'1'0,"-9"4"0,-10 3 0,-8 3 0,-4 1 0,3 1 0,3-1 0,4 1 0</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3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64200 22250 999,'93'-40'0,"-11"23"0,-14 22 0,-11 22 0,-14 12 0,-11 3 0,-14 3 0,-11 4 0,-12 2 0,-9 4 0,-10 3 0,-8 3 0,-8 1 0,-2 1 0,-3-1 0,-3 1 0,10-29 0,26-56 0,24-56 0,26-56 0,8-20-19,-5 20-41,-7 18-41,-5 20-38</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2:2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67050 12700 999,'20'-102'0,"-9"47"0,-10 47 0,-8 48 0,-8 36 0,-2 29 0,-3 28 0,-3 28 0,1 4 0,6-18 0,7-19 0,6-18 0,3-14 0,0-5 0,0-7 0,0-5 0,14-17 0,28-24 0,28-26 0,29-24 0,5-21 0,-15-16 0,-15-15 0,-16-15 0,-8-7 0,0 3 0,0 3 0,0 4 0,-4 2 0,-5 4 0,-7 3 0,-5 3 0,-6 3 0,-3 3 0,-3 3 0,-2 4 0,-9 16 0,-12 32 0,-13 31 0,-12 32 0,-4 24 0,7 19 0,6 19 0,7 19 0,10-2 0,16-22 0,15-22 0,17-21 0,8-18 0,4-12 0,3-13 0,3-12 0,3-16 0,3-19 0,3-18 0,4-19 0,-1-13 0,-3-6 0,-3-6 0,-2-6 0,-6-4 0,-6 1 0,-6-1 0,-6 1 0,-4 4 0,1 9 0,-1 10 0,1 10 0,-10 16 0,-19 26 0,-18 24 0,-19 26 0,-10 18 0,1 13 0,-1 12 0,1 13 0,1 4 0,3-3 0,3-3 0,4-2 0,2-8 0,4-8 0,3-10 0,3-9 0,10-20 0,20-27 0,18-28 0,20-28 0,8-20 0,1-8 0,-1-10 0,1-9 0,-1-4 0,1 4 0,-1 3 0,1 3 0,-3 6 0,-2 9 0,-3 10 0,-3 10 0,-6 18 0,-5 28 0,-7 28 0,-5 29 0,-8 18 0,-5 9 0,-7 10 0,-5 10 0,-6-1 0,-3-9 0,-3-10 0,-2-8 0,0-8 0,7-2 0,6-3 0,7-3 0</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3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62750 10950 999,'21'192'0,"-5"-16"0,-7-15 0,-5-15 0,-4-3 0,0 14 0,0 11 0,0 14 0,0 13 0,0 16 0,0 15 0,0 17 0,-4 10 0,-5 6 0,-7 7 0,-5 6 0,-1-15 0,6-33 0,7-35 0,6-34 0,9-41 0,13-47 0,12-47 0,13-46 0</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3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62600 11300 999,'-93'162'0,"17"-24"0,15-26 0,16-24 0,7-18-19,1-9-41,-1-10-41,1-8-38</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3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62700 11000 999,'93'-22'0,"-11"6"0,-14 7 0,-11 6 0,-9 7 0,-3 10 0,-3 10 0,-2 9 0</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3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62450 7550 999,'118'-99'0,"-11"4"0,-14 3 0,-11 3 0,-7-4 0,0-8 0,0-10 0,0-9 0,-7 4 0,-11 19 0,-14 19 0,-11 19 0,-11 9 0,-5 0 0,-7 0 0,-5 0 0,-9 1 0,-9 4 0,-10 3 0,-8 3 0,-8 20 0,-2 38 0,-3 37 0,-3 38 0,4 15 0,13-6 0,12-6 0,13-6 0,2 21 0,-5 51 0,-7 49 0,-5 51 0,-3 19 0,4-8 0,3-10 0,3-9 0,3-20 0,3-27 0,3-28 0,4-28 0,1-24 0,0-19 0,0-18 0,0-19 0,0-26 0,0-30 0,0-32 0,0-30 0,3-26 0,6-19 0,7-18 0,6-19 0,3-7 0,0 7 0,0 6 0,0 7 0,4-3 0,10-8 0,10-10 0,9-9 0,4 12 0,1 34 0,-1 35 0,1 35 0,-6 27 0,-8 22 0,-10 22 0,-9 23 0,-10 8 0,-9-3 0,-10-3 0,-8-2 0,-12-1 0,-12 3 0,-13 3 0,-12 4 0,-5-4 0,3-9 0,3-10 0,4-8 0,-1-9 0,-3-6 0,-3-6 0,-2-6 0,11-2 0,29 3 0,28 3 0,28 4 0,14 1 0,0 0 0,0 0 0,0 0 0,7 3 0,17 6 0,15 7 0,16 6 0,4 4 0,-6 4 0,-6 3 0,-6 3 0,-9-1-19,-8-2-41,-10-3-41,-9-3-38</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4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90700 15900 999,'28'-90'0,"6"23"0,7 22 0,6 22 0,9 15 0,13 9 0,12 10 0,13 10 0,2 8 0,-5 10 0,-7 10 0,-5 9 0,-11 4 0,-11 1 0,-14-1 0,-11 1 0,-12-1 0,-9 1 0,-10-1 0,-8 1 0,-15 2 0,-19 7 0,-18 6 0,-19 7 0,-10-1 0,1-6 0,-1-6 0,1-6 0,4-7 0,9-6 0,10-6 0,10-6 0,29-6 0,50-2 0,50-3 0,50-3 0,18-7 0,-11-9 0,-14-10 0,-11-8 0,-14-1 0,-11 9 0,-14 10 0,-11 10 0</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4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93250 16550 999,'182'1'0,"-33"4"0,-35 3 0,-34 3 0</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4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93350 17350 999,'229'-25'0,"-40"0"0,-40 0 0,-41 0 0</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4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95200 17150 999,'29'-97'0,"10"6"0,10 7 0,9 6 0,4 3 0,1 0 0,-1 0 0,1 0 0,-1-2 0,1-3 0,-1-3 0,1-2 0,-6-1 0,-8 3 0,-10 3 0,-9 4 0,-12 2 0,-11 4 0,-14 3 0,-11 3 0,-15-5 0,-16-12 0,-15-13 0,-15-12 0,-3 1 0,14 16 0,11 15 0,14 17 0,7 28 0,3 45 0,3 43 0,4 45 0,4 31 0,6 23 0,7 22 0,6 22 0,3 12 0,0 3 0,0 3 0,0 4 0,-4-3 0,-5-5 0,-7-7 0,-5-5 0,-1-14 0,6-18 0,7-19 0,6-18 0,6-37 0,6-53 0,7-53 0,6-52 0,3-33 0,0-8 0,0-10 0,0-9 0,3-2 0,6 6 0,7 7 0,6 6 0,3 7 0,0 10 0,0 10 0,0 9 0,1 10 0,4 14 0,3 11 0,3 14 0,-2 14 0,-6 20 0,-6 18 0,-6 20 0,-15 6 0,-21-2 0,-22-3 0,-22-3 0,-16-2 0,-9 0 0,-10 0 0,-8 0 0,-4-5 0,3-9 0,3-10 0,4-8 0,4-6 0,6 1 0,7-1 0,6 1 0,17 8 0,28 20 0,28 18 0,29 20 0,21 5 0,16-6 0,15-6 0,17-6 0,7-9 0,0-8 0,0-10 0,0-9 0,-4-5 0,-5 0 0,-7 0 0,-5 0 0,-11-2 0,-11-3 0,-14-3 0,-11-2 0</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5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63950 15750 999,'-22'-104'0,"6"45"0,7 43 0,6 45 0,3 27 0,0 13 0,0 12 0,0 13 0,1 13 0,4 17 0,3 15 0,3 16 0,-1 16 0,-2 20 0,-3 18 0,-3 20 0,-2 2 0,0-12 0,0-13 0,0-12 0,1-23 0,4-30 0,3-32 0,3-30 0,4-31-19,7-28-41,6-28-41,7-27-38</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1-22T21:05:5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64000 15500 999,'-7'-80'0,"-11"41"0,-14 40 0,-11 42 0,-7 24 0,0 9 0,0 10 0,0 10 0,0-1 0,0-9 0,0-10 0,0-8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p:nvPr>
            <p:ph type="ftr" sz="quarter" idx="11"/>
          </p:nvPr>
        </p:nvSpPr>
        <p:spPr/>
        <p:txBody>
          <a:bodyPr/>
          <a:lstStyle/>
          <a:p>
            <a:endParaRPr lang="zh-CN" altLang="en-US"/>
          </a:p>
        </p:txBody>
      </p:sp>
      <p:sp>
        <p:nvSpPr>
          <p:cNvPr id="6" name="灯片编号占位符 5"/>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smtClean="0"/>
              <a:t>单击此处编辑母版标题样式</a:t>
            </a:r>
            <a:endParaRPr lang="zh-CN" altLang="en-US"/>
          </a:p>
        </p:txBody>
      </p:sp>
      <p:sp>
        <p:nvSpPr>
          <p:cNvPr id="3" name="竖排文字占位符 2"/>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p:nvPr>
            <p:ph type="ftr" sz="quarter" idx="11"/>
          </p:nvPr>
        </p:nvSpPr>
        <p:spPr/>
        <p:txBody>
          <a:bodyPr/>
          <a:lstStyle/>
          <a:p>
            <a:endParaRPr lang="zh-CN" altLang="en-US"/>
          </a:p>
        </p:txBody>
      </p:sp>
      <p:sp>
        <p:nvSpPr>
          <p:cNvPr id="6" name="灯片编号占位符 5"/>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p:nvPr>
            <p:ph type="ftr" sz="quarter" idx="11"/>
          </p:nvPr>
        </p:nvSpPr>
        <p:spPr/>
        <p:txBody>
          <a:bodyPr/>
          <a:lstStyle/>
          <a:p>
            <a:endParaRPr lang="zh-CN" altLang="en-US"/>
          </a:p>
        </p:txBody>
      </p:sp>
      <p:sp>
        <p:nvSpPr>
          <p:cNvPr id="6" name="灯片编号占位符 5"/>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smtClean="0"/>
              <a:t>单击此处编辑母版标题样式</a:t>
            </a:r>
            <a:endParaRPr lang="zh-CN" altLang="en-US"/>
          </a:p>
        </p:txBody>
      </p:sp>
      <p:sp>
        <p:nvSpPr>
          <p:cNvPr id="3" name="内容占位符 2"/>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p:nvPr>
            <p:ph type="ftr" sz="quarter" idx="11"/>
          </p:nvPr>
        </p:nvSpPr>
        <p:spPr/>
        <p:txBody>
          <a:bodyPr/>
          <a:lstStyle/>
          <a:p>
            <a:endParaRPr lang="zh-CN" altLang="en-US"/>
          </a:p>
        </p:txBody>
      </p:sp>
      <p:sp>
        <p:nvSpPr>
          <p:cNvPr id="6" name="灯片编号占位符 5"/>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p:nvPr>
            <p:ph type="ftr" sz="quarter" idx="11"/>
          </p:nvPr>
        </p:nvSpPr>
        <p:spPr/>
        <p:txBody>
          <a:bodyPr/>
          <a:lstStyle/>
          <a:p>
            <a:endParaRPr lang="zh-CN" altLang="en-US"/>
          </a:p>
        </p:txBody>
      </p:sp>
      <p:sp>
        <p:nvSpPr>
          <p:cNvPr id="6" name="灯片编号占位符 5"/>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smtClean="0"/>
              <a:t>单击此处编辑母版标题样式</a:t>
            </a:r>
            <a:endParaRPr lang="zh-CN" altLang="en-US"/>
          </a:p>
        </p:txBody>
      </p:sp>
      <p:sp>
        <p:nvSpPr>
          <p:cNvPr id="3" name="内容占位符 2"/>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p:nvPr>
            <p:ph type="ftr" sz="quarter" idx="11"/>
          </p:nvPr>
        </p:nvSpPr>
        <p:spPr/>
        <p:txBody>
          <a:bodyPr/>
          <a:lstStyle/>
          <a:p>
            <a:endParaRPr lang="zh-CN" altLang="en-US"/>
          </a:p>
        </p:txBody>
      </p:sp>
      <p:sp>
        <p:nvSpPr>
          <p:cNvPr id="7" name="灯片编号占位符 6"/>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p:nvPr>
            <p:ph type="ftr" sz="quarter" idx="11"/>
          </p:nvPr>
        </p:nvSpPr>
        <p:spPr/>
        <p:txBody>
          <a:bodyPr/>
          <a:lstStyle/>
          <a:p>
            <a:endParaRPr lang="zh-CN" altLang="en-US"/>
          </a:p>
        </p:txBody>
      </p:sp>
      <p:sp>
        <p:nvSpPr>
          <p:cNvPr id="9" name="灯片编号占位符 8"/>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smtClean="0"/>
              <a:t>单击此处编辑母版标题样式</a:t>
            </a:r>
            <a:endParaRPr lang="zh-CN" altLang="en-US"/>
          </a:p>
        </p:txBody>
      </p:sp>
      <p:sp>
        <p:nvSpPr>
          <p:cNvPr id="3" name="日期占位符 2"/>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p:nvPr>
            <p:ph type="ftr" sz="quarter" idx="11"/>
          </p:nvPr>
        </p:nvSpPr>
        <p:spPr/>
        <p:txBody>
          <a:bodyPr/>
          <a:lstStyle/>
          <a:p>
            <a:endParaRPr lang="zh-CN" altLang="en-US"/>
          </a:p>
        </p:txBody>
      </p:sp>
      <p:sp>
        <p:nvSpPr>
          <p:cNvPr id="5" name="灯片编号占位符 4"/>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p:nvPr>
            <p:ph type="ftr" sz="quarter" idx="11"/>
          </p:nvPr>
        </p:nvSpPr>
        <p:spPr/>
        <p:txBody>
          <a:bodyPr/>
          <a:lstStyle/>
          <a:p>
            <a:endParaRPr lang="zh-CN" altLang="en-US"/>
          </a:p>
        </p:txBody>
      </p:sp>
      <p:sp>
        <p:nvSpPr>
          <p:cNvPr id="4" name="灯片编号占位符 3"/>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p:nvPr>
            <p:ph type="ftr" sz="quarter" idx="11"/>
          </p:nvPr>
        </p:nvSpPr>
        <p:spPr/>
        <p:txBody>
          <a:bodyPr/>
          <a:lstStyle/>
          <a:p>
            <a:endParaRPr lang="zh-CN" altLang="en-US"/>
          </a:p>
        </p:txBody>
      </p:sp>
      <p:sp>
        <p:nvSpPr>
          <p:cNvPr id="7" name="灯片编号占位符 6"/>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p:nvPr>
            <p:ph type="ftr" sz="quarter" idx="11"/>
          </p:nvPr>
        </p:nvSpPr>
        <p:spPr/>
        <p:txBody>
          <a:bodyPr/>
          <a:lstStyle/>
          <a:p>
            <a:endParaRPr lang="zh-CN" altLang="en-US"/>
          </a:p>
        </p:txBody>
      </p:sp>
      <p:sp>
        <p:nvSpPr>
          <p:cNvPr id="7" name="灯片编号占位符 6"/>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99" Type="http://schemas.openxmlformats.org/officeDocument/2006/relationships/customXml" Target="../ink/ink52.xml"/><Relationship Id="rId98" Type="http://schemas.openxmlformats.org/officeDocument/2006/relationships/image" Target="../media/image49.png"/><Relationship Id="rId97" Type="http://schemas.openxmlformats.org/officeDocument/2006/relationships/customXml" Target="../ink/ink51.xml"/><Relationship Id="rId96" Type="http://schemas.openxmlformats.org/officeDocument/2006/relationships/image" Target="../media/image48.png"/><Relationship Id="rId95" Type="http://schemas.openxmlformats.org/officeDocument/2006/relationships/customXml" Target="../ink/ink50.xml"/><Relationship Id="rId94" Type="http://schemas.openxmlformats.org/officeDocument/2006/relationships/image" Target="../media/image47.png"/><Relationship Id="rId93" Type="http://schemas.openxmlformats.org/officeDocument/2006/relationships/customXml" Target="../ink/ink49.xml"/><Relationship Id="rId92" Type="http://schemas.openxmlformats.org/officeDocument/2006/relationships/image" Target="../media/image46.png"/><Relationship Id="rId91" Type="http://schemas.openxmlformats.org/officeDocument/2006/relationships/customXml" Target="../ink/ink48.xml"/><Relationship Id="rId90" Type="http://schemas.openxmlformats.org/officeDocument/2006/relationships/image" Target="../media/image45.png"/><Relationship Id="rId9" Type="http://schemas.openxmlformats.org/officeDocument/2006/relationships/customXml" Target="../ink/ink4.xml"/><Relationship Id="rId89" Type="http://schemas.openxmlformats.org/officeDocument/2006/relationships/customXml" Target="../ink/ink47.xml"/><Relationship Id="rId88" Type="http://schemas.openxmlformats.org/officeDocument/2006/relationships/image" Target="../media/image44.png"/><Relationship Id="rId87" Type="http://schemas.openxmlformats.org/officeDocument/2006/relationships/customXml" Target="../ink/ink46.xml"/><Relationship Id="rId86" Type="http://schemas.openxmlformats.org/officeDocument/2006/relationships/image" Target="../media/image43.png"/><Relationship Id="rId85" Type="http://schemas.openxmlformats.org/officeDocument/2006/relationships/customXml" Target="../ink/ink45.xml"/><Relationship Id="rId84" Type="http://schemas.openxmlformats.org/officeDocument/2006/relationships/image" Target="../media/image42.png"/><Relationship Id="rId83" Type="http://schemas.openxmlformats.org/officeDocument/2006/relationships/customXml" Target="../ink/ink44.xml"/><Relationship Id="rId82" Type="http://schemas.openxmlformats.org/officeDocument/2006/relationships/image" Target="../media/image41.png"/><Relationship Id="rId81" Type="http://schemas.openxmlformats.org/officeDocument/2006/relationships/customXml" Target="../ink/ink43.xml"/><Relationship Id="rId80" Type="http://schemas.openxmlformats.org/officeDocument/2006/relationships/image" Target="../media/image40.png"/><Relationship Id="rId8" Type="http://schemas.openxmlformats.org/officeDocument/2006/relationships/image" Target="../media/image7.png"/><Relationship Id="rId79" Type="http://schemas.openxmlformats.org/officeDocument/2006/relationships/customXml" Target="../ink/ink42.xml"/><Relationship Id="rId78" Type="http://schemas.openxmlformats.org/officeDocument/2006/relationships/image" Target="../media/image39.png"/><Relationship Id="rId77" Type="http://schemas.openxmlformats.org/officeDocument/2006/relationships/customXml" Target="../ink/ink41.xml"/><Relationship Id="rId76" Type="http://schemas.openxmlformats.org/officeDocument/2006/relationships/image" Target="../media/image38.png"/><Relationship Id="rId75" Type="http://schemas.openxmlformats.org/officeDocument/2006/relationships/customXml" Target="../ink/ink40.xml"/><Relationship Id="rId74" Type="http://schemas.openxmlformats.org/officeDocument/2006/relationships/image" Target="../media/image37.png"/><Relationship Id="rId73" Type="http://schemas.openxmlformats.org/officeDocument/2006/relationships/customXml" Target="../ink/ink39.xml"/><Relationship Id="rId72" Type="http://schemas.openxmlformats.org/officeDocument/2006/relationships/image" Target="../media/image36.png"/><Relationship Id="rId71" Type="http://schemas.openxmlformats.org/officeDocument/2006/relationships/customXml" Target="../ink/ink38.xml"/><Relationship Id="rId70" Type="http://schemas.openxmlformats.org/officeDocument/2006/relationships/image" Target="../media/image35.png"/><Relationship Id="rId7" Type="http://schemas.openxmlformats.org/officeDocument/2006/relationships/customXml" Target="../ink/ink3.xml"/><Relationship Id="rId69" Type="http://schemas.openxmlformats.org/officeDocument/2006/relationships/customXml" Target="../ink/ink37.xml"/><Relationship Id="rId68" Type="http://schemas.openxmlformats.org/officeDocument/2006/relationships/image" Target="../media/image34.png"/><Relationship Id="rId67" Type="http://schemas.openxmlformats.org/officeDocument/2006/relationships/customXml" Target="../ink/ink36.xml"/><Relationship Id="rId66" Type="http://schemas.openxmlformats.org/officeDocument/2006/relationships/image" Target="../media/image33.png"/><Relationship Id="rId65" Type="http://schemas.openxmlformats.org/officeDocument/2006/relationships/customXml" Target="../ink/ink35.xml"/><Relationship Id="rId64" Type="http://schemas.openxmlformats.org/officeDocument/2006/relationships/image" Target="../media/image32.png"/><Relationship Id="rId63" Type="http://schemas.openxmlformats.org/officeDocument/2006/relationships/customXml" Target="../ink/ink34.xml"/><Relationship Id="rId62" Type="http://schemas.openxmlformats.org/officeDocument/2006/relationships/image" Target="../media/image31.png"/><Relationship Id="rId61" Type="http://schemas.openxmlformats.org/officeDocument/2006/relationships/customXml" Target="../ink/ink33.xml"/><Relationship Id="rId60" Type="http://schemas.openxmlformats.org/officeDocument/2006/relationships/image" Target="../media/image30.png"/><Relationship Id="rId6" Type="http://schemas.openxmlformats.org/officeDocument/2006/relationships/image" Target="../media/image6.png"/><Relationship Id="rId59" Type="http://schemas.openxmlformats.org/officeDocument/2006/relationships/customXml" Target="../ink/ink32.xml"/><Relationship Id="rId58" Type="http://schemas.openxmlformats.org/officeDocument/2006/relationships/image" Target="../media/image29.png"/><Relationship Id="rId57" Type="http://schemas.openxmlformats.org/officeDocument/2006/relationships/customXml" Target="../ink/ink31.xml"/><Relationship Id="rId56" Type="http://schemas.openxmlformats.org/officeDocument/2006/relationships/image" Target="../media/image28.png"/><Relationship Id="rId55" Type="http://schemas.openxmlformats.org/officeDocument/2006/relationships/customXml" Target="../ink/ink30.xml"/><Relationship Id="rId54" Type="http://schemas.openxmlformats.org/officeDocument/2006/relationships/image" Target="../media/image27.png"/><Relationship Id="rId53" Type="http://schemas.openxmlformats.org/officeDocument/2006/relationships/customXml" Target="../ink/ink29.xml"/><Relationship Id="rId52" Type="http://schemas.openxmlformats.org/officeDocument/2006/relationships/image" Target="../media/image26.png"/><Relationship Id="rId51" Type="http://schemas.openxmlformats.org/officeDocument/2006/relationships/customXml" Target="../ink/ink28.xml"/><Relationship Id="rId50" Type="http://schemas.openxmlformats.org/officeDocument/2006/relationships/image" Target="../media/image25.png"/><Relationship Id="rId5" Type="http://schemas.openxmlformats.org/officeDocument/2006/relationships/customXml" Target="../ink/ink2.xml"/><Relationship Id="rId49" Type="http://schemas.openxmlformats.org/officeDocument/2006/relationships/customXml" Target="../ink/ink27.xml"/><Relationship Id="rId48" Type="http://schemas.openxmlformats.org/officeDocument/2006/relationships/image" Target="../media/image24.png"/><Relationship Id="rId47" Type="http://schemas.openxmlformats.org/officeDocument/2006/relationships/customXml" Target="../ink/ink26.xml"/><Relationship Id="rId46" Type="http://schemas.openxmlformats.org/officeDocument/2006/relationships/image" Target="../media/image23.png"/><Relationship Id="rId45" Type="http://schemas.openxmlformats.org/officeDocument/2006/relationships/customXml" Target="../ink/ink25.xml"/><Relationship Id="rId44" Type="http://schemas.openxmlformats.org/officeDocument/2006/relationships/image" Target="../media/image22.png"/><Relationship Id="rId43" Type="http://schemas.openxmlformats.org/officeDocument/2006/relationships/customXml" Target="../ink/ink24.xml"/><Relationship Id="rId42" Type="http://schemas.openxmlformats.org/officeDocument/2006/relationships/image" Target="../media/image21.png"/><Relationship Id="rId41" Type="http://schemas.openxmlformats.org/officeDocument/2006/relationships/customXml" Target="../ink/ink23.xml"/><Relationship Id="rId40" Type="http://schemas.openxmlformats.org/officeDocument/2006/relationships/image" Target="../media/image20.png"/><Relationship Id="rId4" Type="http://schemas.openxmlformats.org/officeDocument/2006/relationships/image" Target="../media/image5.png"/><Relationship Id="rId39" Type="http://schemas.openxmlformats.org/officeDocument/2006/relationships/customXml" Target="../ink/ink22.xml"/><Relationship Id="rId38" Type="http://schemas.openxmlformats.org/officeDocument/2006/relationships/image" Target="../media/image19.png"/><Relationship Id="rId37" Type="http://schemas.openxmlformats.org/officeDocument/2006/relationships/customXml" Target="../ink/ink21.xml"/><Relationship Id="rId36" Type="http://schemas.openxmlformats.org/officeDocument/2006/relationships/image" Target="../media/image18.png"/><Relationship Id="rId35" Type="http://schemas.openxmlformats.org/officeDocument/2006/relationships/customXml" Target="../ink/ink20.xml"/><Relationship Id="rId34" Type="http://schemas.openxmlformats.org/officeDocument/2006/relationships/customXml" Target="../ink/ink19.xml"/><Relationship Id="rId33" Type="http://schemas.openxmlformats.org/officeDocument/2006/relationships/customXml" Target="../ink/ink18.xml"/><Relationship Id="rId32" Type="http://schemas.openxmlformats.org/officeDocument/2006/relationships/image" Target="../media/image17.png"/><Relationship Id="rId31" Type="http://schemas.openxmlformats.org/officeDocument/2006/relationships/customXml" Target="../ink/ink17.xml"/><Relationship Id="rId30" Type="http://schemas.openxmlformats.org/officeDocument/2006/relationships/customXml" Target="../ink/ink16.xml"/><Relationship Id="rId3" Type="http://schemas.openxmlformats.org/officeDocument/2006/relationships/customXml" Target="../ink/ink1.xml"/><Relationship Id="rId29" Type="http://schemas.openxmlformats.org/officeDocument/2006/relationships/customXml" Target="../ink/ink15.xml"/><Relationship Id="rId28" Type="http://schemas.openxmlformats.org/officeDocument/2006/relationships/customXml" Target="../ink/ink14.xml"/><Relationship Id="rId275" Type="http://schemas.openxmlformats.org/officeDocument/2006/relationships/slideLayout" Target="../slideLayouts/slideLayout7.xml"/><Relationship Id="rId274" Type="http://schemas.openxmlformats.org/officeDocument/2006/relationships/image" Target="../media/image136.png"/><Relationship Id="rId273" Type="http://schemas.openxmlformats.org/officeDocument/2006/relationships/customXml" Target="../ink/ink140.xml"/><Relationship Id="rId272" Type="http://schemas.openxmlformats.org/officeDocument/2006/relationships/customXml" Target="../ink/ink139.xml"/><Relationship Id="rId271" Type="http://schemas.openxmlformats.org/officeDocument/2006/relationships/image" Target="../media/image135.png"/><Relationship Id="rId270" Type="http://schemas.openxmlformats.org/officeDocument/2006/relationships/customXml" Target="../ink/ink138.xml"/><Relationship Id="rId27" Type="http://schemas.openxmlformats.org/officeDocument/2006/relationships/customXml" Target="../ink/ink13.xml"/><Relationship Id="rId269" Type="http://schemas.openxmlformats.org/officeDocument/2006/relationships/image" Target="../media/image134.png"/><Relationship Id="rId268" Type="http://schemas.openxmlformats.org/officeDocument/2006/relationships/customXml" Target="../ink/ink137.xml"/><Relationship Id="rId267" Type="http://schemas.openxmlformats.org/officeDocument/2006/relationships/image" Target="../media/image133.png"/><Relationship Id="rId266" Type="http://schemas.openxmlformats.org/officeDocument/2006/relationships/customXml" Target="../ink/ink136.xml"/><Relationship Id="rId265" Type="http://schemas.openxmlformats.org/officeDocument/2006/relationships/image" Target="../media/image132.png"/><Relationship Id="rId264" Type="http://schemas.openxmlformats.org/officeDocument/2006/relationships/customXml" Target="../ink/ink135.xml"/><Relationship Id="rId263" Type="http://schemas.openxmlformats.org/officeDocument/2006/relationships/image" Target="../media/image131.png"/><Relationship Id="rId262" Type="http://schemas.openxmlformats.org/officeDocument/2006/relationships/customXml" Target="../ink/ink134.xml"/><Relationship Id="rId261" Type="http://schemas.openxmlformats.org/officeDocument/2006/relationships/image" Target="../media/image130.png"/><Relationship Id="rId260" Type="http://schemas.openxmlformats.org/officeDocument/2006/relationships/customXml" Target="../ink/ink133.xml"/><Relationship Id="rId26" Type="http://schemas.openxmlformats.org/officeDocument/2006/relationships/image" Target="../media/image16.png"/><Relationship Id="rId259" Type="http://schemas.openxmlformats.org/officeDocument/2006/relationships/image" Target="../media/image129.png"/><Relationship Id="rId258" Type="http://schemas.openxmlformats.org/officeDocument/2006/relationships/customXml" Target="../ink/ink132.xml"/><Relationship Id="rId257" Type="http://schemas.openxmlformats.org/officeDocument/2006/relationships/image" Target="../media/image128.png"/><Relationship Id="rId256" Type="http://schemas.openxmlformats.org/officeDocument/2006/relationships/customXml" Target="../ink/ink131.xml"/><Relationship Id="rId255" Type="http://schemas.openxmlformats.org/officeDocument/2006/relationships/image" Target="../media/image127.png"/><Relationship Id="rId254" Type="http://schemas.openxmlformats.org/officeDocument/2006/relationships/customXml" Target="../ink/ink130.xml"/><Relationship Id="rId253" Type="http://schemas.openxmlformats.org/officeDocument/2006/relationships/image" Target="../media/image126.png"/><Relationship Id="rId252" Type="http://schemas.openxmlformats.org/officeDocument/2006/relationships/customXml" Target="../ink/ink129.xml"/><Relationship Id="rId251" Type="http://schemas.openxmlformats.org/officeDocument/2006/relationships/image" Target="../media/image125.png"/><Relationship Id="rId250" Type="http://schemas.openxmlformats.org/officeDocument/2006/relationships/customXml" Target="../ink/ink128.xml"/><Relationship Id="rId25" Type="http://schemas.openxmlformats.org/officeDocument/2006/relationships/customXml" Target="../ink/ink12.xml"/><Relationship Id="rId249" Type="http://schemas.openxmlformats.org/officeDocument/2006/relationships/image" Target="../media/image124.png"/><Relationship Id="rId248" Type="http://schemas.openxmlformats.org/officeDocument/2006/relationships/customXml" Target="../ink/ink127.xml"/><Relationship Id="rId247" Type="http://schemas.openxmlformats.org/officeDocument/2006/relationships/image" Target="../media/image123.png"/><Relationship Id="rId246" Type="http://schemas.openxmlformats.org/officeDocument/2006/relationships/customXml" Target="../ink/ink126.xml"/><Relationship Id="rId245" Type="http://schemas.openxmlformats.org/officeDocument/2006/relationships/image" Target="../media/image122.png"/><Relationship Id="rId244" Type="http://schemas.openxmlformats.org/officeDocument/2006/relationships/customXml" Target="../ink/ink125.xml"/><Relationship Id="rId243" Type="http://schemas.openxmlformats.org/officeDocument/2006/relationships/image" Target="../media/image121.png"/><Relationship Id="rId242" Type="http://schemas.openxmlformats.org/officeDocument/2006/relationships/customXml" Target="../ink/ink124.xml"/><Relationship Id="rId241" Type="http://schemas.openxmlformats.org/officeDocument/2006/relationships/image" Target="../media/image120.png"/><Relationship Id="rId240" Type="http://schemas.openxmlformats.org/officeDocument/2006/relationships/customXml" Target="../ink/ink123.xml"/><Relationship Id="rId24" Type="http://schemas.openxmlformats.org/officeDocument/2006/relationships/image" Target="../media/image15.png"/><Relationship Id="rId239" Type="http://schemas.openxmlformats.org/officeDocument/2006/relationships/image" Target="../media/image119.png"/><Relationship Id="rId238" Type="http://schemas.openxmlformats.org/officeDocument/2006/relationships/customXml" Target="../ink/ink122.xml"/><Relationship Id="rId237" Type="http://schemas.openxmlformats.org/officeDocument/2006/relationships/image" Target="../media/image118.png"/><Relationship Id="rId236" Type="http://schemas.openxmlformats.org/officeDocument/2006/relationships/customXml" Target="../ink/ink121.xml"/><Relationship Id="rId235" Type="http://schemas.openxmlformats.org/officeDocument/2006/relationships/image" Target="../media/image117.png"/><Relationship Id="rId234" Type="http://schemas.openxmlformats.org/officeDocument/2006/relationships/customXml" Target="../ink/ink120.xml"/><Relationship Id="rId233" Type="http://schemas.openxmlformats.org/officeDocument/2006/relationships/image" Target="../media/image116.png"/><Relationship Id="rId232" Type="http://schemas.openxmlformats.org/officeDocument/2006/relationships/customXml" Target="../ink/ink119.xml"/><Relationship Id="rId231" Type="http://schemas.openxmlformats.org/officeDocument/2006/relationships/image" Target="../media/image115.png"/><Relationship Id="rId230" Type="http://schemas.openxmlformats.org/officeDocument/2006/relationships/customXml" Target="../ink/ink118.xml"/><Relationship Id="rId23" Type="http://schemas.openxmlformats.org/officeDocument/2006/relationships/customXml" Target="../ink/ink11.xml"/><Relationship Id="rId229" Type="http://schemas.openxmlformats.org/officeDocument/2006/relationships/image" Target="../media/image114.png"/><Relationship Id="rId228" Type="http://schemas.openxmlformats.org/officeDocument/2006/relationships/customXml" Target="../ink/ink117.xml"/><Relationship Id="rId227" Type="http://schemas.openxmlformats.org/officeDocument/2006/relationships/image" Target="../media/image113.png"/><Relationship Id="rId226" Type="http://schemas.openxmlformats.org/officeDocument/2006/relationships/customXml" Target="../ink/ink116.xml"/><Relationship Id="rId225" Type="http://schemas.openxmlformats.org/officeDocument/2006/relationships/image" Target="../media/image112.png"/><Relationship Id="rId224" Type="http://schemas.openxmlformats.org/officeDocument/2006/relationships/customXml" Target="../ink/ink115.xml"/><Relationship Id="rId223" Type="http://schemas.openxmlformats.org/officeDocument/2006/relationships/image" Target="../media/image111.png"/><Relationship Id="rId222" Type="http://schemas.openxmlformats.org/officeDocument/2006/relationships/customXml" Target="../ink/ink114.xml"/><Relationship Id="rId221" Type="http://schemas.openxmlformats.org/officeDocument/2006/relationships/image" Target="../media/image110.png"/><Relationship Id="rId220" Type="http://schemas.openxmlformats.org/officeDocument/2006/relationships/customXml" Target="../ink/ink113.xml"/><Relationship Id="rId22" Type="http://schemas.openxmlformats.org/officeDocument/2006/relationships/image" Target="../media/image14.png"/><Relationship Id="rId219" Type="http://schemas.openxmlformats.org/officeDocument/2006/relationships/image" Target="../media/image109.png"/><Relationship Id="rId218" Type="http://schemas.openxmlformats.org/officeDocument/2006/relationships/customXml" Target="../ink/ink112.xml"/><Relationship Id="rId217" Type="http://schemas.openxmlformats.org/officeDocument/2006/relationships/image" Target="../media/image108.png"/><Relationship Id="rId216" Type="http://schemas.openxmlformats.org/officeDocument/2006/relationships/customXml" Target="../ink/ink111.xml"/><Relationship Id="rId215" Type="http://schemas.openxmlformats.org/officeDocument/2006/relationships/image" Target="../media/image107.png"/><Relationship Id="rId214" Type="http://schemas.openxmlformats.org/officeDocument/2006/relationships/customXml" Target="../ink/ink110.xml"/><Relationship Id="rId213" Type="http://schemas.openxmlformats.org/officeDocument/2006/relationships/image" Target="../media/image106.png"/><Relationship Id="rId212" Type="http://schemas.openxmlformats.org/officeDocument/2006/relationships/customXml" Target="../ink/ink109.xml"/><Relationship Id="rId211" Type="http://schemas.openxmlformats.org/officeDocument/2006/relationships/image" Target="../media/image105.png"/><Relationship Id="rId210" Type="http://schemas.openxmlformats.org/officeDocument/2006/relationships/customXml" Target="../ink/ink108.xml"/><Relationship Id="rId21" Type="http://schemas.openxmlformats.org/officeDocument/2006/relationships/customXml" Target="../ink/ink10.xml"/><Relationship Id="rId209" Type="http://schemas.openxmlformats.org/officeDocument/2006/relationships/image" Target="../media/image104.png"/><Relationship Id="rId208" Type="http://schemas.openxmlformats.org/officeDocument/2006/relationships/customXml" Target="../ink/ink107.xml"/><Relationship Id="rId207" Type="http://schemas.openxmlformats.org/officeDocument/2006/relationships/image" Target="../media/image103.png"/><Relationship Id="rId206" Type="http://schemas.openxmlformats.org/officeDocument/2006/relationships/customXml" Target="../ink/ink106.xml"/><Relationship Id="rId205" Type="http://schemas.openxmlformats.org/officeDocument/2006/relationships/image" Target="../media/image102.png"/><Relationship Id="rId204" Type="http://schemas.openxmlformats.org/officeDocument/2006/relationships/customXml" Target="../ink/ink105.xml"/><Relationship Id="rId203" Type="http://schemas.openxmlformats.org/officeDocument/2006/relationships/image" Target="../media/image101.png"/><Relationship Id="rId202" Type="http://schemas.openxmlformats.org/officeDocument/2006/relationships/customXml" Target="../ink/ink104.xml"/><Relationship Id="rId201" Type="http://schemas.openxmlformats.org/officeDocument/2006/relationships/image" Target="../media/image100.png"/><Relationship Id="rId200" Type="http://schemas.openxmlformats.org/officeDocument/2006/relationships/customXml" Target="../ink/ink103.xml"/><Relationship Id="rId20" Type="http://schemas.openxmlformats.org/officeDocument/2006/relationships/image" Target="../media/image13.png"/><Relationship Id="rId2" Type="http://schemas.openxmlformats.org/officeDocument/2006/relationships/image" Target="../media/image4.png"/><Relationship Id="rId199" Type="http://schemas.openxmlformats.org/officeDocument/2006/relationships/image" Target="../media/image99.png"/><Relationship Id="rId198" Type="http://schemas.openxmlformats.org/officeDocument/2006/relationships/customXml" Target="../ink/ink102.xml"/><Relationship Id="rId197" Type="http://schemas.openxmlformats.org/officeDocument/2006/relationships/image" Target="../media/image98.png"/><Relationship Id="rId196" Type="http://schemas.openxmlformats.org/officeDocument/2006/relationships/customXml" Target="../ink/ink101.xml"/><Relationship Id="rId195" Type="http://schemas.openxmlformats.org/officeDocument/2006/relationships/image" Target="../media/image97.png"/><Relationship Id="rId194" Type="http://schemas.openxmlformats.org/officeDocument/2006/relationships/customXml" Target="../ink/ink100.xml"/><Relationship Id="rId193" Type="http://schemas.openxmlformats.org/officeDocument/2006/relationships/image" Target="../media/image96.png"/><Relationship Id="rId192" Type="http://schemas.openxmlformats.org/officeDocument/2006/relationships/customXml" Target="../ink/ink99.xml"/><Relationship Id="rId191" Type="http://schemas.openxmlformats.org/officeDocument/2006/relationships/image" Target="../media/image95.png"/><Relationship Id="rId190" Type="http://schemas.openxmlformats.org/officeDocument/2006/relationships/customXml" Target="../ink/ink98.xml"/><Relationship Id="rId19" Type="http://schemas.openxmlformats.org/officeDocument/2006/relationships/customXml" Target="../ink/ink9.xml"/><Relationship Id="rId189" Type="http://schemas.openxmlformats.org/officeDocument/2006/relationships/image" Target="../media/image94.png"/><Relationship Id="rId188" Type="http://schemas.openxmlformats.org/officeDocument/2006/relationships/customXml" Target="../ink/ink97.xml"/><Relationship Id="rId187" Type="http://schemas.openxmlformats.org/officeDocument/2006/relationships/image" Target="../media/image93.png"/><Relationship Id="rId186" Type="http://schemas.openxmlformats.org/officeDocument/2006/relationships/customXml" Target="../ink/ink96.xml"/><Relationship Id="rId185" Type="http://schemas.openxmlformats.org/officeDocument/2006/relationships/image" Target="../media/image92.png"/><Relationship Id="rId184" Type="http://schemas.openxmlformats.org/officeDocument/2006/relationships/customXml" Target="../ink/ink95.xml"/><Relationship Id="rId183" Type="http://schemas.openxmlformats.org/officeDocument/2006/relationships/image" Target="../media/image91.png"/><Relationship Id="rId182" Type="http://schemas.openxmlformats.org/officeDocument/2006/relationships/customXml" Target="../ink/ink94.xml"/><Relationship Id="rId181" Type="http://schemas.openxmlformats.org/officeDocument/2006/relationships/image" Target="../media/image90.png"/><Relationship Id="rId180" Type="http://schemas.openxmlformats.org/officeDocument/2006/relationships/customXml" Target="../ink/ink93.xml"/><Relationship Id="rId18" Type="http://schemas.openxmlformats.org/officeDocument/2006/relationships/image" Target="../media/image12.png"/><Relationship Id="rId179" Type="http://schemas.openxmlformats.org/officeDocument/2006/relationships/image" Target="../media/image89.png"/><Relationship Id="rId178" Type="http://schemas.openxmlformats.org/officeDocument/2006/relationships/customXml" Target="../ink/ink92.xml"/><Relationship Id="rId177" Type="http://schemas.openxmlformats.org/officeDocument/2006/relationships/image" Target="../media/image88.png"/><Relationship Id="rId176" Type="http://schemas.openxmlformats.org/officeDocument/2006/relationships/customXml" Target="../ink/ink91.xml"/><Relationship Id="rId175" Type="http://schemas.openxmlformats.org/officeDocument/2006/relationships/image" Target="../media/image87.png"/><Relationship Id="rId174" Type="http://schemas.openxmlformats.org/officeDocument/2006/relationships/customXml" Target="../ink/ink90.xml"/><Relationship Id="rId173" Type="http://schemas.openxmlformats.org/officeDocument/2006/relationships/image" Target="../media/image86.png"/><Relationship Id="rId172" Type="http://schemas.openxmlformats.org/officeDocument/2006/relationships/customXml" Target="../ink/ink89.xml"/><Relationship Id="rId171" Type="http://schemas.openxmlformats.org/officeDocument/2006/relationships/image" Target="../media/image85.png"/><Relationship Id="rId170" Type="http://schemas.openxmlformats.org/officeDocument/2006/relationships/customXml" Target="../ink/ink88.xml"/><Relationship Id="rId17" Type="http://schemas.openxmlformats.org/officeDocument/2006/relationships/customXml" Target="../ink/ink8.xml"/><Relationship Id="rId169" Type="http://schemas.openxmlformats.org/officeDocument/2006/relationships/image" Target="../media/image84.png"/><Relationship Id="rId168" Type="http://schemas.openxmlformats.org/officeDocument/2006/relationships/customXml" Target="../ink/ink87.xml"/><Relationship Id="rId167" Type="http://schemas.openxmlformats.org/officeDocument/2006/relationships/image" Target="../media/image83.png"/><Relationship Id="rId166" Type="http://schemas.openxmlformats.org/officeDocument/2006/relationships/customXml" Target="../ink/ink86.xml"/><Relationship Id="rId165" Type="http://schemas.openxmlformats.org/officeDocument/2006/relationships/image" Target="../media/image82.png"/><Relationship Id="rId164" Type="http://schemas.openxmlformats.org/officeDocument/2006/relationships/customXml" Target="../ink/ink85.xml"/><Relationship Id="rId163" Type="http://schemas.openxmlformats.org/officeDocument/2006/relationships/image" Target="../media/image81.png"/><Relationship Id="rId162" Type="http://schemas.openxmlformats.org/officeDocument/2006/relationships/customXml" Target="../ink/ink84.xml"/><Relationship Id="rId161" Type="http://schemas.openxmlformats.org/officeDocument/2006/relationships/image" Target="../media/image80.png"/><Relationship Id="rId160" Type="http://schemas.openxmlformats.org/officeDocument/2006/relationships/customXml" Target="../ink/ink83.xml"/><Relationship Id="rId16" Type="http://schemas.openxmlformats.org/officeDocument/2006/relationships/image" Target="../media/image11.png"/><Relationship Id="rId159" Type="http://schemas.openxmlformats.org/officeDocument/2006/relationships/image" Target="../media/image79.png"/><Relationship Id="rId158" Type="http://schemas.openxmlformats.org/officeDocument/2006/relationships/customXml" Target="../ink/ink82.xml"/><Relationship Id="rId157" Type="http://schemas.openxmlformats.org/officeDocument/2006/relationships/image" Target="../media/image78.png"/><Relationship Id="rId156" Type="http://schemas.openxmlformats.org/officeDocument/2006/relationships/customXml" Target="../ink/ink81.xml"/><Relationship Id="rId155" Type="http://schemas.openxmlformats.org/officeDocument/2006/relationships/image" Target="../media/image77.png"/><Relationship Id="rId154" Type="http://schemas.openxmlformats.org/officeDocument/2006/relationships/customXml" Target="../ink/ink80.xml"/><Relationship Id="rId153" Type="http://schemas.openxmlformats.org/officeDocument/2006/relationships/image" Target="../media/image76.png"/><Relationship Id="rId152" Type="http://schemas.openxmlformats.org/officeDocument/2006/relationships/customXml" Target="../ink/ink79.xml"/><Relationship Id="rId151" Type="http://schemas.openxmlformats.org/officeDocument/2006/relationships/image" Target="../media/image75.png"/><Relationship Id="rId150" Type="http://schemas.openxmlformats.org/officeDocument/2006/relationships/customXml" Target="../ink/ink78.xml"/><Relationship Id="rId15" Type="http://schemas.openxmlformats.org/officeDocument/2006/relationships/customXml" Target="../ink/ink7.xml"/><Relationship Id="rId149" Type="http://schemas.openxmlformats.org/officeDocument/2006/relationships/image" Target="../media/image74.png"/><Relationship Id="rId148" Type="http://schemas.openxmlformats.org/officeDocument/2006/relationships/customXml" Target="../ink/ink77.xml"/><Relationship Id="rId147" Type="http://schemas.openxmlformats.org/officeDocument/2006/relationships/image" Target="../media/image73.png"/><Relationship Id="rId146" Type="http://schemas.openxmlformats.org/officeDocument/2006/relationships/customXml" Target="../ink/ink76.xml"/><Relationship Id="rId145" Type="http://schemas.openxmlformats.org/officeDocument/2006/relationships/image" Target="../media/image72.png"/><Relationship Id="rId144" Type="http://schemas.openxmlformats.org/officeDocument/2006/relationships/customXml" Target="../ink/ink75.xml"/><Relationship Id="rId143" Type="http://schemas.openxmlformats.org/officeDocument/2006/relationships/image" Target="../media/image71.png"/><Relationship Id="rId142" Type="http://schemas.openxmlformats.org/officeDocument/2006/relationships/customXml" Target="../ink/ink74.xml"/><Relationship Id="rId141" Type="http://schemas.openxmlformats.org/officeDocument/2006/relationships/image" Target="../media/image70.png"/><Relationship Id="rId140" Type="http://schemas.openxmlformats.org/officeDocument/2006/relationships/customXml" Target="../ink/ink73.xml"/><Relationship Id="rId14" Type="http://schemas.openxmlformats.org/officeDocument/2006/relationships/image" Target="../media/image10.png"/><Relationship Id="rId139" Type="http://schemas.openxmlformats.org/officeDocument/2006/relationships/image" Target="../media/image69.png"/><Relationship Id="rId138" Type="http://schemas.openxmlformats.org/officeDocument/2006/relationships/customXml" Target="../ink/ink72.xml"/><Relationship Id="rId137" Type="http://schemas.openxmlformats.org/officeDocument/2006/relationships/image" Target="../media/image68.png"/><Relationship Id="rId136" Type="http://schemas.openxmlformats.org/officeDocument/2006/relationships/customXml" Target="../ink/ink71.xml"/><Relationship Id="rId135" Type="http://schemas.openxmlformats.org/officeDocument/2006/relationships/image" Target="../media/image67.png"/><Relationship Id="rId134" Type="http://schemas.openxmlformats.org/officeDocument/2006/relationships/customXml" Target="../ink/ink70.xml"/><Relationship Id="rId133" Type="http://schemas.openxmlformats.org/officeDocument/2006/relationships/image" Target="../media/image66.png"/><Relationship Id="rId132" Type="http://schemas.openxmlformats.org/officeDocument/2006/relationships/customXml" Target="../ink/ink69.xml"/><Relationship Id="rId131" Type="http://schemas.openxmlformats.org/officeDocument/2006/relationships/image" Target="../media/image65.png"/><Relationship Id="rId130" Type="http://schemas.openxmlformats.org/officeDocument/2006/relationships/customXml" Target="../ink/ink68.xml"/><Relationship Id="rId13" Type="http://schemas.openxmlformats.org/officeDocument/2006/relationships/customXml" Target="../ink/ink6.xml"/><Relationship Id="rId129" Type="http://schemas.openxmlformats.org/officeDocument/2006/relationships/image" Target="../media/image64.png"/><Relationship Id="rId128" Type="http://schemas.openxmlformats.org/officeDocument/2006/relationships/customXml" Target="../ink/ink67.xml"/><Relationship Id="rId127" Type="http://schemas.openxmlformats.org/officeDocument/2006/relationships/image" Target="../media/image63.png"/><Relationship Id="rId126" Type="http://schemas.openxmlformats.org/officeDocument/2006/relationships/customXml" Target="../ink/ink66.xml"/><Relationship Id="rId125" Type="http://schemas.openxmlformats.org/officeDocument/2006/relationships/image" Target="../media/image62.png"/><Relationship Id="rId124" Type="http://schemas.openxmlformats.org/officeDocument/2006/relationships/customXml" Target="../ink/ink65.xml"/><Relationship Id="rId123" Type="http://schemas.openxmlformats.org/officeDocument/2006/relationships/image" Target="../media/image61.png"/><Relationship Id="rId122" Type="http://schemas.openxmlformats.org/officeDocument/2006/relationships/customXml" Target="../ink/ink64.xml"/><Relationship Id="rId121" Type="http://schemas.openxmlformats.org/officeDocument/2006/relationships/image" Target="../media/image60.png"/><Relationship Id="rId120" Type="http://schemas.openxmlformats.org/officeDocument/2006/relationships/customXml" Target="../ink/ink63.xml"/><Relationship Id="rId12" Type="http://schemas.openxmlformats.org/officeDocument/2006/relationships/image" Target="../media/image9.png"/><Relationship Id="rId119" Type="http://schemas.openxmlformats.org/officeDocument/2006/relationships/image" Target="../media/image59.png"/><Relationship Id="rId118" Type="http://schemas.openxmlformats.org/officeDocument/2006/relationships/customXml" Target="../ink/ink62.xml"/><Relationship Id="rId117" Type="http://schemas.openxmlformats.org/officeDocument/2006/relationships/image" Target="../media/image58.png"/><Relationship Id="rId116" Type="http://schemas.openxmlformats.org/officeDocument/2006/relationships/customXml" Target="../ink/ink61.xml"/><Relationship Id="rId115" Type="http://schemas.openxmlformats.org/officeDocument/2006/relationships/image" Target="../media/image57.png"/><Relationship Id="rId114" Type="http://schemas.openxmlformats.org/officeDocument/2006/relationships/customXml" Target="../ink/ink60.xml"/><Relationship Id="rId113" Type="http://schemas.openxmlformats.org/officeDocument/2006/relationships/image" Target="../media/image56.png"/><Relationship Id="rId112" Type="http://schemas.openxmlformats.org/officeDocument/2006/relationships/customXml" Target="../ink/ink59.xml"/><Relationship Id="rId111" Type="http://schemas.openxmlformats.org/officeDocument/2006/relationships/image" Target="../media/image55.png"/><Relationship Id="rId110" Type="http://schemas.openxmlformats.org/officeDocument/2006/relationships/customXml" Target="../ink/ink58.xml"/><Relationship Id="rId11" Type="http://schemas.openxmlformats.org/officeDocument/2006/relationships/customXml" Target="../ink/ink5.xml"/><Relationship Id="rId109" Type="http://schemas.openxmlformats.org/officeDocument/2006/relationships/image" Target="../media/image54.png"/><Relationship Id="rId108" Type="http://schemas.openxmlformats.org/officeDocument/2006/relationships/customXml" Target="../ink/ink57.xml"/><Relationship Id="rId107" Type="http://schemas.openxmlformats.org/officeDocument/2006/relationships/image" Target="../media/image53.png"/><Relationship Id="rId106" Type="http://schemas.openxmlformats.org/officeDocument/2006/relationships/customXml" Target="../ink/ink56.xml"/><Relationship Id="rId105" Type="http://schemas.openxmlformats.org/officeDocument/2006/relationships/image" Target="../media/image52.png"/><Relationship Id="rId104" Type="http://schemas.openxmlformats.org/officeDocument/2006/relationships/customXml" Target="../ink/ink55.xml"/><Relationship Id="rId103" Type="http://schemas.openxmlformats.org/officeDocument/2006/relationships/image" Target="../media/image51.png"/><Relationship Id="rId102" Type="http://schemas.openxmlformats.org/officeDocument/2006/relationships/customXml" Target="../ink/ink54.xml"/><Relationship Id="rId101" Type="http://schemas.openxmlformats.org/officeDocument/2006/relationships/image" Target="../media/image50.png"/><Relationship Id="rId100" Type="http://schemas.openxmlformats.org/officeDocument/2006/relationships/customXml" Target="../ink/ink53.xml"/><Relationship Id="rId10" Type="http://schemas.openxmlformats.org/officeDocument/2006/relationships/image" Target="../media/image8.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9" Type="http://schemas.openxmlformats.org/officeDocument/2006/relationships/image" Target="../media/image141.png"/><Relationship Id="rId8" Type="http://schemas.openxmlformats.org/officeDocument/2006/relationships/customXml" Target="../ink/ink143.xml"/><Relationship Id="rId7" Type="http://schemas.openxmlformats.org/officeDocument/2006/relationships/image" Target="../media/image140.png"/><Relationship Id="rId6" Type="http://schemas.openxmlformats.org/officeDocument/2006/relationships/customXml" Target="../ink/ink142.xml"/><Relationship Id="rId5" Type="http://schemas.openxmlformats.org/officeDocument/2006/relationships/image" Target="../media/image139.png"/><Relationship Id="rId4" Type="http://schemas.openxmlformats.org/officeDocument/2006/relationships/customXml" Target="../ink/ink141.xml"/><Relationship Id="rId3" Type="http://schemas.openxmlformats.org/officeDocument/2006/relationships/image" Target="../media/image138.png"/><Relationship Id="rId2" Type="http://schemas.openxmlformats.org/officeDocument/2006/relationships/image" Target="../media/image137.png"/><Relationship Id="rId16" Type="http://schemas.openxmlformats.org/officeDocument/2006/relationships/slideLayout" Target="../slideLayouts/slideLayout7.xml"/><Relationship Id="rId15" Type="http://schemas.openxmlformats.org/officeDocument/2006/relationships/image" Target="../media/image144.png"/><Relationship Id="rId14" Type="http://schemas.openxmlformats.org/officeDocument/2006/relationships/customXml" Target="../ink/ink146.xml"/><Relationship Id="rId13" Type="http://schemas.openxmlformats.org/officeDocument/2006/relationships/image" Target="../media/image143.png"/><Relationship Id="rId12" Type="http://schemas.openxmlformats.org/officeDocument/2006/relationships/customXml" Target="../ink/ink145.xml"/><Relationship Id="rId11" Type="http://schemas.openxmlformats.org/officeDocument/2006/relationships/image" Target="../media/image142.png"/><Relationship Id="rId10" Type="http://schemas.openxmlformats.org/officeDocument/2006/relationships/customXml" Target="../ink/ink144.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99" Type="http://schemas.openxmlformats.org/officeDocument/2006/relationships/image" Target="../media/image192.png"/><Relationship Id="rId98" Type="http://schemas.openxmlformats.org/officeDocument/2006/relationships/customXml" Target="../ink/ink194.xml"/><Relationship Id="rId97" Type="http://schemas.openxmlformats.org/officeDocument/2006/relationships/image" Target="../media/image191.png"/><Relationship Id="rId96" Type="http://schemas.openxmlformats.org/officeDocument/2006/relationships/customXml" Target="../ink/ink193.xml"/><Relationship Id="rId95" Type="http://schemas.openxmlformats.org/officeDocument/2006/relationships/image" Target="../media/image190.png"/><Relationship Id="rId94" Type="http://schemas.openxmlformats.org/officeDocument/2006/relationships/customXml" Target="../ink/ink192.xml"/><Relationship Id="rId93" Type="http://schemas.openxmlformats.org/officeDocument/2006/relationships/image" Target="../media/image189.png"/><Relationship Id="rId92" Type="http://schemas.openxmlformats.org/officeDocument/2006/relationships/customXml" Target="../ink/ink191.xml"/><Relationship Id="rId91" Type="http://schemas.openxmlformats.org/officeDocument/2006/relationships/image" Target="../media/image188.png"/><Relationship Id="rId90" Type="http://schemas.openxmlformats.org/officeDocument/2006/relationships/customXml" Target="../ink/ink190.xml"/><Relationship Id="rId9" Type="http://schemas.openxmlformats.org/officeDocument/2006/relationships/image" Target="../media/image147.png"/><Relationship Id="rId89" Type="http://schemas.openxmlformats.org/officeDocument/2006/relationships/image" Target="../media/image187.png"/><Relationship Id="rId88" Type="http://schemas.openxmlformats.org/officeDocument/2006/relationships/customXml" Target="../ink/ink189.xml"/><Relationship Id="rId87" Type="http://schemas.openxmlformats.org/officeDocument/2006/relationships/image" Target="../media/image186.png"/><Relationship Id="rId86" Type="http://schemas.openxmlformats.org/officeDocument/2006/relationships/customXml" Target="../ink/ink188.xml"/><Relationship Id="rId85" Type="http://schemas.openxmlformats.org/officeDocument/2006/relationships/image" Target="../media/image185.png"/><Relationship Id="rId84" Type="http://schemas.openxmlformats.org/officeDocument/2006/relationships/customXml" Target="../ink/ink187.xml"/><Relationship Id="rId83" Type="http://schemas.openxmlformats.org/officeDocument/2006/relationships/image" Target="../media/image184.png"/><Relationship Id="rId82" Type="http://schemas.openxmlformats.org/officeDocument/2006/relationships/customXml" Target="../ink/ink186.xml"/><Relationship Id="rId81" Type="http://schemas.openxmlformats.org/officeDocument/2006/relationships/image" Target="../media/image183.png"/><Relationship Id="rId80" Type="http://schemas.openxmlformats.org/officeDocument/2006/relationships/customXml" Target="../ink/ink185.xml"/><Relationship Id="rId8" Type="http://schemas.openxmlformats.org/officeDocument/2006/relationships/customXml" Target="../ink/ink149.xml"/><Relationship Id="rId79" Type="http://schemas.openxmlformats.org/officeDocument/2006/relationships/image" Target="../media/image182.png"/><Relationship Id="rId78" Type="http://schemas.openxmlformats.org/officeDocument/2006/relationships/customXml" Target="../ink/ink184.xml"/><Relationship Id="rId77" Type="http://schemas.openxmlformats.org/officeDocument/2006/relationships/image" Target="../media/image181.png"/><Relationship Id="rId76" Type="http://schemas.openxmlformats.org/officeDocument/2006/relationships/customXml" Target="../ink/ink183.xml"/><Relationship Id="rId75" Type="http://schemas.openxmlformats.org/officeDocument/2006/relationships/image" Target="../media/image180.png"/><Relationship Id="rId74" Type="http://schemas.openxmlformats.org/officeDocument/2006/relationships/customXml" Target="../ink/ink182.xml"/><Relationship Id="rId73" Type="http://schemas.openxmlformats.org/officeDocument/2006/relationships/image" Target="../media/image179.png"/><Relationship Id="rId72" Type="http://schemas.openxmlformats.org/officeDocument/2006/relationships/customXml" Target="../ink/ink181.xml"/><Relationship Id="rId71" Type="http://schemas.openxmlformats.org/officeDocument/2006/relationships/image" Target="../media/image178.png"/><Relationship Id="rId70" Type="http://schemas.openxmlformats.org/officeDocument/2006/relationships/customXml" Target="../ink/ink180.xml"/><Relationship Id="rId7" Type="http://schemas.openxmlformats.org/officeDocument/2006/relationships/image" Target="../media/image146.png"/><Relationship Id="rId69" Type="http://schemas.openxmlformats.org/officeDocument/2006/relationships/image" Target="../media/image177.png"/><Relationship Id="rId68" Type="http://schemas.openxmlformats.org/officeDocument/2006/relationships/customXml" Target="../ink/ink179.xml"/><Relationship Id="rId67" Type="http://schemas.openxmlformats.org/officeDocument/2006/relationships/image" Target="../media/image176.png"/><Relationship Id="rId66" Type="http://schemas.openxmlformats.org/officeDocument/2006/relationships/customXml" Target="../ink/ink178.xml"/><Relationship Id="rId65" Type="http://schemas.openxmlformats.org/officeDocument/2006/relationships/image" Target="../media/image175.png"/><Relationship Id="rId64" Type="http://schemas.openxmlformats.org/officeDocument/2006/relationships/customXml" Target="../ink/ink177.xml"/><Relationship Id="rId63" Type="http://schemas.openxmlformats.org/officeDocument/2006/relationships/image" Target="../media/image174.png"/><Relationship Id="rId62" Type="http://schemas.openxmlformats.org/officeDocument/2006/relationships/customXml" Target="../ink/ink176.xml"/><Relationship Id="rId61" Type="http://schemas.openxmlformats.org/officeDocument/2006/relationships/image" Target="../media/image173.png"/><Relationship Id="rId60" Type="http://schemas.openxmlformats.org/officeDocument/2006/relationships/customXml" Target="../ink/ink175.xml"/><Relationship Id="rId6" Type="http://schemas.openxmlformats.org/officeDocument/2006/relationships/customXml" Target="../ink/ink148.xml"/><Relationship Id="rId59" Type="http://schemas.openxmlformats.org/officeDocument/2006/relationships/image" Target="../media/image172.png"/><Relationship Id="rId58" Type="http://schemas.openxmlformats.org/officeDocument/2006/relationships/customXml" Target="../ink/ink174.xml"/><Relationship Id="rId57" Type="http://schemas.openxmlformats.org/officeDocument/2006/relationships/image" Target="../media/image171.png"/><Relationship Id="rId56" Type="http://schemas.openxmlformats.org/officeDocument/2006/relationships/customXml" Target="../ink/ink173.xml"/><Relationship Id="rId55" Type="http://schemas.openxmlformats.org/officeDocument/2006/relationships/image" Target="../media/image170.png"/><Relationship Id="rId54" Type="http://schemas.openxmlformats.org/officeDocument/2006/relationships/customXml" Target="../ink/ink172.xml"/><Relationship Id="rId53" Type="http://schemas.openxmlformats.org/officeDocument/2006/relationships/image" Target="../media/image169.png"/><Relationship Id="rId52" Type="http://schemas.openxmlformats.org/officeDocument/2006/relationships/customXml" Target="../ink/ink171.xml"/><Relationship Id="rId51" Type="http://schemas.openxmlformats.org/officeDocument/2006/relationships/image" Target="../media/image168.png"/><Relationship Id="rId50" Type="http://schemas.openxmlformats.org/officeDocument/2006/relationships/customXml" Target="../ink/ink170.xml"/><Relationship Id="rId5" Type="http://schemas.openxmlformats.org/officeDocument/2006/relationships/image" Target="../media/image145.png"/><Relationship Id="rId49" Type="http://schemas.openxmlformats.org/officeDocument/2006/relationships/image" Target="../media/image167.png"/><Relationship Id="rId48" Type="http://schemas.openxmlformats.org/officeDocument/2006/relationships/customXml" Target="../ink/ink169.xml"/><Relationship Id="rId47" Type="http://schemas.openxmlformats.org/officeDocument/2006/relationships/image" Target="../media/image166.png"/><Relationship Id="rId46" Type="http://schemas.openxmlformats.org/officeDocument/2006/relationships/customXml" Target="../ink/ink168.xml"/><Relationship Id="rId45" Type="http://schemas.openxmlformats.org/officeDocument/2006/relationships/image" Target="../media/image165.png"/><Relationship Id="rId44" Type="http://schemas.openxmlformats.org/officeDocument/2006/relationships/customXml" Target="../ink/ink167.xml"/><Relationship Id="rId43" Type="http://schemas.openxmlformats.org/officeDocument/2006/relationships/image" Target="../media/image164.png"/><Relationship Id="rId42" Type="http://schemas.openxmlformats.org/officeDocument/2006/relationships/customXml" Target="../ink/ink166.xml"/><Relationship Id="rId41" Type="http://schemas.openxmlformats.org/officeDocument/2006/relationships/image" Target="../media/image163.png"/><Relationship Id="rId40" Type="http://schemas.openxmlformats.org/officeDocument/2006/relationships/customXml" Target="../ink/ink165.xml"/><Relationship Id="rId4" Type="http://schemas.openxmlformats.org/officeDocument/2006/relationships/customXml" Target="../ink/ink147.xml"/><Relationship Id="rId39" Type="http://schemas.openxmlformats.org/officeDocument/2006/relationships/image" Target="../media/image162.png"/><Relationship Id="rId382" Type="http://schemas.openxmlformats.org/officeDocument/2006/relationships/slideLayout" Target="../slideLayouts/slideLayout7.xml"/><Relationship Id="rId381" Type="http://schemas.openxmlformats.org/officeDocument/2006/relationships/image" Target="../media/image333.png"/><Relationship Id="rId380" Type="http://schemas.openxmlformats.org/officeDocument/2006/relationships/customXml" Target="../ink/ink335.xml"/><Relationship Id="rId38" Type="http://schemas.openxmlformats.org/officeDocument/2006/relationships/customXml" Target="../ink/ink164.xml"/><Relationship Id="rId379" Type="http://schemas.openxmlformats.org/officeDocument/2006/relationships/image" Target="../media/image332.png"/><Relationship Id="rId378" Type="http://schemas.openxmlformats.org/officeDocument/2006/relationships/customXml" Target="../ink/ink334.xml"/><Relationship Id="rId377" Type="http://schemas.openxmlformats.org/officeDocument/2006/relationships/image" Target="../media/image331.png"/><Relationship Id="rId376" Type="http://schemas.openxmlformats.org/officeDocument/2006/relationships/customXml" Target="../ink/ink333.xml"/><Relationship Id="rId375" Type="http://schemas.openxmlformats.org/officeDocument/2006/relationships/image" Target="../media/image330.png"/><Relationship Id="rId374" Type="http://schemas.openxmlformats.org/officeDocument/2006/relationships/customXml" Target="../ink/ink332.xml"/><Relationship Id="rId373" Type="http://schemas.openxmlformats.org/officeDocument/2006/relationships/image" Target="../media/image329.png"/><Relationship Id="rId372" Type="http://schemas.openxmlformats.org/officeDocument/2006/relationships/customXml" Target="../ink/ink331.xml"/><Relationship Id="rId371" Type="http://schemas.openxmlformats.org/officeDocument/2006/relationships/image" Target="../media/image328.png"/><Relationship Id="rId370" Type="http://schemas.openxmlformats.org/officeDocument/2006/relationships/customXml" Target="../ink/ink330.xml"/><Relationship Id="rId37" Type="http://schemas.openxmlformats.org/officeDocument/2006/relationships/image" Target="../media/image161.png"/><Relationship Id="rId369" Type="http://schemas.openxmlformats.org/officeDocument/2006/relationships/image" Target="../media/image327.png"/><Relationship Id="rId368" Type="http://schemas.openxmlformats.org/officeDocument/2006/relationships/customXml" Target="../ink/ink329.xml"/><Relationship Id="rId367" Type="http://schemas.openxmlformats.org/officeDocument/2006/relationships/image" Target="../media/image326.png"/><Relationship Id="rId366" Type="http://schemas.openxmlformats.org/officeDocument/2006/relationships/customXml" Target="../ink/ink328.xml"/><Relationship Id="rId365" Type="http://schemas.openxmlformats.org/officeDocument/2006/relationships/image" Target="../media/image325.png"/><Relationship Id="rId364" Type="http://schemas.openxmlformats.org/officeDocument/2006/relationships/customXml" Target="../ink/ink327.xml"/><Relationship Id="rId363" Type="http://schemas.openxmlformats.org/officeDocument/2006/relationships/image" Target="../media/image324.png"/><Relationship Id="rId362" Type="http://schemas.openxmlformats.org/officeDocument/2006/relationships/customXml" Target="../ink/ink326.xml"/><Relationship Id="rId361" Type="http://schemas.openxmlformats.org/officeDocument/2006/relationships/image" Target="../media/image323.png"/><Relationship Id="rId360" Type="http://schemas.openxmlformats.org/officeDocument/2006/relationships/customXml" Target="../ink/ink325.xml"/><Relationship Id="rId36" Type="http://schemas.openxmlformats.org/officeDocument/2006/relationships/customXml" Target="../ink/ink163.xml"/><Relationship Id="rId359" Type="http://schemas.openxmlformats.org/officeDocument/2006/relationships/image" Target="../media/image322.png"/><Relationship Id="rId358" Type="http://schemas.openxmlformats.org/officeDocument/2006/relationships/customXml" Target="../ink/ink324.xml"/><Relationship Id="rId357" Type="http://schemas.openxmlformats.org/officeDocument/2006/relationships/image" Target="../media/image321.png"/><Relationship Id="rId356" Type="http://schemas.openxmlformats.org/officeDocument/2006/relationships/customXml" Target="../ink/ink323.xml"/><Relationship Id="rId355" Type="http://schemas.openxmlformats.org/officeDocument/2006/relationships/image" Target="../media/image320.png"/><Relationship Id="rId354" Type="http://schemas.openxmlformats.org/officeDocument/2006/relationships/customXml" Target="../ink/ink322.xml"/><Relationship Id="rId353" Type="http://schemas.openxmlformats.org/officeDocument/2006/relationships/image" Target="../media/image319.png"/><Relationship Id="rId352" Type="http://schemas.openxmlformats.org/officeDocument/2006/relationships/customXml" Target="../ink/ink321.xml"/><Relationship Id="rId351" Type="http://schemas.openxmlformats.org/officeDocument/2006/relationships/image" Target="../media/image318.png"/><Relationship Id="rId350" Type="http://schemas.openxmlformats.org/officeDocument/2006/relationships/customXml" Target="../ink/ink320.xml"/><Relationship Id="rId35" Type="http://schemas.openxmlformats.org/officeDocument/2006/relationships/image" Target="../media/image160.png"/><Relationship Id="rId349" Type="http://schemas.openxmlformats.org/officeDocument/2006/relationships/image" Target="../media/image317.png"/><Relationship Id="rId348" Type="http://schemas.openxmlformats.org/officeDocument/2006/relationships/customXml" Target="../ink/ink319.xml"/><Relationship Id="rId347" Type="http://schemas.openxmlformats.org/officeDocument/2006/relationships/image" Target="../media/image316.png"/><Relationship Id="rId346" Type="http://schemas.openxmlformats.org/officeDocument/2006/relationships/customXml" Target="../ink/ink318.xml"/><Relationship Id="rId345" Type="http://schemas.openxmlformats.org/officeDocument/2006/relationships/image" Target="../media/image315.png"/><Relationship Id="rId344" Type="http://schemas.openxmlformats.org/officeDocument/2006/relationships/customXml" Target="../ink/ink317.xml"/><Relationship Id="rId343" Type="http://schemas.openxmlformats.org/officeDocument/2006/relationships/image" Target="../media/image314.png"/><Relationship Id="rId342" Type="http://schemas.openxmlformats.org/officeDocument/2006/relationships/customXml" Target="../ink/ink316.xml"/><Relationship Id="rId341" Type="http://schemas.openxmlformats.org/officeDocument/2006/relationships/image" Target="../media/image313.png"/><Relationship Id="rId340" Type="http://schemas.openxmlformats.org/officeDocument/2006/relationships/customXml" Target="../ink/ink315.xml"/><Relationship Id="rId34" Type="http://schemas.openxmlformats.org/officeDocument/2006/relationships/customXml" Target="../ink/ink162.xml"/><Relationship Id="rId339" Type="http://schemas.openxmlformats.org/officeDocument/2006/relationships/image" Target="../media/image312.png"/><Relationship Id="rId338" Type="http://schemas.openxmlformats.org/officeDocument/2006/relationships/customXml" Target="../ink/ink314.xml"/><Relationship Id="rId337" Type="http://schemas.openxmlformats.org/officeDocument/2006/relationships/image" Target="../media/image311.png"/><Relationship Id="rId336" Type="http://schemas.openxmlformats.org/officeDocument/2006/relationships/customXml" Target="../ink/ink313.xml"/><Relationship Id="rId335" Type="http://schemas.openxmlformats.org/officeDocument/2006/relationships/image" Target="../media/image310.png"/><Relationship Id="rId334" Type="http://schemas.openxmlformats.org/officeDocument/2006/relationships/customXml" Target="../ink/ink312.xml"/><Relationship Id="rId333" Type="http://schemas.openxmlformats.org/officeDocument/2006/relationships/image" Target="../media/image309.png"/><Relationship Id="rId332" Type="http://schemas.openxmlformats.org/officeDocument/2006/relationships/customXml" Target="../ink/ink311.xml"/><Relationship Id="rId331" Type="http://schemas.openxmlformats.org/officeDocument/2006/relationships/image" Target="../media/image308.png"/><Relationship Id="rId330" Type="http://schemas.openxmlformats.org/officeDocument/2006/relationships/customXml" Target="../ink/ink310.xml"/><Relationship Id="rId33" Type="http://schemas.openxmlformats.org/officeDocument/2006/relationships/image" Target="../media/image159.png"/><Relationship Id="rId329" Type="http://schemas.openxmlformats.org/officeDocument/2006/relationships/image" Target="../media/image307.png"/><Relationship Id="rId328" Type="http://schemas.openxmlformats.org/officeDocument/2006/relationships/customXml" Target="../ink/ink309.xml"/><Relationship Id="rId327" Type="http://schemas.openxmlformats.org/officeDocument/2006/relationships/image" Target="../media/image306.png"/><Relationship Id="rId326" Type="http://schemas.openxmlformats.org/officeDocument/2006/relationships/customXml" Target="../ink/ink308.xml"/><Relationship Id="rId325" Type="http://schemas.openxmlformats.org/officeDocument/2006/relationships/image" Target="../media/image305.png"/><Relationship Id="rId324" Type="http://schemas.openxmlformats.org/officeDocument/2006/relationships/customXml" Target="../ink/ink307.xml"/><Relationship Id="rId323" Type="http://schemas.openxmlformats.org/officeDocument/2006/relationships/image" Target="../media/image304.png"/><Relationship Id="rId322" Type="http://schemas.openxmlformats.org/officeDocument/2006/relationships/customXml" Target="../ink/ink306.xml"/><Relationship Id="rId321" Type="http://schemas.openxmlformats.org/officeDocument/2006/relationships/image" Target="../media/image303.png"/><Relationship Id="rId320" Type="http://schemas.openxmlformats.org/officeDocument/2006/relationships/customXml" Target="../ink/ink305.xml"/><Relationship Id="rId32" Type="http://schemas.openxmlformats.org/officeDocument/2006/relationships/customXml" Target="../ink/ink161.xml"/><Relationship Id="rId319" Type="http://schemas.openxmlformats.org/officeDocument/2006/relationships/image" Target="../media/image302.png"/><Relationship Id="rId318" Type="http://schemas.openxmlformats.org/officeDocument/2006/relationships/customXml" Target="../ink/ink304.xml"/><Relationship Id="rId317" Type="http://schemas.openxmlformats.org/officeDocument/2006/relationships/image" Target="../media/image301.png"/><Relationship Id="rId316" Type="http://schemas.openxmlformats.org/officeDocument/2006/relationships/customXml" Target="../ink/ink303.xml"/><Relationship Id="rId315" Type="http://schemas.openxmlformats.org/officeDocument/2006/relationships/image" Target="../media/image300.png"/><Relationship Id="rId314" Type="http://schemas.openxmlformats.org/officeDocument/2006/relationships/customXml" Target="../ink/ink302.xml"/><Relationship Id="rId313" Type="http://schemas.openxmlformats.org/officeDocument/2006/relationships/image" Target="../media/image299.png"/><Relationship Id="rId312" Type="http://schemas.openxmlformats.org/officeDocument/2006/relationships/customXml" Target="../ink/ink301.xml"/><Relationship Id="rId311" Type="http://schemas.openxmlformats.org/officeDocument/2006/relationships/image" Target="../media/image298.png"/><Relationship Id="rId310" Type="http://schemas.openxmlformats.org/officeDocument/2006/relationships/customXml" Target="../ink/ink300.xml"/><Relationship Id="rId31" Type="http://schemas.openxmlformats.org/officeDocument/2006/relationships/image" Target="../media/image158.png"/><Relationship Id="rId309" Type="http://schemas.openxmlformats.org/officeDocument/2006/relationships/image" Target="../media/image297.png"/><Relationship Id="rId308" Type="http://schemas.openxmlformats.org/officeDocument/2006/relationships/customXml" Target="../ink/ink299.xml"/><Relationship Id="rId307" Type="http://schemas.openxmlformats.org/officeDocument/2006/relationships/image" Target="../media/image296.png"/><Relationship Id="rId306" Type="http://schemas.openxmlformats.org/officeDocument/2006/relationships/customXml" Target="../ink/ink298.xml"/><Relationship Id="rId305" Type="http://schemas.openxmlformats.org/officeDocument/2006/relationships/image" Target="../media/image295.png"/><Relationship Id="rId304" Type="http://schemas.openxmlformats.org/officeDocument/2006/relationships/customXml" Target="../ink/ink297.xml"/><Relationship Id="rId303" Type="http://schemas.openxmlformats.org/officeDocument/2006/relationships/image" Target="../media/image294.png"/><Relationship Id="rId302" Type="http://schemas.openxmlformats.org/officeDocument/2006/relationships/customXml" Target="../ink/ink296.xml"/><Relationship Id="rId301" Type="http://schemas.openxmlformats.org/officeDocument/2006/relationships/image" Target="../media/image293.png"/><Relationship Id="rId300" Type="http://schemas.openxmlformats.org/officeDocument/2006/relationships/customXml" Target="../ink/ink295.xml"/><Relationship Id="rId30" Type="http://schemas.openxmlformats.org/officeDocument/2006/relationships/customXml" Target="../ink/ink160.xml"/><Relationship Id="rId3" Type="http://schemas.openxmlformats.org/officeDocument/2006/relationships/image" Target="../media/image138.png"/><Relationship Id="rId299" Type="http://schemas.openxmlformats.org/officeDocument/2006/relationships/image" Target="../media/image292.png"/><Relationship Id="rId298" Type="http://schemas.openxmlformats.org/officeDocument/2006/relationships/customXml" Target="../ink/ink294.xml"/><Relationship Id="rId297" Type="http://schemas.openxmlformats.org/officeDocument/2006/relationships/image" Target="../media/image291.png"/><Relationship Id="rId296" Type="http://schemas.openxmlformats.org/officeDocument/2006/relationships/customXml" Target="../ink/ink293.xml"/><Relationship Id="rId295" Type="http://schemas.openxmlformats.org/officeDocument/2006/relationships/image" Target="../media/image290.png"/><Relationship Id="rId294" Type="http://schemas.openxmlformats.org/officeDocument/2006/relationships/customXml" Target="../ink/ink292.xml"/><Relationship Id="rId293" Type="http://schemas.openxmlformats.org/officeDocument/2006/relationships/image" Target="../media/image289.png"/><Relationship Id="rId292" Type="http://schemas.openxmlformats.org/officeDocument/2006/relationships/customXml" Target="../ink/ink291.xml"/><Relationship Id="rId291" Type="http://schemas.openxmlformats.org/officeDocument/2006/relationships/image" Target="../media/image288.png"/><Relationship Id="rId290" Type="http://schemas.openxmlformats.org/officeDocument/2006/relationships/customXml" Target="../ink/ink290.xml"/><Relationship Id="rId29" Type="http://schemas.openxmlformats.org/officeDocument/2006/relationships/image" Target="../media/image157.png"/><Relationship Id="rId289" Type="http://schemas.openxmlformats.org/officeDocument/2006/relationships/image" Target="../media/image287.png"/><Relationship Id="rId288" Type="http://schemas.openxmlformats.org/officeDocument/2006/relationships/customXml" Target="../ink/ink289.xml"/><Relationship Id="rId287" Type="http://schemas.openxmlformats.org/officeDocument/2006/relationships/image" Target="../media/image286.png"/><Relationship Id="rId286" Type="http://schemas.openxmlformats.org/officeDocument/2006/relationships/customXml" Target="../ink/ink288.xml"/><Relationship Id="rId285" Type="http://schemas.openxmlformats.org/officeDocument/2006/relationships/image" Target="../media/image285.png"/><Relationship Id="rId284" Type="http://schemas.openxmlformats.org/officeDocument/2006/relationships/customXml" Target="../ink/ink287.xml"/><Relationship Id="rId283" Type="http://schemas.openxmlformats.org/officeDocument/2006/relationships/image" Target="../media/image284.png"/><Relationship Id="rId282" Type="http://schemas.openxmlformats.org/officeDocument/2006/relationships/customXml" Target="../ink/ink286.xml"/><Relationship Id="rId281" Type="http://schemas.openxmlformats.org/officeDocument/2006/relationships/image" Target="../media/image283.png"/><Relationship Id="rId280" Type="http://schemas.openxmlformats.org/officeDocument/2006/relationships/customXml" Target="../ink/ink285.xml"/><Relationship Id="rId28" Type="http://schemas.openxmlformats.org/officeDocument/2006/relationships/customXml" Target="../ink/ink159.xml"/><Relationship Id="rId279" Type="http://schemas.openxmlformats.org/officeDocument/2006/relationships/image" Target="../media/image282.png"/><Relationship Id="rId278" Type="http://schemas.openxmlformats.org/officeDocument/2006/relationships/customXml" Target="../ink/ink284.xml"/><Relationship Id="rId277" Type="http://schemas.openxmlformats.org/officeDocument/2006/relationships/image" Target="../media/image281.png"/><Relationship Id="rId276" Type="http://schemas.openxmlformats.org/officeDocument/2006/relationships/customXml" Target="../ink/ink283.xml"/><Relationship Id="rId275" Type="http://schemas.openxmlformats.org/officeDocument/2006/relationships/image" Target="../media/image280.png"/><Relationship Id="rId274" Type="http://schemas.openxmlformats.org/officeDocument/2006/relationships/customXml" Target="../ink/ink282.xml"/><Relationship Id="rId273" Type="http://schemas.openxmlformats.org/officeDocument/2006/relationships/image" Target="../media/image279.png"/><Relationship Id="rId272" Type="http://schemas.openxmlformats.org/officeDocument/2006/relationships/customXml" Target="../ink/ink281.xml"/><Relationship Id="rId271" Type="http://schemas.openxmlformats.org/officeDocument/2006/relationships/image" Target="../media/image278.png"/><Relationship Id="rId270" Type="http://schemas.openxmlformats.org/officeDocument/2006/relationships/customXml" Target="../ink/ink280.xml"/><Relationship Id="rId27" Type="http://schemas.openxmlformats.org/officeDocument/2006/relationships/image" Target="../media/image156.png"/><Relationship Id="rId269" Type="http://schemas.openxmlformats.org/officeDocument/2006/relationships/image" Target="../media/image277.png"/><Relationship Id="rId268" Type="http://schemas.openxmlformats.org/officeDocument/2006/relationships/customXml" Target="../ink/ink279.xml"/><Relationship Id="rId267" Type="http://schemas.openxmlformats.org/officeDocument/2006/relationships/image" Target="../media/image276.png"/><Relationship Id="rId266" Type="http://schemas.openxmlformats.org/officeDocument/2006/relationships/customXml" Target="../ink/ink278.xml"/><Relationship Id="rId265" Type="http://schemas.openxmlformats.org/officeDocument/2006/relationships/image" Target="../media/image275.png"/><Relationship Id="rId264" Type="http://schemas.openxmlformats.org/officeDocument/2006/relationships/customXml" Target="../ink/ink277.xml"/><Relationship Id="rId263" Type="http://schemas.openxmlformats.org/officeDocument/2006/relationships/image" Target="../media/image274.png"/><Relationship Id="rId262" Type="http://schemas.openxmlformats.org/officeDocument/2006/relationships/customXml" Target="../ink/ink276.xml"/><Relationship Id="rId261" Type="http://schemas.openxmlformats.org/officeDocument/2006/relationships/image" Target="../media/image273.png"/><Relationship Id="rId260" Type="http://schemas.openxmlformats.org/officeDocument/2006/relationships/customXml" Target="../ink/ink275.xml"/><Relationship Id="rId26" Type="http://schemas.openxmlformats.org/officeDocument/2006/relationships/customXml" Target="../ink/ink158.xml"/><Relationship Id="rId259" Type="http://schemas.openxmlformats.org/officeDocument/2006/relationships/image" Target="../media/image272.png"/><Relationship Id="rId258" Type="http://schemas.openxmlformats.org/officeDocument/2006/relationships/customXml" Target="../ink/ink274.xml"/><Relationship Id="rId257" Type="http://schemas.openxmlformats.org/officeDocument/2006/relationships/image" Target="../media/image271.png"/><Relationship Id="rId256" Type="http://schemas.openxmlformats.org/officeDocument/2006/relationships/customXml" Target="../ink/ink273.xml"/><Relationship Id="rId255" Type="http://schemas.openxmlformats.org/officeDocument/2006/relationships/image" Target="../media/image270.png"/><Relationship Id="rId254" Type="http://schemas.openxmlformats.org/officeDocument/2006/relationships/customXml" Target="../ink/ink272.xml"/><Relationship Id="rId253" Type="http://schemas.openxmlformats.org/officeDocument/2006/relationships/image" Target="../media/image269.png"/><Relationship Id="rId252" Type="http://schemas.openxmlformats.org/officeDocument/2006/relationships/customXml" Target="../ink/ink271.xml"/><Relationship Id="rId251" Type="http://schemas.openxmlformats.org/officeDocument/2006/relationships/image" Target="../media/image268.png"/><Relationship Id="rId250" Type="http://schemas.openxmlformats.org/officeDocument/2006/relationships/customXml" Target="../ink/ink270.xml"/><Relationship Id="rId25" Type="http://schemas.openxmlformats.org/officeDocument/2006/relationships/image" Target="../media/image155.png"/><Relationship Id="rId249" Type="http://schemas.openxmlformats.org/officeDocument/2006/relationships/image" Target="../media/image267.png"/><Relationship Id="rId248" Type="http://schemas.openxmlformats.org/officeDocument/2006/relationships/customXml" Target="../ink/ink269.xml"/><Relationship Id="rId247" Type="http://schemas.openxmlformats.org/officeDocument/2006/relationships/image" Target="../media/image266.png"/><Relationship Id="rId246" Type="http://schemas.openxmlformats.org/officeDocument/2006/relationships/customXml" Target="../ink/ink268.xml"/><Relationship Id="rId245" Type="http://schemas.openxmlformats.org/officeDocument/2006/relationships/image" Target="../media/image265.png"/><Relationship Id="rId244" Type="http://schemas.openxmlformats.org/officeDocument/2006/relationships/customXml" Target="../ink/ink267.xml"/><Relationship Id="rId243" Type="http://schemas.openxmlformats.org/officeDocument/2006/relationships/image" Target="../media/image264.png"/><Relationship Id="rId242" Type="http://schemas.openxmlformats.org/officeDocument/2006/relationships/customXml" Target="../ink/ink266.xml"/><Relationship Id="rId241" Type="http://schemas.openxmlformats.org/officeDocument/2006/relationships/image" Target="../media/image263.png"/><Relationship Id="rId240" Type="http://schemas.openxmlformats.org/officeDocument/2006/relationships/customXml" Target="../ink/ink265.xml"/><Relationship Id="rId24" Type="http://schemas.openxmlformats.org/officeDocument/2006/relationships/customXml" Target="../ink/ink157.xml"/><Relationship Id="rId239" Type="http://schemas.openxmlformats.org/officeDocument/2006/relationships/image" Target="../media/image262.png"/><Relationship Id="rId238" Type="http://schemas.openxmlformats.org/officeDocument/2006/relationships/customXml" Target="../ink/ink264.xml"/><Relationship Id="rId237" Type="http://schemas.openxmlformats.org/officeDocument/2006/relationships/image" Target="../media/image261.png"/><Relationship Id="rId236" Type="http://schemas.openxmlformats.org/officeDocument/2006/relationships/customXml" Target="../ink/ink263.xml"/><Relationship Id="rId235" Type="http://schemas.openxmlformats.org/officeDocument/2006/relationships/image" Target="../media/image260.png"/><Relationship Id="rId234" Type="http://schemas.openxmlformats.org/officeDocument/2006/relationships/customXml" Target="../ink/ink262.xml"/><Relationship Id="rId233" Type="http://schemas.openxmlformats.org/officeDocument/2006/relationships/image" Target="../media/image259.png"/><Relationship Id="rId232" Type="http://schemas.openxmlformats.org/officeDocument/2006/relationships/customXml" Target="../ink/ink261.xml"/><Relationship Id="rId231" Type="http://schemas.openxmlformats.org/officeDocument/2006/relationships/image" Target="../media/image258.png"/><Relationship Id="rId230" Type="http://schemas.openxmlformats.org/officeDocument/2006/relationships/customXml" Target="../ink/ink260.xml"/><Relationship Id="rId23" Type="http://schemas.openxmlformats.org/officeDocument/2006/relationships/image" Target="../media/image154.png"/><Relationship Id="rId229" Type="http://schemas.openxmlformats.org/officeDocument/2006/relationships/image" Target="../media/image257.png"/><Relationship Id="rId228" Type="http://schemas.openxmlformats.org/officeDocument/2006/relationships/customXml" Target="../ink/ink259.xml"/><Relationship Id="rId227" Type="http://schemas.openxmlformats.org/officeDocument/2006/relationships/image" Target="../media/image256.png"/><Relationship Id="rId226" Type="http://schemas.openxmlformats.org/officeDocument/2006/relationships/customXml" Target="../ink/ink258.xml"/><Relationship Id="rId225" Type="http://schemas.openxmlformats.org/officeDocument/2006/relationships/image" Target="../media/image255.png"/><Relationship Id="rId224" Type="http://schemas.openxmlformats.org/officeDocument/2006/relationships/customXml" Target="../ink/ink257.xml"/><Relationship Id="rId223" Type="http://schemas.openxmlformats.org/officeDocument/2006/relationships/image" Target="../media/image254.png"/><Relationship Id="rId222" Type="http://schemas.openxmlformats.org/officeDocument/2006/relationships/customXml" Target="../ink/ink256.xml"/><Relationship Id="rId221" Type="http://schemas.openxmlformats.org/officeDocument/2006/relationships/image" Target="../media/image253.png"/><Relationship Id="rId220" Type="http://schemas.openxmlformats.org/officeDocument/2006/relationships/customXml" Target="../ink/ink255.xml"/><Relationship Id="rId22" Type="http://schemas.openxmlformats.org/officeDocument/2006/relationships/customXml" Target="../ink/ink156.xml"/><Relationship Id="rId219" Type="http://schemas.openxmlformats.org/officeDocument/2006/relationships/image" Target="../media/image252.png"/><Relationship Id="rId218" Type="http://schemas.openxmlformats.org/officeDocument/2006/relationships/customXml" Target="../ink/ink254.xml"/><Relationship Id="rId217" Type="http://schemas.openxmlformats.org/officeDocument/2006/relationships/image" Target="../media/image251.png"/><Relationship Id="rId216" Type="http://schemas.openxmlformats.org/officeDocument/2006/relationships/customXml" Target="../ink/ink253.xml"/><Relationship Id="rId215" Type="http://schemas.openxmlformats.org/officeDocument/2006/relationships/image" Target="../media/image250.png"/><Relationship Id="rId214" Type="http://schemas.openxmlformats.org/officeDocument/2006/relationships/customXml" Target="../ink/ink252.xml"/><Relationship Id="rId213" Type="http://schemas.openxmlformats.org/officeDocument/2006/relationships/image" Target="../media/image249.png"/><Relationship Id="rId212" Type="http://schemas.openxmlformats.org/officeDocument/2006/relationships/customXml" Target="../ink/ink251.xml"/><Relationship Id="rId211" Type="http://schemas.openxmlformats.org/officeDocument/2006/relationships/image" Target="../media/image248.png"/><Relationship Id="rId210" Type="http://schemas.openxmlformats.org/officeDocument/2006/relationships/customXml" Target="../ink/ink250.xml"/><Relationship Id="rId21" Type="http://schemas.openxmlformats.org/officeDocument/2006/relationships/image" Target="../media/image153.png"/><Relationship Id="rId209" Type="http://schemas.openxmlformats.org/officeDocument/2006/relationships/image" Target="../media/image247.png"/><Relationship Id="rId208" Type="http://schemas.openxmlformats.org/officeDocument/2006/relationships/customXml" Target="../ink/ink249.xml"/><Relationship Id="rId207" Type="http://schemas.openxmlformats.org/officeDocument/2006/relationships/image" Target="../media/image246.png"/><Relationship Id="rId206" Type="http://schemas.openxmlformats.org/officeDocument/2006/relationships/customXml" Target="../ink/ink248.xml"/><Relationship Id="rId205" Type="http://schemas.openxmlformats.org/officeDocument/2006/relationships/image" Target="../media/image245.png"/><Relationship Id="rId204" Type="http://schemas.openxmlformats.org/officeDocument/2006/relationships/customXml" Target="../ink/ink247.xml"/><Relationship Id="rId203" Type="http://schemas.openxmlformats.org/officeDocument/2006/relationships/image" Target="../media/image244.png"/><Relationship Id="rId202" Type="http://schemas.openxmlformats.org/officeDocument/2006/relationships/customXml" Target="../ink/ink246.xml"/><Relationship Id="rId201" Type="http://schemas.openxmlformats.org/officeDocument/2006/relationships/image" Target="../media/image243.png"/><Relationship Id="rId200" Type="http://schemas.openxmlformats.org/officeDocument/2006/relationships/customXml" Target="../ink/ink245.xml"/><Relationship Id="rId20" Type="http://schemas.openxmlformats.org/officeDocument/2006/relationships/customXml" Target="../ink/ink155.xml"/><Relationship Id="rId2" Type="http://schemas.openxmlformats.org/officeDocument/2006/relationships/image" Target="../media/image137.png"/><Relationship Id="rId199" Type="http://schemas.openxmlformats.org/officeDocument/2006/relationships/image" Target="../media/image242.png"/><Relationship Id="rId198" Type="http://schemas.openxmlformats.org/officeDocument/2006/relationships/customXml" Target="../ink/ink244.xml"/><Relationship Id="rId197" Type="http://schemas.openxmlformats.org/officeDocument/2006/relationships/image" Target="../media/image241.png"/><Relationship Id="rId196" Type="http://schemas.openxmlformats.org/officeDocument/2006/relationships/customXml" Target="../ink/ink243.xml"/><Relationship Id="rId195" Type="http://schemas.openxmlformats.org/officeDocument/2006/relationships/image" Target="../media/image240.png"/><Relationship Id="rId194" Type="http://schemas.openxmlformats.org/officeDocument/2006/relationships/customXml" Target="../ink/ink242.xml"/><Relationship Id="rId193" Type="http://schemas.openxmlformats.org/officeDocument/2006/relationships/image" Target="../media/image239.png"/><Relationship Id="rId192" Type="http://schemas.openxmlformats.org/officeDocument/2006/relationships/customXml" Target="../ink/ink241.xml"/><Relationship Id="rId191" Type="http://schemas.openxmlformats.org/officeDocument/2006/relationships/image" Target="../media/image238.png"/><Relationship Id="rId190" Type="http://schemas.openxmlformats.org/officeDocument/2006/relationships/customXml" Target="../ink/ink240.xml"/><Relationship Id="rId19" Type="http://schemas.openxmlformats.org/officeDocument/2006/relationships/image" Target="../media/image152.png"/><Relationship Id="rId189" Type="http://schemas.openxmlformats.org/officeDocument/2006/relationships/image" Target="../media/image237.png"/><Relationship Id="rId188" Type="http://schemas.openxmlformats.org/officeDocument/2006/relationships/customXml" Target="../ink/ink239.xml"/><Relationship Id="rId187" Type="http://schemas.openxmlformats.org/officeDocument/2006/relationships/image" Target="../media/image236.png"/><Relationship Id="rId186" Type="http://schemas.openxmlformats.org/officeDocument/2006/relationships/customXml" Target="../ink/ink238.xml"/><Relationship Id="rId185" Type="http://schemas.openxmlformats.org/officeDocument/2006/relationships/image" Target="../media/image235.png"/><Relationship Id="rId184" Type="http://schemas.openxmlformats.org/officeDocument/2006/relationships/customXml" Target="../ink/ink237.xml"/><Relationship Id="rId183" Type="http://schemas.openxmlformats.org/officeDocument/2006/relationships/image" Target="../media/image234.png"/><Relationship Id="rId182" Type="http://schemas.openxmlformats.org/officeDocument/2006/relationships/customXml" Target="../ink/ink236.xml"/><Relationship Id="rId181" Type="http://schemas.openxmlformats.org/officeDocument/2006/relationships/image" Target="../media/image233.png"/><Relationship Id="rId180" Type="http://schemas.openxmlformats.org/officeDocument/2006/relationships/customXml" Target="../ink/ink235.xml"/><Relationship Id="rId18" Type="http://schemas.openxmlformats.org/officeDocument/2006/relationships/customXml" Target="../ink/ink154.xml"/><Relationship Id="rId179" Type="http://schemas.openxmlformats.org/officeDocument/2006/relationships/image" Target="../media/image232.png"/><Relationship Id="rId178" Type="http://schemas.openxmlformats.org/officeDocument/2006/relationships/customXml" Target="../ink/ink234.xml"/><Relationship Id="rId177" Type="http://schemas.openxmlformats.org/officeDocument/2006/relationships/image" Target="../media/image231.png"/><Relationship Id="rId176" Type="http://schemas.openxmlformats.org/officeDocument/2006/relationships/customXml" Target="../ink/ink233.xml"/><Relationship Id="rId175" Type="http://schemas.openxmlformats.org/officeDocument/2006/relationships/image" Target="../media/image230.png"/><Relationship Id="rId174" Type="http://schemas.openxmlformats.org/officeDocument/2006/relationships/customXml" Target="../ink/ink232.xml"/><Relationship Id="rId173" Type="http://schemas.openxmlformats.org/officeDocument/2006/relationships/image" Target="../media/image229.png"/><Relationship Id="rId172" Type="http://schemas.openxmlformats.org/officeDocument/2006/relationships/customXml" Target="../ink/ink231.xml"/><Relationship Id="rId171" Type="http://schemas.openxmlformats.org/officeDocument/2006/relationships/image" Target="../media/image228.png"/><Relationship Id="rId170" Type="http://schemas.openxmlformats.org/officeDocument/2006/relationships/customXml" Target="../ink/ink230.xml"/><Relationship Id="rId17" Type="http://schemas.openxmlformats.org/officeDocument/2006/relationships/image" Target="../media/image151.png"/><Relationship Id="rId169" Type="http://schemas.openxmlformats.org/officeDocument/2006/relationships/image" Target="../media/image227.png"/><Relationship Id="rId168" Type="http://schemas.openxmlformats.org/officeDocument/2006/relationships/customXml" Target="../ink/ink229.xml"/><Relationship Id="rId167" Type="http://schemas.openxmlformats.org/officeDocument/2006/relationships/image" Target="../media/image226.png"/><Relationship Id="rId166" Type="http://schemas.openxmlformats.org/officeDocument/2006/relationships/customXml" Target="../ink/ink228.xml"/><Relationship Id="rId165" Type="http://schemas.openxmlformats.org/officeDocument/2006/relationships/image" Target="../media/image225.png"/><Relationship Id="rId164" Type="http://schemas.openxmlformats.org/officeDocument/2006/relationships/customXml" Target="../ink/ink227.xml"/><Relationship Id="rId163" Type="http://schemas.openxmlformats.org/officeDocument/2006/relationships/image" Target="../media/image224.png"/><Relationship Id="rId162" Type="http://schemas.openxmlformats.org/officeDocument/2006/relationships/customXml" Target="../ink/ink226.xml"/><Relationship Id="rId161" Type="http://schemas.openxmlformats.org/officeDocument/2006/relationships/image" Target="../media/image223.png"/><Relationship Id="rId160" Type="http://schemas.openxmlformats.org/officeDocument/2006/relationships/customXml" Target="../ink/ink225.xml"/><Relationship Id="rId16" Type="http://schemas.openxmlformats.org/officeDocument/2006/relationships/customXml" Target="../ink/ink153.xml"/><Relationship Id="rId159" Type="http://schemas.openxmlformats.org/officeDocument/2006/relationships/image" Target="../media/image222.png"/><Relationship Id="rId158" Type="http://schemas.openxmlformats.org/officeDocument/2006/relationships/customXml" Target="../ink/ink224.xml"/><Relationship Id="rId157" Type="http://schemas.openxmlformats.org/officeDocument/2006/relationships/image" Target="../media/image221.png"/><Relationship Id="rId156" Type="http://schemas.openxmlformats.org/officeDocument/2006/relationships/customXml" Target="../ink/ink223.xml"/><Relationship Id="rId155" Type="http://schemas.openxmlformats.org/officeDocument/2006/relationships/image" Target="../media/image220.png"/><Relationship Id="rId154" Type="http://schemas.openxmlformats.org/officeDocument/2006/relationships/customXml" Target="../ink/ink222.xml"/><Relationship Id="rId153" Type="http://schemas.openxmlformats.org/officeDocument/2006/relationships/image" Target="../media/image219.png"/><Relationship Id="rId152" Type="http://schemas.openxmlformats.org/officeDocument/2006/relationships/customXml" Target="../ink/ink221.xml"/><Relationship Id="rId151" Type="http://schemas.openxmlformats.org/officeDocument/2006/relationships/image" Target="../media/image218.png"/><Relationship Id="rId150" Type="http://schemas.openxmlformats.org/officeDocument/2006/relationships/customXml" Target="../ink/ink220.xml"/><Relationship Id="rId15" Type="http://schemas.openxmlformats.org/officeDocument/2006/relationships/image" Target="../media/image150.png"/><Relationship Id="rId149" Type="http://schemas.openxmlformats.org/officeDocument/2006/relationships/image" Target="../media/image217.png"/><Relationship Id="rId148" Type="http://schemas.openxmlformats.org/officeDocument/2006/relationships/customXml" Target="../ink/ink219.xml"/><Relationship Id="rId147" Type="http://schemas.openxmlformats.org/officeDocument/2006/relationships/image" Target="../media/image216.png"/><Relationship Id="rId146" Type="http://schemas.openxmlformats.org/officeDocument/2006/relationships/customXml" Target="../ink/ink218.xml"/><Relationship Id="rId145" Type="http://schemas.openxmlformats.org/officeDocument/2006/relationships/image" Target="../media/image215.png"/><Relationship Id="rId144" Type="http://schemas.openxmlformats.org/officeDocument/2006/relationships/customXml" Target="../ink/ink217.xml"/><Relationship Id="rId143" Type="http://schemas.openxmlformats.org/officeDocument/2006/relationships/image" Target="../media/image214.png"/><Relationship Id="rId142" Type="http://schemas.openxmlformats.org/officeDocument/2006/relationships/customXml" Target="../ink/ink216.xml"/><Relationship Id="rId141" Type="http://schemas.openxmlformats.org/officeDocument/2006/relationships/image" Target="../media/image213.png"/><Relationship Id="rId140" Type="http://schemas.openxmlformats.org/officeDocument/2006/relationships/customXml" Target="../ink/ink215.xml"/><Relationship Id="rId14" Type="http://schemas.openxmlformats.org/officeDocument/2006/relationships/customXml" Target="../ink/ink152.xml"/><Relationship Id="rId139" Type="http://schemas.openxmlformats.org/officeDocument/2006/relationships/image" Target="../media/image212.png"/><Relationship Id="rId138" Type="http://schemas.openxmlformats.org/officeDocument/2006/relationships/customXml" Target="../ink/ink214.xml"/><Relationship Id="rId137" Type="http://schemas.openxmlformats.org/officeDocument/2006/relationships/image" Target="../media/image211.png"/><Relationship Id="rId136" Type="http://schemas.openxmlformats.org/officeDocument/2006/relationships/customXml" Target="../ink/ink213.xml"/><Relationship Id="rId135" Type="http://schemas.openxmlformats.org/officeDocument/2006/relationships/image" Target="../media/image210.png"/><Relationship Id="rId134" Type="http://schemas.openxmlformats.org/officeDocument/2006/relationships/customXml" Target="../ink/ink212.xml"/><Relationship Id="rId133" Type="http://schemas.openxmlformats.org/officeDocument/2006/relationships/image" Target="../media/image209.png"/><Relationship Id="rId132" Type="http://schemas.openxmlformats.org/officeDocument/2006/relationships/customXml" Target="../ink/ink211.xml"/><Relationship Id="rId131" Type="http://schemas.openxmlformats.org/officeDocument/2006/relationships/image" Target="../media/image208.png"/><Relationship Id="rId130" Type="http://schemas.openxmlformats.org/officeDocument/2006/relationships/customXml" Target="../ink/ink210.xml"/><Relationship Id="rId13" Type="http://schemas.openxmlformats.org/officeDocument/2006/relationships/image" Target="../media/image149.png"/><Relationship Id="rId129" Type="http://schemas.openxmlformats.org/officeDocument/2006/relationships/image" Target="../media/image207.png"/><Relationship Id="rId128" Type="http://schemas.openxmlformats.org/officeDocument/2006/relationships/customXml" Target="../ink/ink209.xml"/><Relationship Id="rId127" Type="http://schemas.openxmlformats.org/officeDocument/2006/relationships/image" Target="../media/image206.png"/><Relationship Id="rId126" Type="http://schemas.openxmlformats.org/officeDocument/2006/relationships/customXml" Target="../ink/ink208.xml"/><Relationship Id="rId125" Type="http://schemas.openxmlformats.org/officeDocument/2006/relationships/image" Target="../media/image205.png"/><Relationship Id="rId124" Type="http://schemas.openxmlformats.org/officeDocument/2006/relationships/customXml" Target="../ink/ink207.xml"/><Relationship Id="rId123" Type="http://schemas.openxmlformats.org/officeDocument/2006/relationships/image" Target="../media/image204.png"/><Relationship Id="rId122" Type="http://schemas.openxmlformats.org/officeDocument/2006/relationships/customXml" Target="../ink/ink206.xml"/><Relationship Id="rId121" Type="http://schemas.openxmlformats.org/officeDocument/2006/relationships/image" Target="../media/image203.png"/><Relationship Id="rId120" Type="http://schemas.openxmlformats.org/officeDocument/2006/relationships/customXml" Target="../ink/ink205.xml"/><Relationship Id="rId12" Type="http://schemas.openxmlformats.org/officeDocument/2006/relationships/customXml" Target="../ink/ink151.xml"/><Relationship Id="rId119" Type="http://schemas.openxmlformats.org/officeDocument/2006/relationships/image" Target="../media/image202.png"/><Relationship Id="rId118" Type="http://schemas.openxmlformats.org/officeDocument/2006/relationships/customXml" Target="../ink/ink204.xml"/><Relationship Id="rId117" Type="http://schemas.openxmlformats.org/officeDocument/2006/relationships/image" Target="../media/image201.png"/><Relationship Id="rId116" Type="http://schemas.openxmlformats.org/officeDocument/2006/relationships/customXml" Target="../ink/ink203.xml"/><Relationship Id="rId115" Type="http://schemas.openxmlformats.org/officeDocument/2006/relationships/image" Target="../media/image200.png"/><Relationship Id="rId114" Type="http://schemas.openxmlformats.org/officeDocument/2006/relationships/customXml" Target="../ink/ink202.xml"/><Relationship Id="rId113" Type="http://schemas.openxmlformats.org/officeDocument/2006/relationships/image" Target="../media/image199.png"/><Relationship Id="rId112" Type="http://schemas.openxmlformats.org/officeDocument/2006/relationships/customXml" Target="../ink/ink201.xml"/><Relationship Id="rId111" Type="http://schemas.openxmlformats.org/officeDocument/2006/relationships/image" Target="../media/image198.png"/><Relationship Id="rId110" Type="http://schemas.openxmlformats.org/officeDocument/2006/relationships/customXml" Target="../ink/ink200.xml"/><Relationship Id="rId11" Type="http://schemas.openxmlformats.org/officeDocument/2006/relationships/image" Target="../media/image148.png"/><Relationship Id="rId109" Type="http://schemas.openxmlformats.org/officeDocument/2006/relationships/image" Target="../media/image197.png"/><Relationship Id="rId108" Type="http://schemas.openxmlformats.org/officeDocument/2006/relationships/customXml" Target="../ink/ink199.xml"/><Relationship Id="rId107" Type="http://schemas.openxmlformats.org/officeDocument/2006/relationships/image" Target="../media/image196.png"/><Relationship Id="rId106" Type="http://schemas.openxmlformats.org/officeDocument/2006/relationships/customXml" Target="../ink/ink198.xml"/><Relationship Id="rId105" Type="http://schemas.openxmlformats.org/officeDocument/2006/relationships/image" Target="../media/image195.png"/><Relationship Id="rId104" Type="http://schemas.openxmlformats.org/officeDocument/2006/relationships/customXml" Target="../ink/ink197.xml"/><Relationship Id="rId103" Type="http://schemas.openxmlformats.org/officeDocument/2006/relationships/image" Target="../media/image194.png"/><Relationship Id="rId102" Type="http://schemas.openxmlformats.org/officeDocument/2006/relationships/customXml" Target="../ink/ink196.xml"/><Relationship Id="rId101" Type="http://schemas.openxmlformats.org/officeDocument/2006/relationships/image" Target="../media/image193.png"/><Relationship Id="rId100" Type="http://schemas.openxmlformats.org/officeDocument/2006/relationships/customXml" Target="../ink/ink195.xml"/><Relationship Id="rId10" Type="http://schemas.openxmlformats.org/officeDocument/2006/relationships/customXml" Target="../ink/ink150.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 name="文本框 2"/>
          <p:cNvSpPr txBox="1"/>
          <p:nvPr/>
        </p:nvSpPr>
        <p:spPr>
          <a:xfrm>
            <a:off x="541020" y="2419985"/>
            <a:ext cx="11113770" cy="1014730"/>
          </a:xfrm>
          <a:prstGeom prst="rect">
            <a:avLst/>
          </a:prstGeom>
          <a:noFill/>
        </p:spPr>
        <p:txBody>
          <a:bodyPr wrap="square" rtlCol="0">
            <a:spAutoFit/>
          </a:bodyPr>
          <a:p>
            <a:pPr algn="l"/>
            <a:r>
              <a:rPr lang="zh-CN" sz="6000" b="1">
                <a:solidFill>
                  <a:schemeClr val="bg1"/>
                </a:solidFill>
                <a:latin typeface="微软雅黑" panose="020B0503020204020204" charset="-122"/>
                <a:ea typeface="微软雅黑" panose="020B0503020204020204" charset="-122"/>
                <a:cs typeface="微软雅黑" panose="020B0503020204020204" charset="-122"/>
              </a:rPr>
              <a:t>计算机系统导论</a:t>
            </a:r>
            <a:r>
              <a:rPr lang="en-US" altLang="zh-CN" sz="6000" b="1">
                <a:solidFill>
                  <a:schemeClr val="bg1"/>
                </a:solidFill>
                <a:latin typeface="微软雅黑" panose="020B0503020204020204" charset="-122"/>
                <a:ea typeface="微软雅黑" panose="020B0503020204020204" charset="-122"/>
                <a:cs typeface="微软雅黑" panose="020B0503020204020204" charset="-122"/>
              </a:rPr>
              <a:t> </a:t>
            </a:r>
            <a:r>
              <a:rPr lang="zh-CN" altLang="en-US" sz="6000" b="1">
                <a:solidFill>
                  <a:schemeClr val="bg1"/>
                </a:solidFill>
                <a:latin typeface="微软雅黑" panose="020B0503020204020204" charset="-122"/>
                <a:ea typeface="微软雅黑" panose="020B0503020204020204" charset="-122"/>
                <a:cs typeface="微软雅黑" panose="020B0503020204020204" charset="-122"/>
              </a:rPr>
              <a:t>小班课</a:t>
            </a:r>
            <a:endParaRPr lang="zh-CN" altLang="en-US" sz="6000" b="1">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541020" y="1774825"/>
            <a:ext cx="11115675" cy="645160"/>
          </a:xfrm>
          <a:prstGeom prst="rect">
            <a:avLst/>
          </a:prstGeom>
          <a:noFill/>
        </p:spPr>
        <p:txBody>
          <a:bodyPr wrap="square" rtlCol="0">
            <a:spAutoFit/>
          </a:bodyPr>
          <a:p>
            <a:pPr algn="l"/>
            <a:r>
              <a:rPr lang="en-US" sz="3600" i="1">
                <a:solidFill>
                  <a:schemeClr val="bg1"/>
                </a:solidFill>
                <a:latin typeface="微软雅黑" panose="020B0503020204020204" charset="-122"/>
                <a:ea typeface="微软雅黑" panose="020B0503020204020204" charset="-122"/>
                <a:cs typeface="微软雅黑" panose="020B0503020204020204" charset="-122"/>
              </a:rPr>
              <a:t>Introduction to Computer System</a:t>
            </a:r>
            <a:endParaRPr lang="en-US" sz="3600" i="1">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541020" y="4763770"/>
            <a:ext cx="868680" cy="368300"/>
          </a:xfrm>
          <a:prstGeom prst="rect">
            <a:avLst/>
          </a:prstGeom>
          <a:noFill/>
        </p:spPr>
        <p:txBody>
          <a:bodyPr wrap="none" rtlCol="0">
            <a:spAutoFit/>
          </a:bodyPr>
          <a:p>
            <a:r>
              <a:rPr lang="zh-CN" altLang="en-US">
                <a:solidFill>
                  <a:schemeClr val="bg1"/>
                </a:solidFill>
              </a:rPr>
              <a:t>张荟萱</a:t>
            </a:r>
            <a:endParaRPr lang="zh-CN" altLang="en-US">
              <a:solidFill>
                <a:schemeClr val="bg1"/>
              </a:solidFill>
            </a:endParaRPr>
          </a:p>
        </p:txBody>
      </p:sp>
      <p:sp>
        <p:nvSpPr>
          <p:cNvPr id="10" name="文本框 9"/>
          <p:cNvSpPr txBox="1"/>
          <p:nvPr/>
        </p:nvSpPr>
        <p:spPr>
          <a:xfrm>
            <a:off x="2655570" y="4763770"/>
            <a:ext cx="1223010" cy="368300"/>
          </a:xfrm>
          <a:prstGeom prst="rect">
            <a:avLst/>
          </a:prstGeom>
          <a:noFill/>
        </p:spPr>
        <p:txBody>
          <a:bodyPr wrap="none" rtlCol="0">
            <a:spAutoFit/>
          </a:bodyPr>
          <a:p>
            <a:r>
              <a:rPr lang="en-US">
                <a:solidFill>
                  <a:schemeClr val="bg1"/>
                </a:solidFill>
              </a:rPr>
              <a:t>2022.11.30</a:t>
            </a:r>
            <a:endParaRPr lang="en-US">
              <a:solidFill>
                <a:schemeClr val="bg1"/>
              </a:solidFill>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3495040" cy="398780"/>
          </a:xfrm>
          <a:prstGeom prst="rect">
            <a:avLst/>
          </a:prstGeom>
          <a:noFill/>
        </p:spPr>
        <p:txBody>
          <a:bodyPr wrap="square" rtlCol="0">
            <a:spAutoFit/>
          </a:bodyPr>
          <a:p>
            <a:pPr algn="ctr"/>
            <a:r>
              <a:rPr lang="en-US" altLang="zh-CN" sz="2000" b="1" dirty="0">
                <a:solidFill>
                  <a:srgbClr val="4A707F"/>
                </a:solidFill>
                <a:latin typeface="Calibri Light" panose="020F0302020204030204" pitchFamily="34" charset="0"/>
                <a:sym typeface="+mn-ea"/>
              </a:rPr>
              <a:t>Point4</a:t>
            </a:r>
            <a:r>
              <a:rPr lang="zh-CN" altLang="en-US" sz="2000" b="1" dirty="0">
                <a:solidFill>
                  <a:srgbClr val="4A707F"/>
                </a:solidFill>
                <a:latin typeface="Calibri Light" panose="020F0302020204030204" pitchFamily="34" charset="0"/>
                <a:sym typeface="+mn-ea"/>
              </a:rPr>
              <a:t>：理解</a:t>
            </a:r>
            <a:r>
              <a:rPr lang="en-US" altLang="zh-CN" sz="2000" b="1" dirty="0">
                <a:solidFill>
                  <a:srgbClr val="4A707F"/>
                </a:solidFill>
                <a:latin typeface="Calibri Light" panose="020F0302020204030204" pitchFamily="34" charset="0"/>
                <a:sym typeface="+mn-ea"/>
              </a:rPr>
              <a:t>fork</a:t>
            </a:r>
            <a:r>
              <a:rPr lang="zh-CN" altLang="en-US" sz="2000" b="1" dirty="0">
                <a:solidFill>
                  <a:srgbClr val="4A707F"/>
                </a:solidFill>
                <a:latin typeface="Calibri Light" panose="020F0302020204030204" pitchFamily="34" charset="0"/>
                <a:sym typeface="+mn-ea"/>
              </a:rPr>
              <a:t>和</a:t>
            </a:r>
            <a:r>
              <a:rPr lang="en-US" altLang="zh-CN" sz="2000" b="1" dirty="0">
                <a:solidFill>
                  <a:srgbClr val="4A707F"/>
                </a:solidFill>
                <a:latin typeface="Calibri Light" panose="020F0302020204030204" pitchFamily="34" charset="0"/>
                <a:sym typeface="+mn-ea"/>
              </a:rPr>
              <a:t>execve</a:t>
            </a:r>
            <a:endParaRPr lang="en-US" altLang="zh-CN"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1694180"/>
          </a:xfrm>
          <a:prstGeom prst="rect">
            <a:avLst/>
          </a:prstGeom>
          <a:noFill/>
        </p:spPr>
        <p:txBody>
          <a:bodyPr wrap="square" rtlCol="0">
            <a:spAutoFit/>
          </a:bodyPr>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这样，</a:t>
            </a:r>
            <a:r>
              <a:rPr lang="en-US" altLang="zh-CN" sz="2000" dirty="0">
                <a:solidFill>
                  <a:schemeClr val="tx1"/>
                </a:solidFill>
                <a:latin typeface="Calibri" panose="020F0502020204030204" charset="0"/>
                <a:cs typeface="Calibri" panose="020F0502020204030204" charset="0"/>
                <a:sym typeface="+mn-ea"/>
              </a:rPr>
              <a:t>fork</a:t>
            </a:r>
            <a:r>
              <a:rPr lang="zh-CN" altLang="en-US" sz="2000" dirty="0">
                <a:solidFill>
                  <a:schemeClr val="tx1"/>
                </a:solidFill>
                <a:latin typeface="Calibri" panose="020F0502020204030204" charset="0"/>
                <a:cs typeface="Calibri" panose="020F0502020204030204" charset="0"/>
                <a:sym typeface="+mn-ea"/>
              </a:rPr>
              <a:t>的行为就很直观了</a:t>
            </a:r>
            <a:r>
              <a:rPr lang="en-US" altLang="zh-CN" sz="2000" dirty="0">
                <a:solidFill>
                  <a:schemeClr val="tx1"/>
                </a:solidFill>
                <a:latin typeface="Calibri" panose="020F0502020204030204" charset="0"/>
                <a:cs typeface="Calibri" panose="020F0502020204030204" charset="0"/>
                <a:sym typeface="+mn-ea"/>
              </a:rPr>
              <a:t>——</a:t>
            </a:r>
            <a:r>
              <a:rPr lang="zh-CN" altLang="en-US" sz="2000" dirty="0">
                <a:solidFill>
                  <a:schemeClr val="tx1"/>
                </a:solidFill>
                <a:latin typeface="Calibri" panose="020F0502020204030204" charset="0"/>
                <a:cs typeface="Calibri" panose="020F0502020204030204" charset="0"/>
                <a:sym typeface="+mn-ea"/>
              </a:rPr>
              <a:t>内核会复制当前进程的内存数据结构、页表等的原样副本给新进程，然后把每个区域标记为私有的写时复制即可。</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而</a:t>
            </a:r>
            <a:r>
              <a:rPr lang="en-US" altLang="zh-CN" sz="2000" dirty="0">
                <a:solidFill>
                  <a:schemeClr val="tx1"/>
                </a:solidFill>
                <a:latin typeface="Calibri" panose="020F0502020204030204" charset="0"/>
                <a:cs typeface="Calibri" panose="020F0502020204030204" charset="0"/>
                <a:sym typeface="+mn-ea"/>
              </a:rPr>
              <a:t>execve</a:t>
            </a:r>
            <a:r>
              <a:rPr lang="zh-CN" altLang="en-US" sz="2000" dirty="0">
                <a:solidFill>
                  <a:schemeClr val="tx1"/>
                </a:solidFill>
                <a:latin typeface="Calibri" panose="020F0502020204030204" charset="0"/>
                <a:cs typeface="Calibri" panose="020F0502020204030204" charset="0"/>
                <a:sym typeface="+mn-ea"/>
              </a:rPr>
              <a:t>的行为也很清楚：删除已存在的用户区域结构，映射私有区域和共享区域，最后设置程序计数器即可。</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可以使用</a:t>
            </a:r>
            <a:r>
              <a:rPr lang="en-US" altLang="zh-CN" sz="2000" dirty="0">
                <a:solidFill>
                  <a:schemeClr val="tx1"/>
                </a:solidFill>
                <a:latin typeface="Calibri" panose="020F0502020204030204" charset="0"/>
                <a:cs typeface="Calibri" panose="020F0502020204030204" charset="0"/>
                <a:sym typeface="+mn-ea"/>
              </a:rPr>
              <a:t>mmap</a:t>
            </a:r>
            <a:r>
              <a:rPr lang="zh-CN" altLang="en-US" sz="2000" dirty="0">
                <a:solidFill>
                  <a:schemeClr val="tx1"/>
                </a:solidFill>
                <a:latin typeface="Calibri" panose="020F0502020204030204" charset="0"/>
                <a:cs typeface="Calibri" panose="020F0502020204030204" charset="0"/>
                <a:sym typeface="+mn-ea"/>
              </a:rPr>
              <a:t>进行内存映射，不要忽略这个函数，具体参见教材。</a:t>
            </a:r>
            <a:endParaRPr lang="zh-CN" altLang="en-US" sz="2000" dirty="0">
              <a:solidFill>
                <a:schemeClr val="tx1"/>
              </a:solidFill>
              <a:latin typeface="Calibri" panose="020F0502020204030204" charset="0"/>
              <a:cs typeface="Calibri" panose="020F05020202040302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3495040" cy="398780"/>
          </a:xfrm>
          <a:prstGeom prst="rect">
            <a:avLst/>
          </a:prstGeom>
          <a:noFill/>
        </p:spPr>
        <p:txBody>
          <a:bodyPr wrap="square" rtlCol="0">
            <a:spAutoFit/>
          </a:bodyPr>
          <a:p>
            <a:pPr algn="ctr"/>
            <a:r>
              <a:rPr lang="en-US" altLang="zh-CN" sz="2000" b="1" dirty="0">
                <a:solidFill>
                  <a:srgbClr val="4A707F"/>
                </a:solidFill>
                <a:latin typeface="Calibri Light" panose="020F0302020204030204" pitchFamily="34" charset="0"/>
                <a:sym typeface="+mn-ea"/>
              </a:rPr>
              <a:t>Point5</a:t>
            </a:r>
            <a:r>
              <a:rPr lang="zh-CN" altLang="en-US" sz="2000" b="1" dirty="0">
                <a:solidFill>
                  <a:srgbClr val="4A707F"/>
                </a:solidFill>
                <a:latin typeface="Calibri Light" panose="020F0302020204030204" pitchFamily="34" charset="0"/>
                <a:sym typeface="+mn-ea"/>
              </a:rPr>
              <a:t>：动态内存分配</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3617595"/>
          </a:xfrm>
          <a:prstGeom prst="rect">
            <a:avLst/>
          </a:prstGeom>
          <a:noFill/>
        </p:spPr>
        <p:txBody>
          <a:bodyPr wrap="square" rtlCol="0">
            <a:spAutoFit/>
          </a:bodyPr>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动态内存分配的基本原则这里不再赘述，接下来我们讨论一些问题。</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碎片：碎片可以分为内部碎片和外部碎片，所谓内部碎片是一些强加的对齐要求等带来的已分配块比</a:t>
            </a:r>
            <a:r>
              <a:rPr lang="en-US" altLang="zh-CN" sz="2000" dirty="0">
                <a:solidFill>
                  <a:schemeClr val="tx1"/>
                </a:solidFill>
                <a:latin typeface="Calibri" panose="020F0502020204030204" charset="0"/>
                <a:cs typeface="Calibri" panose="020F0502020204030204" charset="0"/>
                <a:sym typeface="+mn-ea"/>
              </a:rPr>
              <a:t>payload</a:t>
            </a:r>
            <a:r>
              <a:rPr lang="zh-CN" altLang="en-US" sz="2000" dirty="0">
                <a:solidFill>
                  <a:schemeClr val="tx1"/>
                </a:solidFill>
                <a:latin typeface="Calibri" panose="020F0502020204030204" charset="0"/>
                <a:cs typeface="Calibri" panose="020F0502020204030204" charset="0"/>
                <a:sym typeface="+mn-ea"/>
              </a:rPr>
              <a:t>更大的现象，而外部碎片则来自于动态的分配和释放会产生一些空闲块，这些空闲块加起来能满足一个分配请求，但单独每个空闲块都不能满足一个分配请求。</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实现方法包括隐式空闲链表、显式空闲链表和分离空闲链表等，在</a:t>
            </a:r>
            <a:r>
              <a:rPr lang="en-US" altLang="zh-CN" sz="2000" dirty="0">
                <a:solidFill>
                  <a:schemeClr val="tx1"/>
                </a:solidFill>
                <a:latin typeface="Calibri" panose="020F0502020204030204" charset="0"/>
                <a:cs typeface="Calibri" panose="020F0502020204030204" charset="0"/>
                <a:sym typeface="+mn-ea"/>
              </a:rPr>
              <a:t>malloclab</a:t>
            </a:r>
            <a:r>
              <a:rPr lang="zh-CN" altLang="en-US" sz="2000" dirty="0">
                <a:solidFill>
                  <a:schemeClr val="tx1"/>
                </a:solidFill>
                <a:latin typeface="Calibri" panose="020F0502020204030204" charset="0"/>
                <a:cs typeface="Calibri" panose="020F0502020204030204" charset="0"/>
                <a:sym typeface="+mn-ea"/>
              </a:rPr>
              <a:t>中建议大家从已有的隐式空闲链表开始继续实现，不要从</a:t>
            </a:r>
            <a:r>
              <a:rPr lang="en-US" altLang="zh-CN" sz="2000" dirty="0">
                <a:solidFill>
                  <a:schemeClr val="tx1"/>
                </a:solidFill>
                <a:latin typeface="Calibri" panose="020F0502020204030204" charset="0"/>
                <a:cs typeface="Calibri" panose="020F0502020204030204" charset="0"/>
                <a:sym typeface="+mn-ea"/>
              </a:rPr>
              <a:t>naive</a:t>
            </a:r>
            <a:r>
              <a:rPr lang="zh-CN" altLang="en-US" sz="2000" dirty="0">
                <a:solidFill>
                  <a:schemeClr val="tx1"/>
                </a:solidFill>
                <a:latin typeface="Calibri" panose="020F0502020204030204" charset="0"/>
                <a:cs typeface="Calibri" panose="020F0502020204030204" charset="0"/>
                <a:sym typeface="+mn-ea"/>
              </a:rPr>
              <a:t>开始从头实现，善用提供的宏！</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关于垃圾收集，大家要阅读书上的相关内容，这里值得提到的是</a:t>
            </a:r>
            <a:r>
              <a:rPr lang="en-US" altLang="zh-CN" sz="2000" dirty="0">
                <a:solidFill>
                  <a:schemeClr val="tx1"/>
                </a:solidFill>
                <a:latin typeface="Calibri" panose="020F0502020204030204" charset="0"/>
                <a:cs typeface="Calibri" panose="020F0502020204030204" charset="0"/>
                <a:sym typeface="+mn-ea"/>
              </a:rPr>
              <a:t>C</a:t>
            </a:r>
            <a:r>
              <a:rPr lang="zh-CN" altLang="en-US" sz="2000" dirty="0">
                <a:solidFill>
                  <a:schemeClr val="tx1"/>
                </a:solidFill>
                <a:latin typeface="Calibri" panose="020F0502020204030204" charset="0"/>
                <a:cs typeface="Calibri" panose="020F0502020204030204" charset="0"/>
                <a:sym typeface="+mn-ea"/>
              </a:rPr>
              <a:t>和</a:t>
            </a:r>
            <a:r>
              <a:rPr lang="en-US" altLang="zh-CN" sz="2000" dirty="0">
                <a:solidFill>
                  <a:schemeClr val="tx1"/>
                </a:solidFill>
                <a:latin typeface="Calibri" panose="020F0502020204030204" charset="0"/>
                <a:cs typeface="Calibri" panose="020F0502020204030204" charset="0"/>
                <a:sym typeface="+mn-ea"/>
              </a:rPr>
              <a:t>C++</a:t>
            </a:r>
            <a:r>
              <a:rPr lang="zh-CN" altLang="en-US" sz="2000" dirty="0">
                <a:solidFill>
                  <a:schemeClr val="tx1"/>
                </a:solidFill>
                <a:latin typeface="Calibri" panose="020F0502020204030204" charset="0"/>
                <a:cs typeface="Calibri" panose="020F0502020204030204" charset="0"/>
                <a:sym typeface="+mn-ea"/>
              </a:rPr>
              <a:t>使用的是一种保守的垃圾收集器。其根本原因在于</a:t>
            </a:r>
            <a:r>
              <a:rPr lang="en-US" altLang="zh-CN" sz="2000" dirty="0">
                <a:solidFill>
                  <a:schemeClr val="tx1"/>
                </a:solidFill>
                <a:latin typeface="Calibri" panose="020F0502020204030204" charset="0"/>
                <a:cs typeface="Calibri" panose="020F0502020204030204" charset="0"/>
                <a:sym typeface="+mn-ea"/>
              </a:rPr>
              <a:t>C</a:t>
            </a:r>
            <a:r>
              <a:rPr lang="zh-CN" altLang="en-US" sz="2000" dirty="0">
                <a:solidFill>
                  <a:schemeClr val="tx1"/>
                </a:solidFill>
                <a:latin typeface="Calibri" panose="020F0502020204030204" charset="0"/>
                <a:cs typeface="Calibri" panose="020F0502020204030204" charset="0"/>
                <a:sym typeface="+mn-ea"/>
              </a:rPr>
              <a:t>和</a:t>
            </a:r>
            <a:r>
              <a:rPr lang="en-US" altLang="zh-CN" sz="2000" dirty="0">
                <a:solidFill>
                  <a:schemeClr val="tx1"/>
                </a:solidFill>
                <a:latin typeface="Calibri" panose="020F0502020204030204" charset="0"/>
                <a:cs typeface="Calibri" panose="020F0502020204030204" charset="0"/>
                <a:sym typeface="+mn-ea"/>
              </a:rPr>
              <a:t>C++</a:t>
            </a:r>
            <a:r>
              <a:rPr lang="zh-CN" altLang="en-US" sz="2000" dirty="0">
                <a:solidFill>
                  <a:schemeClr val="tx1"/>
                </a:solidFill>
                <a:latin typeface="Calibri" panose="020F0502020204030204" charset="0"/>
                <a:cs typeface="Calibri" panose="020F0502020204030204" charset="0"/>
                <a:sym typeface="+mn-ea"/>
              </a:rPr>
              <a:t>不会用内存信息来标记内存位置，即无法区分一个标量值和地址。</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关于内存可能造成的错误教材上给出了很好的例子，这里比较值得说明的是引用未初始化的内存和引用不存在的变量（比如返回栈上局部变量的地址）和内存泄漏，尤其最后一点是大家在写代码的时候必须注意的。</a:t>
            </a:r>
            <a:endParaRPr lang="en-US" altLang="zh-CN" sz="2000" dirty="0">
              <a:solidFill>
                <a:schemeClr val="tx1"/>
              </a:solidFill>
              <a:latin typeface="Calibri" panose="020F0502020204030204" charset="0"/>
              <a:cs typeface="Calibri" panose="020F05020202040302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249" name="Rectangle 14"/>
          <p:cNvSpPr/>
          <p:nvPr/>
        </p:nvSpPr>
        <p:spPr>
          <a:xfrm>
            <a:off x="675005" y="2110740"/>
            <a:ext cx="1670050" cy="676910"/>
          </a:xfrm>
          <a:prstGeom prst="rect">
            <a:avLst/>
          </a:prstGeom>
          <a:noFill/>
          <a:ln w="9525">
            <a:noFill/>
          </a:ln>
        </p:spPr>
        <p:txBody>
          <a:bodyPr wrap="none" lIns="0" tIns="0" rIns="0" bIns="0" anchor="t" anchorCtr="0">
            <a:spAutoFit/>
          </a:bodyPr>
          <a:p>
            <a:r>
              <a:rPr lang="zh-CN" altLang="en-US" sz="4400" b="1" i="1" dirty="0">
                <a:solidFill>
                  <a:schemeClr val="bg1"/>
                </a:solidFill>
                <a:latin typeface="微软雅黑" panose="020B0503020204020204" charset="-122"/>
                <a:ea typeface="微软雅黑" panose="020B0503020204020204" charset="-122"/>
              </a:rPr>
              <a:t>Part </a:t>
            </a:r>
            <a:r>
              <a:rPr lang="en-US" altLang="zh-CN" sz="4400" b="1" i="1" dirty="0">
                <a:solidFill>
                  <a:schemeClr val="bg1"/>
                </a:solidFill>
                <a:latin typeface="微软雅黑" panose="020B0503020204020204" charset="-122"/>
                <a:ea typeface="微软雅黑" panose="020B0503020204020204" charset="-122"/>
              </a:rPr>
              <a:t>4</a:t>
            </a:r>
            <a:endParaRPr lang="en-US" altLang="zh-CN" sz="4400" b="1" i="1" dirty="0">
              <a:solidFill>
                <a:schemeClr val="bg1"/>
              </a:solidFill>
              <a:latin typeface="微软雅黑" panose="020B0503020204020204" charset="-122"/>
              <a:ea typeface="微软雅黑" panose="020B0503020204020204" charset="-122"/>
            </a:endParaRPr>
          </a:p>
        </p:txBody>
      </p:sp>
      <p:sp>
        <p:nvSpPr>
          <p:cNvPr id="9233" name="TextBox 59"/>
          <p:cNvSpPr txBox="1"/>
          <p:nvPr/>
        </p:nvSpPr>
        <p:spPr>
          <a:xfrm>
            <a:off x="675005" y="2927350"/>
            <a:ext cx="3342005" cy="829945"/>
          </a:xfrm>
          <a:prstGeom prst="rect">
            <a:avLst/>
          </a:prstGeom>
          <a:noFill/>
          <a:ln w="9525">
            <a:noFill/>
          </a:ln>
        </p:spPr>
        <p:txBody>
          <a:bodyPr wrap="square" anchor="t" anchorCtr="0">
            <a:spAutoFit/>
          </a:bodyPr>
          <a:p>
            <a:pPr algn="l"/>
            <a:r>
              <a:rPr lang="zh-CN" altLang="en-US" sz="4800" b="1" dirty="0">
                <a:solidFill>
                  <a:schemeClr val="bg1"/>
                </a:solidFill>
                <a:latin typeface="微软雅黑" panose="020B0503020204020204" charset="-122"/>
                <a:ea typeface="微软雅黑" panose="020B0503020204020204" charset="-122"/>
              </a:rPr>
              <a:t>有关习题</a:t>
            </a:r>
            <a:endParaRPr lang="zh-CN" altLang="en-US" sz="4800" b="1" dirty="0">
              <a:solidFill>
                <a:schemeClr val="bg1"/>
              </a:solidFill>
              <a:latin typeface="微软雅黑" panose="020B0503020204020204" charset="-122"/>
              <a:ea typeface="微软雅黑" panose="020B0503020204020204" charset="-122"/>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2"/>
          <a:stretch>
            <a:fillRect/>
          </a:stretch>
        </p:blipFill>
        <p:spPr>
          <a:xfrm>
            <a:off x="508000" y="173355"/>
            <a:ext cx="5161280" cy="6445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2"/>
          <a:stretch>
            <a:fillRect/>
          </a:stretch>
        </p:blipFill>
        <p:spPr>
          <a:xfrm>
            <a:off x="508000" y="173355"/>
            <a:ext cx="5161280" cy="6445250"/>
          </a:xfrm>
          <a:prstGeom prst="rect">
            <a:avLst/>
          </a:prstGeom>
        </p:spPr>
      </p:pic>
      <mc:AlternateContent xmlns:mc="http://schemas.openxmlformats.org/markup-compatibility/2006" xmlns:p14="http://schemas.microsoft.com/office/powerpoint/2010/main">
        <mc:Choice Requires="p14">
          <p:contentPart r:id="rId3" p14:bwMode="auto">
            <p14:nvContentPartPr>
              <p14:cNvPr id="149" name="墨迹 148"/>
              <p14:cNvContentPartPr/>
              <p14:nvPr/>
            </p14:nvContentPartPr>
            <p14:xfrm>
              <a:off x="6085035" y="1294947"/>
              <a:ext cx="138764" cy="414760"/>
            </p14:xfrm>
          </p:contentPart>
        </mc:Choice>
        <mc:Fallback xmlns="">
          <p:pic>
            <p:nvPicPr>
              <p:cNvPr id="149" name="墨迹 148"/>
            </p:nvPicPr>
            <p:blipFill>
              <a:blip r:embed="rId4"/>
            </p:blipFill>
            <p:spPr>
              <a:xfrm>
                <a:off x="6085035" y="1294947"/>
                <a:ext cx="138764" cy="4147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50" name="墨迹 149"/>
              <p14:cNvContentPartPr/>
              <p14:nvPr/>
            </p14:nvContentPartPr>
            <p14:xfrm>
              <a:off x="6183712" y="1292722"/>
              <a:ext cx="132768" cy="180762"/>
            </p14:xfrm>
          </p:contentPart>
        </mc:Choice>
        <mc:Fallback xmlns="">
          <p:pic>
            <p:nvPicPr>
              <p:cNvPr id="150" name="墨迹 149"/>
            </p:nvPicPr>
            <p:blipFill>
              <a:blip r:embed="rId6"/>
            </p:blipFill>
            <p:spPr>
              <a:xfrm>
                <a:off x="6183712" y="1292722"/>
                <a:ext cx="132768" cy="180762"/>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51" name="墨迹 150"/>
              <p14:cNvContentPartPr/>
              <p14:nvPr/>
            </p14:nvContentPartPr>
            <p14:xfrm>
              <a:off x="6413957" y="1298199"/>
              <a:ext cx="115122" cy="190348"/>
            </p14:xfrm>
          </p:contentPart>
        </mc:Choice>
        <mc:Fallback xmlns="">
          <p:pic>
            <p:nvPicPr>
              <p:cNvPr id="151" name="墨迹 150"/>
            </p:nvPicPr>
            <p:blipFill>
              <a:blip r:embed="rId8"/>
            </p:blipFill>
            <p:spPr>
              <a:xfrm>
                <a:off x="6413957" y="1298199"/>
                <a:ext cx="115122" cy="190348"/>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52" name="墨迹 151"/>
              <p14:cNvContentPartPr/>
              <p14:nvPr/>
            </p14:nvContentPartPr>
            <p14:xfrm>
              <a:off x="6613536" y="1161258"/>
              <a:ext cx="178679" cy="359299"/>
            </p14:xfrm>
          </p:contentPart>
        </mc:Choice>
        <mc:Fallback xmlns="">
          <p:pic>
            <p:nvPicPr>
              <p:cNvPr id="152" name="墨迹 151"/>
            </p:nvPicPr>
            <p:blipFill>
              <a:blip r:embed="rId10"/>
            </p:blipFill>
            <p:spPr>
              <a:xfrm>
                <a:off x="6613536" y="1161258"/>
                <a:ext cx="178679" cy="359299"/>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53" name="墨迹 152"/>
              <p14:cNvContentPartPr/>
              <p14:nvPr/>
            </p14:nvContentPartPr>
            <p14:xfrm>
              <a:off x="6847035" y="1417338"/>
              <a:ext cx="21928" cy="61623"/>
            </p14:xfrm>
          </p:contentPart>
        </mc:Choice>
        <mc:Fallback xmlns="">
          <p:pic>
            <p:nvPicPr>
              <p:cNvPr id="153" name="墨迹 152"/>
            </p:nvPicPr>
            <p:blipFill>
              <a:blip r:embed="rId12"/>
            </p:blipFill>
            <p:spPr>
              <a:xfrm>
                <a:off x="6847035" y="1417338"/>
                <a:ext cx="21928" cy="61623"/>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54" name="墨迹 153"/>
              <p14:cNvContentPartPr/>
              <p14:nvPr/>
            </p14:nvContentPartPr>
            <p14:xfrm>
              <a:off x="6874446" y="1309154"/>
              <a:ext cx="8222" cy="30127"/>
            </p14:xfrm>
          </p:contentPart>
        </mc:Choice>
        <mc:Fallback xmlns="">
          <p:pic>
            <p:nvPicPr>
              <p:cNvPr id="154" name="墨迹 153"/>
            </p:nvPicPr>
            <p:blipFill>
              <a:blip r:embed="rId14"/>
            </p:blipFill>
            <p:spPr>
              <a:xfrm>
                <a:off x="6874446" y="1309154"/>
                <a:ext cx="8222" cy="30127"/>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55" name="墨迹 154"/>
              <p14:cNvContentPartPr/>
              <p14:nvPr/>
            </p14:nvContentPartPr>
            <p14:xfrm>
              <a:off x="6923783" y="1395427"/>
              <a:ext cx="112382" cy="115715"/>
            </p14:xfrm>
          </p:contentPart>
        </mc:Choice>
        <mc:Fallback xmlns="">
          <p:pic>
            <p:nvPicPr>
              <p:cNvPr id="155" name="墨迹 154"/>
            </p:nvPicPr>
            <p:blipFill>
              <a:blip r:embed="rId16"/>
            </p:blipFill>
            <p:spPr>
              <a:xfrm>
                <a:off x="6923783" y="1395427"/>
                <a:ext cx="112382" cy="11571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56" name="墨迹 155"/>
              <p14:cNvContentPartPr/>
              <p14:nvPr/>
            </p14:nvContentPartPr>
            <p14:xfrm>
              <a:off x="7036850" y="1333119"/>
              <a:ext cx="139106" cy="444373"/>
            </p14:xfrm>
          </p:contentPart>
        </mc:Choice>
        <mc:Fallback xmlns="">
          <p:pic>
            <p:nvPicPr>
              <p:cNvPr id="156" name="墨迹 155"/>
            </p:nvPicPr>
            <p:blipFill>
              <a:blip r:embed="rId18"/>
            </p:blipFill>
            <p:spPr>
              <a:xfrm>
                <a:off x="7036850" y="1333119"/>
                <a:ext cx="139106" cy="444373"/>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57" name="墨迹 156"/>
              <p14:cNvContentPartPr/>
              <p14:nvPr/>
            </p14:nvContentPartPr>
            <p14:xfrm>
              <a:off x="7340417" y="1373345"/>
              <a:ext cx="296029" cy="168951"/>
            </p14:xfrm>
          </p:contentPart>
        </mc:Choice>
        <mc:Fallback xmlns="">
          <p:pic>
            <p:nvPicPr>
              <p:cNvPr id="157" name="墨迹 156"/>
            </p:nvPicPr>
            <p:blipFill>
              <a:blip r:embed="rId20"/>
            </p:blipFill>
            <p:spPr>
              <a:xfrm>
                <a:off x="7340417" y="1373345"/>
                <a:ext cx="296029" cy="168951"/>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58" name="墨迹 157"/>
              <p14:cNvContentPartPr/>
              <p14:nvPr/>
            </p14:nvContentPartPr>
            <p14:xfrm>
              <a:off x="7732381" y="1418707"/>
              <a:ext cx="30151" cy="98598"/>
            </p14:xfrm>
          </p:contentPart>
        </mc:Choice>
        <mc:Fallback xmlns="">
          <p:pic>
            <p:nvPicPr>
              <p:cNvPr id="158" name="墨迹 157"/>
            </p:nvPicPr>
            <p:blipFill>
              <a:blip r:embed="rId22"/>
            </p:blipFill>
            <p:spPr>
              <a:xfrm>
                <a:off x="7732381" y="1418707"/>
                <a:ext cx="30151" cy="98598"/>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59" name="墨迹 158"/>
              <p14:cNvContentPartPr/>
              <p14:nvPr/>
            </p14:nvContentPartPr>
            <p14:xfrm>
              <a:off x="7787201" y="1295460"/>
              <a:ext cx="70003" cy="39973"/>
            </p14:xfrm>
          </p:contentPart>
        </mc:Choice>
        <mc:Fallback xmlns="">
          <p:pic>
            <p:nvPicPr>
              <p:cNvPr id="159" name="墨迹 158"/>
            </p:nvPicPr>
            <p:blipFill>
              <a:blip r:embed="rId24"/>
            </p:blipFill>
            <p:spPr>
              <a:xfrm>
                <a:off x="7787201" y="1295460"/>
                <a:ext cx="70003" cy="39973"/>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60" name="墨迹 159"/>
              <p14:cNvContentPartPr/>
              <p14:nvPr/>
            </p14:nvContentPartPr>
            <p14:xfrm>
              <a:off x="7866690" y="1376255"/>
              <a:ext cx="189130" cy="220475"/>
            </p14:xfrm>
          </p:contentPart>
        </mc:Choice>
        <mc:Fallback xmlns="">
          <p:pic>
            <p:nvPicPr>
              <p:cNvPr id="160" name="墨迹 159"/>
            </p:nvPicPr>
            <p:blipFill>
              <a:blip r:embed="rId26"/>
            </p:blipFill>
            <p:spPr>
              <a:xfrm>
                <a:off x="7866690" y="1376255"/>
                <a:ext cx="189130" cy="22047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72" name="墨迹 171"/>
              <p14:cNvContentPartPr/>
              <p14:nvPr/>
            </p14:nvContentPartPr>
            <p14:xfrm>
              <a:off x="2809532" y="2629265"/>
              <a:ext cx="70003" cy="39973"/>
            </p14:xfrm>
          </p:contentPart>
        </mc:Choice>
        <mc:Fallback xmlns="">
          <p:pic>
            <p:nvPicPr>
              <p:cNvPr id="172" name="墨迹 171"/>
            </p:nvPicPr>
            <p:blipFill>
              <a:blip r:embed="rId24"/>
            </p:blipFill>
            <p:spPr>
              <a:xfrm>
                <a:off x="2809532" y="2629265"/>
                <a:ext cx="70003" cy="39973"/>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73" name="墨迹 172"/>
              <p14:cNvContentPartPr/>
              <p14:nvPr/>
            </p14:nvContentPartPr>
            <p14:xfrm>
              <a:off x="2935618" y="2590921"/>
              <a:ext cx="70003" cy="39973"/>
            </p14:xfrm>
          </p:contentPart>
        </mc:Choice>
        <mc:Fallback xmlns="">
          <p:pic>
            <p:nvPicPr>
              <p:cNvPr id="173" name="墨迹 172"/>
            </p:nvPicPr>
            <p:blipFill>
              <a:blip r:embed="rId24"/>
            </p:blipFill>
            <p:spPr>
              <a:xfrm>
                <a:off x="2935618" y="2590921"/>
                <a:ext cx="70003" cy="39973"/>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74" name="墨迹 173"/>
              <p14:cNvContentPartPr/>
              <p14:nvPr/>
            </p14:nvContentPartPr>
            <p14:xfrm>
              <a:off x="3048000" y="2569011"/>
              <a:ext cx="70002" cy="39973"/>
            </p14:xfrm>
          </p:contentPart>
        </mc:Choice>
        <mc:Fallback xmlns="">
          <p:pic>
            <p:nvPicPr>
              <p:cNvPr id="174" name="墨迹 173"/>
            </p:nvPicPr>
            <p:blipFill>
              <a:blip r:embed="rId24"/>
            </p:blipFill>
            <p:spPr>
              <a:xfrm>
                <a:off x="3048000" y="2569011"/>
                <a:ext cx="70002" cy="39973"/>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75" name="墨迹 174"/>
              <p14:cNvContentPartPr/>
              <p14:nvPr/>
            </p14:nvContentPartPr>
            <p14:xfrm>
              <a:off x="3083633" y="2547100"/>
              <a:ext cx="70003" cy="39973"/>
            </p14:xfrm>
          </p:contentPart>
        </mc:Choice>
        <mc:Fallback xmlns="">
          <p:pic>
            <p:nvPicPr>
              <p:cNvPr id="175" name="墨迹 174"/>
            </p:nvPicPr>
            <p:blipFill>
              <a:blip r:embed="rId24"/>
            </p:blipFill>
            <p:spPr>
              <a:xfrm>
                <a:off x="3083633" y="2547100"/>
                <a:ext cx="70003" cy="39973"/>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6" name="墨迹 175"/>
              <p14:cNvContentPartPr/>
              <p14:nvPr/>
            </p14:nvContentPartPr>
            <p14:xfrm>
              <a:off x="3015108" y="2483936"/>
              <a:ext cx="98676" cy="35776"/>
            </p14:xfrm>
          </p:contentPart>
        </mc:Choice>
        <mc:Fallback xmlns="">
          <p:pic>
            <p:nvPicPr>
              <p:cNvPr id="176" name="墨迹 175"/>
            </p:nvPicPr>
            <p:blipFill>
              <a:blip r:embed="rId32"/>
            </p:blipFill>
            <p:spPr>
              <a:xfrm>
                <a:off x="3015108" y="2483936"/>
                <a:ext cx="98676" cy="35776"/>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77" name="墨迹 176"/>
              <p14:cNvContentPartPr/>
              <p14:nvPr/>
            </p14:nvContentPartPr>
            <p14:xfrm>
              <a:off x="3138453" y="2552578"/>
              <a:ext cx="70002" cy="39973"/>
            </p14:xfrm>
          </p:contentPart>
        </mc:Choice>
        <mc:Fallback xmlns="">
          <p:pic>
            <p:nvPicPr>
              <p:cNvPr id="177" name="墨迹 176"/>
            </p:nvPicPr>
            <p:blipFill>
              <a:blip r:embed="rId24"/>
            </p:blipFill>
            <p:spPr>
              <a:xfrm>
                <a:off x="3138453" y="2552578"/>
                <a:ext cx="70002" cy="39973"/>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178" name="墨迹 177"/>
              <p14:cNvContentPartPr/>
              <p14:nvPr/>
            </p14:nvContentPartPr>
            <p14:xfrm>
              <a:off x="3105561" y="2618309"/>
              <a:ext cx="70002" cy="39974"/>
            </p14:xfrm>
          </p:contentPart>
        </mc:Choice>
        <mc:Fallback xmlns="">
          <p:pic>
            <p:nvPicPr>
              <p:cNvPr id="178" name="墨迹 177"/>
            </p:nvPicPr>
            <p:blipFill>
              <a:blip r:embed="rId24"/>
            </p:blipFill>
            <p:spPr>
              <a:xfrm>
                <a:off x="3105561" y="2618309"/>
                <a:ext cx="70002" cy="39974"/>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79" name="墨迹 178"/>
              <p14:cNvContentPartPr/>
              <p14:nvPr/>
            </p14:nvContentPartPr>
            <p14:xfrm>
              <a:off x="2790345" y="2634742"/>
              <a:ext cx="345367" cy="21911"/>
            </p14:xfrm>
          </p:contentPart>
        </mc:Choice>
        <mc:Fallback xmlns="">
          <p:pic>
            <p:nvPicPr>
              <p:cNvPr id="179" name="墨迹 178"/>
            </p:nvPicPr>
            <p:blipFill>
              <a:blip r:embed="rId36"/>
            </p:blipFill>
            <p:spPr>
              <a:xfrm>
                <a:off x="2790345" y="2634742"/>
                <a:ext cx="345367" cy="21911"/>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180" name="墨迹 179"/>
              <p14:cNvContentPartPr/>
              <p14:nvPr/>
            </p14:nvContentPartPr>
            <p14:xfrm>
              <a:off x="3015108" y="2530667"/>
              <a:ext cx="145273" cy="147896"/>
            </p14:xfrm>
          </p:contentPart>
        </mc:Choice>
        <mc:Fallback xmlns="">
          <p:pic>
            <p:nvPicPr>
              <p:cNvPr id="180" name="墨迹 179"/>
            </p:nvPicPr>
            <p:blipFill>
              <a:blip r:embed="rId38"/>
            </p:blipFill>
            <p:spPr>
              <a:xfrm>
                <a:off x="3015108" y="2530667"/>
                <a:ext cx="145273" cy="147896"/>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181" name="墨迹 180"/>
              <p14:cNvContentPartPr/>
              <p14:nvPr/>
            </p14:nvContentPartPr>
            <p14:xfrm>
              <a:off x="3321415" y="2556515"/>
              <a:ext cx="176110" cy="136256"/>
            </p14:xfrm>
          </p:contentPart>
        </mc:Choice>
        <mc:Fallback xmlns="">
          <p:pic>
            <p:nvPicPr>
              <p:cNvPr id="181" name="墨迹 180"/>
            </p:nvPicPr>
            <p:blipFill>
              <a:blip r:embed="rId40"/>
            </p:blipFill>
            <p:spPr>
              <a:xfrm>
                <a:off x="3321415" y="2556515"/>
                <a:ext cx="176110" cy="136256"/>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182" name="墨迹 181"/>
              <p14:cNvContentPartPr/>
              <p14:nvPr/>
            </p14:nvContentPartPr>
            <p14:xfrm>
              <a:off x="3596201" y="2601876"/>
              <a:ext cx="98676" cy="10956"/>
            </p14:xfrm>
          </p:contentPart>
        </mc:Choice>
        <mc:Fallback xmlns="">
          <p:pic>
            <p:nvPicPr>
              <p:cNvPr id="182" name="墨迹 181"/>
            </p:nvPicPr>
            <p:blipFill>
              <a:blip r:embed="rId42"/>
            </p:blipFill>
            <p:spPr>
              <a:xfrm>
                <a:off x="3596201" y="2601876"/>
                <a:ext cx="98676" cy="10956"/>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183" name="墨迹 182"/>
              <p14:cNvContentPartPr/>
              <p14:nvPr/>
            </p14:nvContentPartPr>
            <p14:xfrm>
              <a:off x="3661985" y="2659392"/>
              <a:ext cx="65784" cy="10955"/>
            </p14:xfrm>
          </p:contentPart>
        </mc:Choice>
        <mc:Fallback xmlns="">
          <p:pic>
            <p:nvPicPr>
              <p:cNvPr id="183" name="墨迹 182"/>
            </p:nvPicPr>
            <p:blipFill>
              <a:blip r:embed="rId44"/>
            </p:blipFill>
            <p:spPr>
              <a:xfrm>
                <a:off x="3661985" y="2659392"/>
                <a:ext cx="65784" cy="1095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184" name="墨迹 183"/>
              <p14:cNvContentPartPr/>
              <p14:nvPr/>
            </p14:nvContentPartPr>
            <p14:xfrm>
              <a:off x="3886748" y="2464936"/>
              <a:ext cx="10964" cy="35604"/>
            </p14:xfrm>
          </p:contentPart>
        </mc:Choice>
        <mc:Fallback xmlns="">
          <p:pic>
            <p:nvPicPr>
              <p:cNvPr id="184" name="墨迹 183"/>
            </p:nvPicPr>
            <p:blipFill>
              <a:blip r:embed="rId46"/>
            </p:blipFill>
            <p:spPr>
              <a:xfrm>
                <a:off x="3886748" y="2464936"/>
                <a:ext cx="10964" cy="35604"/>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185" name="墨迹 184"/>
              <p14:cNvContentPartPr/>
              <p14:nvPr/>
            </p14:nvContentPartPr>
            <p14:xfrm>
              <a:off x="3952532" y="2548470"/>
              <a:ext cx="43856" cy="184870"/>
            </p14:xfrm>
          </p:contentPart>
        </mc:Choice>
        <mc:Fallback xmlns="">
          <p:pic>
            <p:nvPicPr>
              <p:cNvPr id="185" name="墨迹 184"/>
            </p:nvPicPr>
            <p:blipFill>
              <a:blip r:embed="rId48"/>
            </p:blipFill>
            <p:spPr>
              <a:xfrm>
                <a:off x="3952532" y="2548470"/>
                <a:ext cx="43856" cy="18487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186" name="墨迹 185"/>
              <p14:cNvContentPartPr/>
              <p14:nvPr/>
            </p14:nvContentPartPr>
            <p14:xfrm>
              <a:off x="4007352" y="2510126"/>
              <a:ext cx="96107" cy="78056"/>
            </p14:xfrm>
          </p:contentPart>
        </mc:Choice>
        <mc:Fallback xmlns="">
          <p:pic>
            <p:nvPicPr>
              <p:cNvPr id="186" name="墨迹 185"/>
            </p:nvPicPr>
            <p:blipFill>
              <a:blip r:embed="rId50"/>
            </p:blipFill>
            <p:spPr>
              <a:xfrm>
                <a:off x="4007352" y="2510126"/>
                <a:ext cx="96107" cy="78056"/>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187" name="墨迹 186"/>
              <p14:cNvContentPartPr/>
              <p14:nvPr/>
            </p14:nvContentPartPr>
            <p14:xfrm>
              <a:off x="4191000" y="2393726"/>
              <a:ext cx="41115" cy="87643"/>
            </p14:xfrm>
          </p:contentPart>
        </mc:Choice>
        <mc:Fallback xmlns="">
          <p:pic>
            <p:nvPicPr>
              <p:cNvPr id="187" name="墨迹 186"/>
            </p:nvPicPr>
            <p:blipFill>
              <a:blip r:embed="rId52"/>
            </p:blipFill>
            <p:spPr>
              <a:xfrm>
                <a:off x="4191000" y="2393726"/>
                <a:ext cx="41115" cy="87643"/>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196" name="墨迹 195"/>
              <p14:cNvContentPartPr/>
              <p14:nvPr/>
            </p14:nvContentPartPr>
            <p14:xfrm>
              <a:off x="2889021" y="2957923"/>
              <a:ext cx="183647" cy="10955"/>
            </p14:xfrm>
          </p:contentPart>
        </mc:Choice>
        <mc:Fallback xmlns="">
          <p:pic>
            <p:nvPicPr>
              <p:cNvPr id="196" name="墨迹 195"/>
            </p:nvPicPr>
            <p:blipFill>
              <a:blip r:embed="rId54"/>
            </p:blipFill>
            <p:spPr>
              <a:xfrm>
                <a:off x="2889021" y="2957923"/>
                <a:ext cx="183647" cy="10955"/>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197" name="墨迹 196"/>
              <p14:cNvContentPartPr/>
              <p14:nvPr/>
            </p14:nvContentPartPr>
            <p14:xfrm>
              <a:off x="3080891" y="2886714"/>
              <a:ext cx="63386" cy="93119"/>
            </p14:xfrm>
          </p:contentPart>
        </mc:Choice>
        <mc:Fallback xmlns="">
          <p:pic>
            <p:nvPicPr>
              <p:cNvPr id="197" name="墨迹 196"/>
            </p:nvPicPr>
            <p:blipFill>
              <a:blip r:embed="rId56"/>
            </p:blipFill>
            <p:spPr>
              <a:xfrm>
                <a:off x="3080891" y="2886714"/>
                <a:ext cx="63386" cy="93119"/>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198" name="墨迹 197"/>
              <p14:cNvContentPartPr/>
              <p14:nvPr/>
            </p14:nvContentPartPr>
            <p14:xfrm>
              <a:off x="3397135" y="2930535"/>
              <a:ext cx="111354" cy="93120"/>
            </p14:xfrm>
          </p:contentPart>
        </mc:Choice>
        <mc:Fallback xmlns="">
          <p:pic>
            <p:nvPicPr>
              <p:cNvPr id="198" name="墨迹 197"/>
            </p:nvPicPr>
            <p:blipFill>
              <a:blip r:embed="rId58"/>
            </p:blipFill>
            <p:spPr>
              <a:xfrm>
                <a:off x="3397135" y="2930535"/>
                <a:ext cx="111354" cy="9312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199" name="墨迹 198"/>
              <p14:cNvContentPartPr/>
              <p14:nvPr/>
            </p14:nvContentPartPr>
            <p14:xfrm>
              <a:off x="3689395" y="2941490"/>
              <a:ext cx="60302" cy="5478"/>
            </p14:xfrm>
          </p:contentPart>
        </mc:Choice>
        <mc:Fallback xmlns="">
          <p:pic>
            <p:nvPicPr>
              <p:cNvPr id="199" name="墨迹 198"/>
            </p:nvPicPr>
            <p:blipFill>
              <a:blip r:embed="rId60"/>
            </p:blipFill>
            <p:spPr>
              <a:xfrm>
                <a:off x="3689395" y="2941490"/>
                <a:ext cx="60302" cy="5478"/>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200" name="墨迹 199"/>
              <p14:cNvContentPartPr/>
              <p14:nvPr/>
            </p14:nvContentPartPr>
            <p14:xfrm>
              <a:off x="3711323" y="3007222"/>
              <a:ext cx="95936" cy="5477"/>
            </p14:xfrm>
          </p:contentPart>
        </mc:Choice>
        <mc:Fallback xmlns="">
          <p:pic>
            <p:nvPicPr>
              <p:cNvPr id="200" name="墨迹 199"/>
            </p:nvPicPr>
            <p:blipFill>
              <a:blip r:embed="rId62"/>
            </p:blipFill>
            <p:spPr>
              <a:xfrm>
                <a:off x="3711323" y="3007222"/>
                <a:ext cx="95936" cy="5477"/>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201" name="墨迹 200"/>
              <p14:cNvContentPartPr/>
              <p14:nvPr/>
            </p14:nvContentPartPr>
            <p14:xfrm>
              <a:off x="3985424" y="2607354"/>
              <a:ext cx="49338" cy="27388"/>
            </p14:xfrm>
          </p:contentPart>
        </mc:Choice>
        <mc:Fallback xmlns="">
          <p:pic>
            <p:nvPicPr>
              <p:cNvPr id="201" name="墨迹 200"/>
            </p:nvPicPr>
            <p:blipFill>
              <a:blip r:embed="rId64"/>
            </p:blipFill>
            <p:spPr>
              <a:xfrm>
                <a:off x="3985424" y="2607354"/>
                <a:ext cx="49338" cy="27388"/>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202" name="墨迹 201"/>
              <p14:cNvContentPartPr/>
              <p14:nvPr/>
            </p14:nvContentPartPr>
            <p14:xfrm>
              <a:off x="6490705" y="1000524"/>
              <a:ext cx="30151" cy="579089"/>
            </p14:xfrm>
          </p:contentPart>
        </mc:Choice>
        <mc:Fallback xmlns="">
          <p:pic>
            <p:nvPicPr>
              <p:cNvPr id="202" name="墨迹 201"/>
            </p:nvPicPr>
            <p:blipFill>
              <a:blip r:embed="rId66"/>
            </p:blipFill>
            <p:spPr>
              <a:xfrm>
                <a:off x="6490705" y="1000524"/>
                <a:ext cx="30151" cy="579089"/>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203" name="墨迹 202"/>
              <p14:cNvContentPartPr/>
              <p14:nvPr/>
            </p14:nvContentPartPr>
            <p14:xfrm>
              <a:off x="6441366" y="969541"/>
              <a:ext cx="49339" cy="87642"/>
            </p14:xfrm>
          </p:contentPart>
        </mc:Choice>
        <mc:Fallback xmlns="">
          <p:pic>
            <p:nvPicPr>
              <p:cNvPr id="203" name="墨迹 202"/>
            </p:nvPicPr>
            <p:blipFill>
              <a:blip r:embed="rId68"/>
            </p:blipFill>
            <p:spPr>
              <a:xfrm>
                <a:off x="6441366" y="969541"/>
                <a:ext cx="49339" cy="87642"/>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204" name="墨迹 203"/>
              <p14:cNvContentPartPr/>
              <p14:nvPr/>
            </p14:nvContentPartPr>
            <p14:xfrm>
              <a:off x="6490705" y="962352"/>
              <a:ext cx="60302" cy="26361"/>
            </p14:xfrm>
          </p:contentPart>
        </mc:Choice>
        <mc:Fallback xmlns="">
          <p:pic>
            <p:nvPicPr>
              <p:cNvPr id="204" name="墨迹 203"/>
            </p:nvPicPr>
            <p:blipFill>
              <a:blip r:embed="rId70"/>
            </p:blipFill>
            <p:spPr>
              <a:xfrm>
                <a:off x="6490705" y="962352"/>
                <a:ext cx="60302" cy="26361"/>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205" name="墨迹 204"/>
              <p14:cNvContentPartPr/>
              <p14:nvPr/>
            </p14:nvContentPartPr>
            <p14:xfrm>
              <a:off x="6463294" y="664334"/>
              <a:ext cx="46597" cy="242214"/>
            </p14:xfrm>
          </p:contentPart>
        </mc:Choice>
        <mc:Fallback xmlns="">
          <p:pic>
            <p:nvPicPr>
              <p:cNvPr id="205" name="墨迹 204"/>
            </p:nvPicPr>
            <p:blipFill>
              <a:blip r:embed="rId72"/>
            </p:blipFill>
            <p:spPr>
              <a:xfrm>
                <a:off x="6463294" y="664334"/>
                <a:ext cx="46597" cy="242214"/>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206" name="墨迹 205"/>
              <p14:cNvContentPartPr/>
              <p14:nvPr/>
            </p14:nvContentPartPr>
            <p14:xfrm>
              <a:off x="6496187" y="659199"/>
              <a:ext cx="101931" cy="113147"/>
            </p14:xfrm>
          </p:contentPart>
        </mc:Choice>
        <mc:Fallback xmlns="">
          <p:pic>
            <p:nvPicPr>
              <p:cNvPr id="206" name="墨迹 205"/>
            </p:nvPicPr>
            <p:blipFill>
              <a:blip r:embed="rId74"/>
            </p:blipFill>
            <p:spPr>
              <a:xfrm>
                <a:off x="6496187" y="659199"/>
                <a:ext cx="101931" cy="113147"/>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207" name="墨迹 206"/>
              <p14:cNvContentPartPr/>
              <p14:nvPr/>
            </p14:nvContentPartPr>
            <p14:xfrm>
              <a:off x="9878590" y="1161258"/>
              <a:ext cx="16446" cy="210889"/>
            </p14:xfrm>
          </p:contentPart>
        </mc:Choice>
        <mc:Fallback xmlns="">
          <p:pic>
            <p:nvPicPr>
              <p:cNvPr id="207" name="墨迹 206"/>
            </p:nvPicPr>
            <p:blipFill>
              <a:blip r:embed="rId76"/>
            </p:blipFill>
            <p:spPr>
              <a:xfrm>
                <a:off x="9878590" y="1161258"/>
                <a:ext cx="16446" cy="210889"/>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208" name="墨迹 207"/>
              <p14:cNvContentPartPr/>
              <p14:nvPr/>
            </p14:nvContentPartPr>
            <p14:xfrm>
              <a:off x="10021122" y="1232468"/>
              <a:ext cx="131568" cy="21910"/>
            </p14:xfrm>
          </p:contentPart>
        </mc:Choice>
        <mc:Fallback xmlns="">
          <p:pic>
            <p:nvPicPr>
              <p:cNvPr id="208" name="墨迹 207"/>
            </p:nvPicPr>
            <p:blipFill>
              <a:blip r:embed="rId78"/>
            </p:blipFill>
            <p:spPr>
              <a:xfrm>
                <a:off x="10021122" y="1232468"/>
                <a:ext cx="131568" cy="2191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209" name="墨迹 208"/>
              <p14:cNvContentPartPr/>
              <p14:nvPr/>
            </p14:nvContentPartPr>
            <p14:xfrm>
              <a:off x="10075942" y="1314632"/>
              <a:ext cx="120604" cy="21911"/>
            </p14:xfrm>
          </p:contentPart>
        </mc:Choice>
        <mc:Fallback xmlns="">
          <p:pic>
            <p:nvPicPr>
              <p:cNvPr id="209" name="墨迹 208"/>
            </p:nvPicPr>
            <p:blipFill>
              <a:blip r:embed="rId80"/>
            </p:blipFill>
            <p:spPr>
              <a:xfrm>
                <a:off x="10075942" y="1314632"/>
                <a:ext cx="120604" cy="21911"/>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210" name="墨迹 209"/>
              <p14:cNvContentPartPr/>
              <p14:nvPr/>
            </p14:nvContentPartPr>
            <p14:xfrm>
              <a:off x="10306187" y="1212953"/>
              <a:ext cx="89768" cy="353650"/>
            </p14:xfrm>
          </p:contentPart>
        </mc:Choice>
        <mc:Fallback xmlns="">
          <p:pic>
            <p:nvPicPr>
              <p:cNvPr id="210" name="墨迹 209"/>
            </p:nvPicPr>
            <p:blipFill>
              <a:blip r:embed="rId82"/>
            </p:blipFill>
            <p:spPr>
              <a:xfrm>
                <a:off x="10306187" y="1212953"/>
                <a:ext cx="89768" cy="35365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211" name="墨迹 210"/>
              <p14:cNvContentPartPr/>
              <p14:nvPr/>
            </p14:nvContentPartPr>
            <p14:xfrm>
              <a:off x="10336338" y="1203025"/>
              <a:ext cx="157951" cy="128040"/>
            </p14:xfrm>
          </p:contentPart>
        </mc:Choice>
        <mc:Fallback xmlns="">
          <p:pic>
            <p:nvPicPr>
              <p:cNvPr id="211" name="墨迹 210"/>
            </p:nvPicPr>
            <p:blipFill>
              <a:blip r:embed="rId84"/>
            </p:blipFill>
            <p:spPr>
              <a:xfrm>
                <a:off x="10336338" y="1203025"/>
                <a:ext cx="157951" cy="12804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212" name="墨迹 211"/>
              <p14:cNvContentPartPr/>
              <p14:nvPr/>
            </p14:nvContentPartPr>
            <p14:xfrm>
              <a:off x="3901138" y="3507740"/>
              <a:ext cx="1153279" cy="52723"/>
            </p14:xfrm>
          </p:contentPart>
        </mc:Choice>
        <mc:Fallback xmlns="">
          <p:pic>
            <p:nvPicPr>
              <p:cNvPr id="212" name="墨迹 211"/>
            </p:nvPicPr>
            <p:blipFill>
              <a:blip r:embed="rId86"/>
            </p:blipFill>
            <p:spPr>
              <a:xfrm>
                <a:off x="3901138" y="3507740"/>
                <a:ext cx="1153279" cy="52723"/>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213" name="墨迹 212"/>
              <p14:cNvContentPartPr/>
              <p14:nvPr/>
            </p14:nvContentPartPr>
            <p14:xfrm>
              <a:off x="4237597" y="3057890"/>
              <a:ext cx="877122" cy="469707"/>
            </p14:xfrm>
          </p:contentPart>
        </mc:Choice>
        <mc:Fallback xmlns="">
          <p:pic>
            <p:nvPicPr>
              <p:cNvPr id="213" name="墨迹 212"/>
            </p:nvPicPr>
            <p:blipFill>
              <a:blip r:embed="rId88"/>
            </p:blipFill>
            <p:spPr>
              <a:xfrm>
                <a:off x="4237597" y="3057890"/>
                <a:ext cx="877122" cy="469707"/>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214" name="墨迹 213"/>
              <p14:cNvContentPartPr/>
              <p14:nvPr/>
            </p14:nvContentPartPr>
            <p14:xfrm>
              <a:off x="5022895" y="3478298"/>
              <a:ext cx="746925" cy="76687"/>
            </p14:xfrm>
          </p:contentPart>
        </mc:Choice>
        <mc:Fallback xmlns="">
          <p:pic>
            <p:nvPicPr>
              <p:cNvPr id="214" name="墨迹 213"/>
            </p:nvPicPr>
            <p:blipFill>
              <a:blip r:embed="rId90"/>
            </p:blipFill>
            <p:spPr>
              <a:xfrm>
                <a:off x="5022895" y="3478298"/>
                <a:ext cx="746925" cy="76687"/>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215" name="墨迹 214"/>
              <p14:cNvContentPartPr/>
              <p14:nvPr/>
            </p14:nvContentPartPr>
            <p14:xfrm>
              <a:off x="4402057" y="3078431"/>
              <a:ext cx="21928" cy="21910"/>
            </p14:xfrm>
          </p:contentPart>
        </mc:Choice>
        <mc:Fallback xmlns="">
          <p:pic>
            <p:nvPicPr>
              <p:cNvPr id="215" name="墨迹 214"/>
            </p:nvPicPr>
            <p:blipFill>
              <a:blip r:embed="rId92"/>
            </p:blipFill>
            <p:spPr>
              <a:xfrm>
                <a:off x="4402057" y="3078431"/>
                <a:ext cx="21928" cy="2191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216" name="墨迹 215"/>
              <p14:cNvContentPartPr/>
              <p14:nvPr/>
            </p14:nvContentPartPr>
            <p14:xfrm>
              <a:off x="4478805" y="2705438"/>
              <a:ext cx="63900" cy="244268"/>
            </p14:xfrm>
          </p:contentPart>
        </mc:Choice>
        <mc:Fallback xmlns="">
          <p:pic>
            <p:nvPicPr>
              <p:cNvPr id="216" name="墨迹 215"/>
            </p:nvPicPr>
            <p:blipFill>
              <a:blip r:embed="rId94"/>
            </p:blipFill>
            <p:spPr>
              <a:xfrm>
                <a:off x="4478805" y="2705438"/>
                <a:ext cx="63900" cy="244268"/>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217" name="墨迹 216"/>
              <p14:cNvContentPartPr/>
              <p14:nvPr/>
            </p14:nvContentPartPr>
            <p14:xfrm>
              <a:off x="4445913" y="2793594"/>
              <a:ext cx="106899" cy="5477"/>
            </p14:xfrm>
          </p:contentPart>
        </mc:Choice>
        <mc:Fallback xmlns="">
          <p:pic>
            <p:nvPicPr>
              <p:cNvPr id="217" name="墨迹 216"/>
            </p:nvPicPr>
            <p:blipFill>
              <a:blip r:embed="rId96"/>
            </p:blipFill>
            <p:spPr>
              <a:xfrm>
                <a:off x="4445913" y="2793594"/>
                <a:ext cx="106899" cy="5477"/>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218" name="墨迹 217"/>
              <p14:cNvContentPartPr/>
              <p14:nvPr/>
            </p14:nvContentPartPr>
            <p14:xfrm>
              <a:off x="4654230" y="2749773"/>
              <a:ext cx="10964" cy="71209"/>
            </p14:xfrm>
          </p:contentPart>
        </mc:Choice>
        <mc:Fallback xmlns="">
          <p:pic>
            <p:nvPicPr>
              <p:cNvPr id="218" name="墨迹 217"/>
            </p:nvPicPr>
            <p:blipFill>
              <a:blip r:embed="rId98"/>
            </p:blipFill>
            <p:spPr>
              <a:xfrm>
                <a:off x="4654230" y="2749773"/>
                <a:ext cx="10964" cy="71209"/>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219" name="墨迹 218"/>
              <p14:cNvContentPartPr/>
              <p14:nvPr/>
            </p14:nvContentPartPr>
            <p14:xfrm>
              <a:off x="4755647" y="2862064"/>
              <a:ext cx="70003" cy="39973"/>
            </p14:xfrm>
          </p:contentPart>
        </mc:Choice>
        <mc:Fallback xmlns="">
          <p:pic>
            <p:nvPicPr>
              <p:cNvPr id="219" name="墨迹 218"/>
            </p:nvPicPr>
            <p:blipFill>
              <a:blip r:embed="rId24"/>
            </p:blipFill>
            <p:spPr>
              <a:xfrm>
                <a:off x="4755647" y="2862064"/>
                <a:ext cx="70003" cy="39973"/>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220" name="墨迹 219"/>
              <p14:cNvContentPartPr/>
              <p14:nvPr/>
            </p14:nvContentPartPr>
            <p14:xfrm>
              <a:off x="4857064" y="2641589"/>
              <a:ext cx="43857" cy="277990"/>
            </p14:xfrm>
          </p:contentPart>
        </mc:Choice>
        <mc:Fallback xmlns="">
          <p:pic>
            <p:nvPicPr>
              <p:cNvPr id="220" name="墨迹 219"/>
            </p:nvPicPr>
            <p:blipFill>
              <a:blip r:embed="rId101"/>
            </p:blipFill>
            <p:spPr>
              <a:xfrm>
                <a:off x="4857064" y="2641589"/>
                <a:ext cx="43857" cy="277990"/>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221" name="墨迹 220"/>
              <p14:cNvContentPartPr/>
              <p14:nvPr/>
            </p14:nvContentPartPr>
            <p14:xfrm>
              <a:off x="4811666" y="2751142"/>
              <a:ext cx="94736" cy="47929"/>
            </p14:xfrm>
          </p:contentPart>
        </mc:Choice>
        <mc:Fallback xmlns="">
          <p:pic>
            <p:nvPicPr>
              <p:cNvPr id="221" name="墨迹 220"/>
            </p:nvPicPr>
            <p:blipFill>
              <a:blip r:embed="rId103"/>
            </p:blipFill>
            <p:spPr>
              <a:xfrm>
                <a:off x="4811666" y="2751142"/>
                <a:ext cx="94736" cy="47929"/>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222" name="墨迹 221"/>
              <p14:cNvContentPartPr/>
              <p14:nvPr/>
            </p14:nvContentPartPr>
            <p14:xfrm>
              <a:off x="4972187" y="2777161"/>
              <a:ext cx="52079" cy="123931"/>
            </p14:xfrm>
          </p:contentPart>
        </mc:Choice>
        <mc:Fallback xmlns="">
          <p:pic>
            <p:nvPicPr>
              <p:cNvPr id="222" name="墨迹 221"/>
            </p:nvPicPr>
            <p:blipFill>
              <a:blip r:embed="rId105"/>
            </p:blipFill>
            <p:spPr>
              <a:xfrm>
                <a:off x="4972187" y="2777161"/>
                <a:ext cx="52079" cy="123931"/>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223" name="墨迹 222"/>
              <p14:cNvContentPartPr/>
              <p14:nvPr/>
            </p14:nvContentPartPr>
            <p14:xfrm>
              <a:off x="4388352" y="3620717"/>
              <a:ext cx="90453" cy="325919"/>
            </p14:xfrm>
          </p:contentPart>
        </mc:Choice>
        <mc:Fallback xmlns="">
          <p:pic>
            <p:nvPicPr>
              <p:cNvPr id="223" name="墨迹 222"/>
            </p:nvPicPr>
            <p:blipFill>
              <a:blip r:embed="rId107"/>
            </p:blipFill>
            <p:spPr>
              <a:xfrm>
                <a:off x="4388352" y="3620717"/>
                <a:ext cx="90453" cy="325919"/>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224" name="墨迹 223"/>
              <p14:cNvContentPartPr/>
              <p14:nvPr/>
            </p14:nvContentPartPr>
            <p14:xfrm>
              <a:off x="4281453" y="3737972"/>
              <a:ext cx="167201" cy="41596"/>
            </p14:xfrm>
          </p:contentPart>
        </mc:Choice>
        <mc:Fallback xmlns="">
          <p:pic>
            <p:nvPicPr>
              <p:cNvPr id="224" name="墨迹 223"/>
            </p:nvPicPr>
            <p:blipFill>
              <a:blip r:embed="rId109"/>
            </p:blipFill>
            <p:spPr>
              <a:xfrm>
                <a:off x="4281453" y="3737972"/>
                <a:ext cx="167201" cy="41596"/>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225" name="墨迹 224"/>
              <p14:cNvContentPartPr/>
              <p14:nvPr/>
            </p14:nvContentPartPr>
            <p14:xfrm>
              <a:off x="4550072" y="3737117"/>
              <a:ext cx="14219" cy="83533"/>
            </p14:xfrm>
          </p:contentPart>
        </mc:Choice>
        <mc:Fallback xmlns="">
          <p:pic>
            <p:nvPicPr>
              <p:cNvPr id="225" name="墨迹 224"/>
            </p:nvPicPr>
            <p:blipFill>
              <a:blip r:embed="rId111"/>
            </p:blipFill>
            <p:spPr>
              <a:xfrm>
                <a:off x="4550072" y="3737117"/>
                <a:ext cx="14219" cy="83533"/>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226" name="墨迹 225"/>
              <p14:cNvContentPartPr/>
              <p14:nvPr/>
            </p14:nvContentPartPr>
            <p14:xfrm>
              <a:off x="4643266" y="3856255"/>
              <a:ext cx="10964" cy="32866"/>
            </p14:xfrm>
          </p:contentPart>
        </mc:Choice>
        <mc:Fallback xmlns="">
          <p:pic>
            <p:nvPicPr>
              <p:cNvPr id="226" name="墨迹 225"/>
            </p:nvPicPr>
            <p:blipFill>
              <a:blip r:embed="rId113"/>
            </p:blipFill>
            <p:spPr>
              <a:xfrm>
                <a:off x="4643266" y="3856255"/>
                <a:ext cx="10964" cy="32866"/>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227" name="墨迹 226"/>
              <p14:cNvContentPartPr/>
              <p14:nvPr/>
            </p14:nvContentPartPr>
            <p14:xfrm>
              <a:off x="4758388" y="3672583"/>
              <a:ext cx="74693" cy="326091"/>
            </p14:xfrm>
          </p:contentPart>
        </mc:Choice>
        <mc:Fallback xmlns="">
          <p:pic>
            <p:nvPicPr>
              <p:cNvPr id="227" name="墨迹 226"/>
            </p:nvPicPr>
            <p:blipFill>
              <a:blip r:embed="rId115"/>
            </p:blipFill>
            <p:spPr>
              <a:xfrm>
                <a:off x="4758388" y="3672583"/>
                <a:ext cx="74693" cy="326091"/>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228" name="墨迹 227"/>
              <p14:cNvContentPartPr/>
              <p14:nvPr/>
            </p14:nvContentPartPr>
            <p14:xfrm>
              <a:off x="4720014" y="3774091"/>
              <a:ext cx="101417" cy="19172"/>
            </p14:xfrm>
          </p:contentPart>
        </mc:Choice>
        <mc:Fallback xmlns="">
          <p:pic>
            <p:nvPicPr>
              <p:cNvPr id="228" name="墨迹 227"/>
            </p:nvPicPr>
            <p:blipFill>
              <a:blip r:embed="rId117"/>
            </p:blipFill>
            <p:spPr>
              <a:xfrm>
                <a:off x="4720014" y="3774091"/>
                <a:ext cx="101417" cy="19172"/>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229" name="墨迹 228"/>
              <p14:cNvContentPartPr/>
              <p14:nvPr/>
            </p14:nvContentPartPr>
            <p14:xfrm>
              <a:off x="4886702" y="3817912"/>
              <a:ext cx="43171" cy="109552"/>
            </p14:xfrm>
          </p:contentPart>
        </mc:Choice>
        <mc:Fallback xmlns="">
          <p:pic>
            <p:nvPicPr>
              <p:cNvPr id="229" name="墨迹 228"/>
            </p:nvPicPr>
            <p:blipFill>
              <a:blip r:embed="rId119"/>
            </p:blipFill>
            <p:spPr>
              <a:xfrm>
                <a:off x="4886702" y="3817912"/>
                <a:ext cx="43171" cy="109552"/>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230" name="墨迹 229"/>
              <p14:cNvContentPartPr/>
              <p14:nvPr/>
            </p14:nvContentPartPr>
            <p14:xfrm>
              <a:off x="6468777" y="1116068"/>
              <a:ext cx="27410" cy="661424"/>
            </p14:xfrm>
          </p:contentPart>
        </mc:Choice>
        <mc:Fallback xmlns="">
          <p:pic>
            <p:nvPicPr>
              <p:cNvPr id="230" name="墨迹 229"/>
            </p:nvPicPr>
            <p:blipFill>
              <a:blip r:embed="rId121"/>
            </p:blipFill>
            <p:spPr>
              <a:xfrm>
                <a:off x="6468777" y="1116068"/>
                <a:ext cx="27410" cy="661424"/>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231" name="墨迹 230"/>
              <p14:cNvContentPartPr/>
              <p14:nvPr/>
            </p14:nvContentPartPr>
            <p14:xfrm>
              <a:off x="6693539" y="1741888"/>
              <a:ext cx="19187" cy="257449"/>
            </p14:xfrm>
          </p:contentPart>
        </mc:Choice>
        <mc:Fallback xmlns="">
          <p:pic>
            <p:nvPicPr>
              <p:cNvPr id="231" name="墨迹 230"/>
            </p:nvPicPr>
            <p:blipFill>
              <a:blip r:embed="rId123"/>
            </p:blipFill>
            <p:spPr>
              <a:xfrm>
                <a:off x="6693539" y="1741888"/>
                <a:ext cx="19187" cy="257449"/>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232" name="墨迹 231"/>
              <p14:cNvContentPartPr/>
              <p14:nvPr/>
            </p14:nvContentPartPr>
            <p14:xfrm>
              <a:off x="6627755" y="1637813"/>
              <a:ext cx="98676" cy="106813"/>
            </p14:xfrm>
          </p:contentPart>
        </mc:Choice>
        <mc:Fallback xmlns="">
          <p:pic>
            <p:nvPicPr>
              <p:cNvPr id="232" name="墨迹 231"/>
            </p:nvPicPr>
            <p:blipFill>
              <a:blip r:embed="rId125"/>
            </p:blipFill>
            <p:spPr>
              <a:xfrm>
                <a:off x="6627755" y="1637813"/>
                <a:ext cx="98676" cy="106813"/>
              </a:xfrm>
              <a:prstGeom prst="rect"/>
            </p:spPr>
          </p:pic>
        </mc:Fallback>
      </mc:AlternateContent>
      <mc:AlternateContent xmlns:mc="http://schemas.openxmlformats.org/markup-compatibility/2006" xmlns:p14="http://schemas.microsoft.com/office/powerpoint/2010/main">
        <mc:Choice Requires="p14">
          <p:contentPart r:id="rId126" p14:bwMode="auto">
            <p14:nvContentPartPr>
              <p14:cNvPr id="233" name="墨迹 232"/>
              <p14:cNvContentPartPr/>
              <p14:nvPr/>
            </p14:nvContentPartPr>
            <p14:xfrm>
              <a:off x="6666129" y="1711247"/>
              <a:ext cx="128828" cy="30641"/>
            </p14:xfrm>
          </p:contentPart>
        </mc:Choice>
        <mc:Fallback xmlns="">
          <p:pic>
            <p:nvPicPr>
              <p:cNvPr id="233" name="墨迹 232"/>
            </p:nvPicPr>
            <p:blipFill>
              <a:blip r:embed="rId127"/>
            </p:blipFill>
            <p:spPr>
              <a:xfrm>
                <a:off x="6666129" y="1711247"/>
                <a:ext cx="128828" cy="30641"/>
              </a:xfrm>
              <a:prstGeom prst="rect"/>
            </p:spPr>
          </p:pic>
        </mc:Fallback>
      </mc:AlternateContent>
      <mc:AlternateContent xmlns:mc="http://schemas.openxmlformats.org/markup-compatibility/2006" xmlns:p14="http://schemas.microsoft.com/office/powerpoint/2010/main">
        <mc:Choice Requires="p14">
          <p:contentPart r:id="rId128" p14:bwMode="auto">
            <p14:nvContentPartPr>
              <p14:cNvPr id="234" name="墨迹 233"/>
              <p14:cNvContentPartPr/>
              <p14:nvPr/>
            </p14:nvContentPartPr>
            <p14:xfrm>
              <a:off x="6616791" y="2179414"/>
              <a:ext cx="49338" cy="241701"/>
            </p14:xfrm>
          </p:contentPart>
        </mc:Choice>
        <mc:Fallback xmlns="">
          <p:pic>
            <p:nvPicPr>
              <p:cNvPr id="234" name="墨迹 233"/>
            </p:nvPicPr>
            <p:blipFill>
              <a:blip r:embed="rId129"/>
            </p:blipFill>
            <p:spPr>
              <a:xfrm>
                <a:off x="6616791" y="2179414"/>
                <a:ext cx="49338" cy="241701"/>
              </a:xfrm>
              <a:prstGeom prst="rect"/>
            </p:spPr>
          </p:pic>
        </mc:Fallback>
      </mc:AlternateContent>
      <mc:AlternateContent xmlns:mc="http://schemas.openxmlformats.org/markup-compatibility/2006" xmlns:p14="http://schemas.microsoft.com/office/powerpoint/2010/main">
        <mc:Choice Requires="p14">
          <p:contentPart r:id="rId130" p14:bwMode="auto">
            <p14:nvContentPartPr>
              <p14:cNvPr id="235" name="墨迹 234"/>
              <p14:cNvContentPartPr/>
              <p14:nvPr/>
            </p14:nvContentPartPr>
            <p14:xfrm>
              <a:off x="6583899" y="2245830"/>
              <a:ext cx="115122" cy="15064"/>
            </p14:xfrm>
          </p:contentPart>
        </mc:Choice>
        <mc:Fallback xmlns="">
          <p:pic>
            <p:nvPicPr>
              <p:cNvPr id="235" name="墨迹 234"/>
            </p:nvPicPr>
            <p:blipFill>
              <a:blip r:embed="rId131"/>
            </p:blipFill>
            <p:spPr>
              <a:xfrm>
                <a:off x="6583899" y="2245830"/>
                <a:ext cx="115122" cy="15064"/>
              </a:xfrm>
              <a:prstGeom prst="rect"/>
            </p:spPr>
          </p:pic>
        </mc:Fallback>
      </mc:AlternateContent>
      <mc:AlternateContent xmlns:mc="http://schemas.openxmlformats.org/markup-compatibility/2006" xmlns:p14="http://schemas.microsoft.com/office/powerpoint/2010/main">
        <mc:Choice Requires="p14">
          <p:contentPart r:id="rId132" p14:bwMode="auto">
            <p14:nvContentPartPr>
              <p14:cNvPr id="236" name="墨迹 235"/>
              <p14:cNvContentPartPr/>
              <p14:nvPr/>
            </p14:nvContentPartPr>
            <p14:xfrm>
              <a:off x="6778510" y="2251308"/>
              <a:ext cx="2741" cy="109553"/>
            </p14:xfrm>
          </p:contentPart>
        </mc:Choice>
        <mc:Fallback xmlns="">
          <p:pic>
            <p:nvPicPr>
              <p:cNvPr id="236" name="墨迹 235"/>
            </p:nvPicPr>
            <p:blipFill>
              <a:blip r:embed="rId133"/>
            </p:blipFill>
            <p:spPr>
              <a:xfrm>
                <a:off x="6778510" y="2251308"/>
                <a:ext cx="2741" cy="109553"/>
              </a:xfrm>
              <a:prstGeom prst="rect"/>
            </p:spPr>
          </p:pic>
        </mc:Fallback>
      </mc:AlternateContent>
      <mc:AlternateContent xmlns:mc="http://schemas.openxmlformats.org/markup-compatibility/2006" xmlns:p14="http://schemas.microsoft.com/office/powerpoint/2010/main">
        <mc:Choice Requires="p14">
          <p:contentPart r:id="rId134" p14:bwMode="auto">
            <p14:nvContentPartPr>
              <p14:cNvPr id="237" name="墨迹 236"/>
              <p14:cNvContentPartPr/>
              <p14:nvPr/>
            </p14:nvContentPartPr>
            <p14:xfrm>
              <a:off x="6666129" y="2510811"/>
              <a:ext cx="54820" cy="249917"/>
            </p14:xfrm>
          </p:contentPart>
        </mc:Choice>
        <mc:Fallback xmlns="">
          <p:pic>
            <p:nvPicPr>
              <p:cNvPr id="237" name="墨迹 236"/>
            </p:nvPicPr>
            <p:blipFill>
              <a:blip r:embed="rId135"/>
            </p:blipFill>
            <p:spPr>
              <a:xfrm>
                <a:off x="6666129" y="2510811"/>
                <a:ext cx="54820" cy="249917"/>
              </a:xfrm>
              <a:prstGeom prst="rect"/>
            </p:spPr>
          </p:pic>
        </mc:Fallback>
      </mc:AlternateContent>
      <mc:AlternateContent xmlns:mc="http://schemas.openxmlformats.org/markup-compatibility/2006" xmlns:p14="http://schemas.microsoft.com/office/powerpoint/2010/main">
        <mc:Choice Requires="p14">
          <p:contentPart r:id="rId136" p14:bwMode="auto">
            <p14:nvContentPartPr>
              <p14:cNvPr id="238" name="墨迹 237"/>
              <p14:cNvContentPartPr/>
              <p14:nvPr/>
            </p14:nvContentPartPr>
            <p14:xfrm>
              <a:off x="6605827" y="2571750"/>
              <a:ext cx="87712" cy="24649"/>
            </p14:xfrm>
          </p:contentPart>
        </mc:Choice>
        <mc:Fallback xmlns="">
          <p:pic>
            <p:nvPicPr>
              <p:cNvPr id="238" name="墨迹 237"/>
            </p:nvPicPr>
            <p:blipFill>
              <a:blip r:embed="rId137"/>
            </p:blipFill>
            <p:spPr>
              <a:xfrm>
                <a:off x="6605827" y="2571750"/>
                <a:ext cx="87712" cy="24649"/>
              </a:xfrm>
              <a:prstGeom prst="rect"/>
            </p:spPr>
          </p:pic>
        </mc:Fallback>
      </mc:AlternateContent>
      <mc:AlternateContent xmlns:mc="http://schemas.openxmlformats.org/markup-compatibility/2006" xmlns:p14="http://schemas.microsoft.com/office/powerpoint/2010/main">
        <mc:Choice Requires="p14">
          <p:contentPart r:id="rId138" p14:bwMode="auto">
            <p14:nvContentPartPr>
              <p14:cNvPr id="239" name="墨迹 238"/>
              <p14:cNvContentPartPr/>
              <p14:nvPr/>
            </p14:nvContentPartPr>
            <p14:xfrm>
              <a:off x="6780566" y="2585444"/>
              <a:ext cx="74693" cy="170491"/>
            </p14:xfrm>
          </p:contentPart>
        </mc:Choice>
        <mc:Fallback xmlns="">
          <p:pic>
            <p:nvPicPr>
              <p:cNvPr id="239" name="墨迹 238"/>
            </p:nvPicPr>
            <p:blipFill>
              <a:blip r:embed="rId139"/>
            </p:blipFill>
            <p:spPr>
              <a:xfrm>
                <a:off x="6780566" y="2585444"/>
                <a:ext cx="74693" cy="170491"/>
              </a:xfrm>
              <a:prstGeom prst="rect"/>
            </p:spPr>
          </p:pic>
        </mc:Fallback>
      </mc:AlternateContent>
      <mc:AlternateContent xmlns:mc="http://schemas.openxmlformats.org/markup-compatibility/2006" xmlns:p14="http://schemas.microsoft.com/office/powerpoint/2010/main">
        <mc:Choice Requires="p14">
          <p:contentPart r:id="rId140" p14:bwMode="auto">
            <p14:nvContentPartPr>
              <p14:cNvPr id="240" name="墨迹 239"/>
              <p14:cNvContentPartPr/>
              <p14:nvPr/>
            </p14:nvContentPartPr>
            <p14:xfrm>
              <a:off x="3113784" y="3733008"/>
              <a:ext cx="148014" cy="19172"/>
            </p14:xfrm>
          </p:contentPart>
        </mc:Choice>
        <mc:Fallback xmlns="">
          <p:pic>
            <p:nvPicPr>
              <p:cNvPr id="240" name="墨迹 239"/>
            </p:nvPicPr>
            <p:blipFill>
              <a:blip r:embed="rId141"/>
            </p:blipFill>
            <p:spPr>
              <a:xfrm>
                <a:off x="3113784" y="3733008"/>
                <a:ext cx="148014" cy="19172"/>
              </a:xfrm>
              <a:prstGeom prst="rect"/>
            </p:spPr>
          </p:pic>
        </mc:Fallback>
      </mc:AlternateContent>
      <mc:AlternateContent xmlns:mc="http://schemas.openxmlformats.org/markup-compatibility/2006" xmlns:p14="http://schemas.microsoft.com/office/powerpoint/2010/main">
        <mc:Choice Requires="p14">
          <p:contentPart r:id="rId142" p14:bwMode="auto">
            <p14:nvContentPartPr>
              <p14:cNvPr id="241" name="墨迹 240"/>
              <p14:cNvContentPartPr/>
              <p14:nvPr/>
            </p14:nvContentPartPr>
            <p14:xfrm>
              <a:off x="3250834" y="3649988"/>
              <a:ext cx="93194" cy="113147"/>
            </p14:xfrm>
          </p:contentPart>
        </mc:Choice>
        <mc:Fallback xmlns="">
          <p:pic>
            <p:nvPicPr>
              <p:cNvPr id="241" name="墨迹 240"/>
            </p:nvPicPr>
            <p:blipFill>
              <a:blip r:embed="rId143"/>
            </p:blipFill>
            <p:spPr>
              <a:xfrm>
                <a:off x="3250834" y="3649988"/>
                <a:ext cx="93194" cy="113147"/>
              </a:xfrm>
              <a:prstGeom prst="rect"/>
            </p:spPr>
          </p:pic>
        </mc:Fallback>
      </mc:AlternateContent>
      <mc:AlternateContent xmlns:mc="http://schemas.openxmlformats.org/markup-compatibility/2006" xmlns:p14="http://schemas.microsoft.com/office/powerpoint/2010/main">
        <mc:Choice Requires="p14">
          <p:contentPart r:id="rId144" p14:bwMode="auto">
            <p14:nvContentPartPr>
              <p14:cNvPr id="242" name="墨迹 241"/>
              <p14:cNvContentPartPr/>
              <p14:nvPr/>
            </p14:nvContentPartPr>
            <p14:xfrm>
              <a:off x="3438593" y="3701170"/>
              <a:ext cx="72637" cy="138652"/>
            </p14:xfrm>
          </p:contentPart>
        </mc:Choice>
        <mc:Fallback xmlns="">
          <p:pic>
            <p:nvPicPr>
              <p:cNvPr id="242" name="墨迹 241"/>
            </p:nvPicPr>
            <p:blipFill>
              <a:blip r:embed="rId145"/>
            </p:blipFill>
            <p:spPr>
              <a:xfrm>
                <a:off x="3438593" y="3701170"/>
                <a:ext cx="72637" cy="138652"/>
              </a:xfrm>
              <a:prstGeom prst="rect"/>
            </p:spPr>
          </p:pic>
        </mc:Fallback>
      </mc:AlternateContent>
      <mc:AlternateContent xmlns:mc="http://schemas.openxmlformats.org/markup-compatibility/2006" xmlns:p14="http://schemas.microsoft.com/office/powerpoint/2010/main">
        <mc:Choice Requires="p14">
          <p:contentPart r:id="rId146" p14:bwMode="auto">
            <p14:nvContentPartPr>
              <p14:cNvPr id="243" name="墨迹 242"/>
              <p14:cNvContentPartPr/>
              <p14:nvPr/>
            </p14:nvContentPartPr>
            <p14:xfrm>
              <a:off x="3596201" y="3752180"/>
              <a:ext cx="60302" cy="10955"/>
            </p14:xfrm>
          </p:contentPart>
        </mc:Choice>
        <mc:Fallback xmlns="">
          <p:pic>
            <p:nvPicPr>
              <p:cNvPr id="243" name="墨迹 242"/>
            </p:nvPicPr>
            <p:blipFill>
              <a:blip r:embed="rId147"/>
            </p:blipFill>
            <p:spPr>
              <a:xfrm>
                <a:off x="3596201" y="3752180"/>
                <a:ext cx="60302" cy="10955"/>
              </a:xfrm>
              <a:prstGeom prst="rect"/>
            </p:spPr>
          </p:pic>
        </mc:Fallback>
      </mc:AlternateContent>
      <mc:AlternateContent xmlns:mc="http://schemas.openxmlformats.org/markup-compatibility/2006" xmlns:p14="http://schemas.microsoft.com/office/powerpoint/2010/main">
        <mc:Choice Requires="p14">
          <p:contentPart r:id="rId148" p14:bwMode="auto">
            <p14:nvContentPartPr>
              <p14:cNvPr id="244" name="墨迹 243"/>
              <p14:cNvContentPartPr/>
              <p14:nvPr/>
            </p14:nvContentPartPr>
            <p14:xfrm>
              <a:off x="3618129" y="3823389"/>
              <a:ext cx="65784" cy="16433"/>
            </p14:xfrm>
          </p:contentPart>
        </mc:Choice>
        <mc:Fallback xmlns="">
          <p:pic>
            <p:nvPicPr>
              <p:cNvPr id="244" name="墨迹 243"/>
            </p:nvPicPr>
            <p:blipFill>
              <a:blip r:embed="rId149"/>
            </p:blipFill>
            <p:spPr>
              <a:xfrm>
                <a:off x="3618129" y="3823389"/>
                <a:ext cx="65784" cy="16433"/>
              </a:xfrm>
              <a:prstGeom prst="rect"/>
            </p:spPr>
          </p:pic>
        </mc:Fallback>
      </mc:AlternateContent>
      <mc:AlternateContent xmlns:mc="http://schemas.openxmlformats.org/markup-compatibility/2006" xmlns:p14="http://schemas.microsoft.com/office/powerpoint/2010/main">
        <mc:Choice Requires="p14">
          <p:contentPart r:id="rId150" p14:bwMode="auto">
            <p14:nvContentPartPr>
              <p14:cNvPr id="245" name="墨迹 244"/>
              <p14:cNvContentPartPr/>
              <p14:nvPr/>
            </p14:nvContentPartPr>
            <p14:xfrm>
              <a:off x="3799036" y="3637150"/>
              <a:ext cx="16446" cy="62992"/>
            </p14:xfrm>
          </p:contentPart>
        </mc:Choice>
        <mc:Fallback xmlns="">
          <p:pic>
            <p:nvPicPr>
              <p:cNvPr id="245" name="墨迹 244"/>
            </p:nvPicPr>
            <p:blipFill>
              <a:blip r:embed="rId151"/>
            </p:blipFill>
            <p:spPr>
              <a:xfrm>
                <a:off x="3799036" y="3637150"/>
                <a:ext cx="16446" cy="62992"/>
              </a:xfrm>
              <a:prstGeom prst="rect"/>
            </p:spPr>
          </p:pic>
        </mc:Fallback>
      </mc:AlternateContent>
      <mc:AlternateContent xmlns:mc="http://schemas.openxmlformats.org/markup-compatibility/2006" xmlns:p14="http://schemas.microsoft.com/office/powerpoint/2010/main">
        <mc:Choice Requires="p14">
          <p:contentPart r:id="rId152" p14:bwMode="auto">
            <p14:nvContentPartPr>
              <p14:cNvPr id="246" name="墨迹 245"/>
              <p14:cNvContentPartPr/>
              <p14:nvPr/>
            </p14:nvContentPartPr>
            <p14:xfrm>
              <a:off x="3870302" y="3653069"/>
              <a:ext cx="117863" cy="266179"/>
            </p14:xfrm>
          </p:contentPart>
        </mc:Choice>
        <mc:Fallback xmlns="">
          <p:pic>
            <p:nvPicPr>
              <p:cNvPr id="246" name="墨迹 245"/>
            </p:nvPicPr>
            <p:blipFill>
              <a:blip r:embed="rId153"/>
            </p:blipFill>
            <p:spPr>
              <a:xfrm>
                <a:off x="3870302" y="3653069"/>
                <a:ext cx="117863" cy="266179"/>
              </a:xfrm>
              <a:prstGeom prst="rect"/>
            </p:spPr>
          </p:pic>
        </mc:Fallback>
      </mc:AlternateContent>
      <mc:AlternateContent xmlns:mc="http://schemas.openxmlformats.org/markup-compatibility/2006" xmlns:p14="http://schemas.microsoft.com/office/powerpoint/2010/main">
        <mc:Choice Requires="p14">
          <p:contentPart r:id="rId154" p14:bwMode="auto">
            <p14:nvContentPartPr>
              <p14:cNvPr id="247" name="墨迹 246"/>
              <p14:cNvContentPartPr/>
              <p14:nvPr/>
            </p14:nvContentPartPr>
            <p14:xfrm>
              <a:off x="4053949" y="3620717"/>
              <a:ext cx="2741" cy="65731"/>
            </p14:xfrm>
          </p:contentPart>
        </mc:Choice>
        <mc:Fallback xmlns="">
          <p:pic>
            <p:nvPicPr>
              <p:cNvPr id="247" name="墨迹 246"/>
            </p:nvPicPr>
            <p:blipFill>
              <a:blip r:embed="rId155"/>
            </p:blipFill>
            <p:spPr>
              <a:xfrm>
                <a:off x="4053949" y="3620717"/>
                <a:ext cx="2741" cy="65731"/>
              </a:xfrm>
              <a:prstGeom prst="rect"/>
            </p:spPr>
          </p:pic>
        </mc:Fallback>
      </mc:AlternateContent>
      <mc:AlternateContent xmlns:mc="http://schemas.openxmlformats.org/markup-compatibility/2006" xmlns:p14="http://schemas.microsoft.com/office/powerpoint/2010/main">
        <mc:Choice Requires="p14">
          <p:contentPart r:id="rId156" p14:bwMode="auto">
            <p14:nvContentPartPr>
              <p14:cNvPr id="248" name="墨迹 247"/>
              <p14:cNvContentPartPr/>
              <p14:nvPr/>
            </p14:nvContentPartPr>
            <p14:xfrm>
              <a:off x="6863481" y="1719977"/>
              <a:ext cx="5482" cy="234854"/>
            </p14:xfrm>
          </p:contentPart>
        </mc:Choice>
        <mc:Fallback xmlns="">
          <p:pic>
            <p:nvPicPr>
              <p:cNvPr id="248" name="墨迹 247"/>
            </p:nvPicPr>
            <p:blipFill>
              <a:blip r:embed="rId157"/>
            </p:blipFill>
            <p:spPr>
              <a:xfrm>
                <a:off x="6863481" y="1719977"/>
                <a:ext cx="5482" cy="234854"/>
              </a:xfrm>
              <a:prstGeom prst="rect"/>
            </p:spPr>
          </p:pic>
        </mc:Fallback>
      </mc:AlternateContent>
      <mc:AlternateContent xmlns:mc="http://schemas.openxmlformats.org/markup-compatibility/2006" xmlns:p14="http://schemas.microsoft.com/office/powerpoint/2010/main">
        <mc:Choice Requires="p14">
          <p:contentPart r:id="rId158" p14:bwMode="auto">
            <p14:nvContentPartPr>
              <p14:cNvPr id="249" name="墨迹 248"/>
              <p14:cNvContentPartPr/>
              <p14:nvPr/>
            </p14:nvContentPartPr>
            <p14:xfrm>
              <a:off x="6814144" y="1714500"/>
              <a:ext cx="43856" cy="49298"/>
            </p14:xfrm>
          </p:contentPart>
        </mc:Choice>
        <mc:Fallback xmlns="">
          <p:pic>
            <p:nvPicPr>
              <p:cNvPr id="249" name="墨迹 248"/>
            </p:nvPicPr>
            <p:blipFill>
              <a:blip r:embed="rId159"/>
            </p:blipFill>
            <p:spPr>
              <a:xfrm>
                <a:off x="6814144" y="1714500"/>
                <a:ext cx="43856" cy="49298"/>
              </a:xfrm>
              <a:prstGeom prst="rect"/>
            </p:spPr>
          </p:pic>
        </mc:Fallback>
      </mc:AlternateContent>
      <mc:AlternateContent xmlns:mc="http://schemas.openxmlformats.org/markup-compatibility/2006" xmlns:p14="http://schemas.microsoft.com/office/powerpoint/2010/main">
        <mc:Choice Requires="p14">
          <p:contentPart r:id="rId160" p14:bwMode="auto">
            <p14:nvContentPartPr>
              <p14:cNvPr id="250" name="墨迹 249"/>
              <p14:cNvContentPartPr/>
              <p14:nvPr/>
            </p14:nvContentPartPr>
            <p14:xfrm>
              <a:off x="6852518" y="1700805"/>
              <a:ext cx="38374" cy="13695"/>
            </p14:xfrm>
          </p:contentPart>
        </mc:Choice>
        <mc:Fallback xmlns="">
          <p:pic>
            <p:nvPicPr>
              <p:cNvPr id="250" name="墨迹 249"/>
            </p:nvPicPr>
            <p:blipFill>
              <a:blip r:embed="rId161"/>
            </p:blipFill>
            <p:spPr>
              <a:xfrm>
                <a:off x="6852518" y="1700805"/>
                <a:ext cx="38374" cy="13695"/>
              </a:xfrm>
              <a:prstGeom prst="rect"/>
            </p:spPr>
          </p:pic>
        </mc:Fallback>
      </mc:AlternateContent>
      <mc:AlternateContent xmlns:mc="http://schemas.openxmlformats.org/markup-compatibility/2006" xmlns:p14="http://schemas.microsoft.com/office/powerpoint/2010/main">
        <mc:Choice Requires="p14">
          <p:contentPart r:id="rId162" p14:bwMode="auto">
            <p14:nvContentPartPr>
              <p14:cNvPr id="251" name="墨迹 250"/>
              <p14:cNvContentPartPr/>
              <p14:nvPr/>
            </p14:nvContentPartPr>
            <p14:xfrm>
              <a:off x="6863481" y="1997796"/>
              <a:ext cx="29466" cy="278161"/>
            </p14:xfrm>
          </p:contentPart>
        </mc:Choice>
        <mc:Fallback xmlns="">
          <p:pic>
            <p:nvPicPr>
              <p:cNvPr id="251" name="墨迹 250"/>
            </p:nvPicPr>
            <p:blipFill>
              <a:blip r:embed="rId163"/>
            </p:blipFill>
            <p:spPr>
              <a:xfrm>
                <a:off x="6863481" y="1997796"/>
                <a:ext cx="29466" cy="278161"/>
              </a:xfrm>
              <a:prstGeom prst="rect"/>
            </p:spPr>
          </p:pic>
        </mc:Fallback>
      </mc:AlternateContent>
      <mc:AlternateContent xmlns:mc="http://schemas.openxmlformats.org/markup-compatibility/2006" xmlns:p14="http://schemas.microsoft.com/office/powerpoint/2010/main">
        <mc:Choice Requires="p14">
          <p:contentPart r:id="rId164" p14:bwMode="auto">
            <p14:nvContentPartPr>
              <p14:cNvPr id="252" name="墨迹 251"/>
              <p14:cNvContentPartPr/>
              <p14:nvPr/>
            </p14:nvContentPartPr>
            <p14:xfrm>
              <a:off x="6819625" y="2121728"/>
              <a:ext cx="93195" cy="20027"/>
            </p14:xfrm>
          </p:contentPart>
        </mc:Choice>
        <mc:Fallback xmlns="">
          <p:pic>
            <p:nvPicPr>
              <p:cNvPr id="252" name="墨迹 251"/>
            </p:nvPicPr>
            <p:blipFill>
              <a:blip r:embed="rId165"/>
            </p:blipFill>
            <p:spPr>
              <a:xfrm>
                <a:off x="6819625" y="2121728"/>
                <a:ext cx="93195" cy="20027"/>
              </a:xfrm>
              <a:prstGeom prst="rect"/>
            </p:spPr>
          </p:pic>
        </mc:Fallback>
      </mc:AlternateContent>
      <mc:AlternateContent xmlns:mc="http://schemas.openxmlformats.org/markup-compatibility/2006" xmlns:p14="http://schemas.microsoft.com/office/powerpoint/2010/main">
        <mc:Choice Requires="p14">
          <p:contentPart r:id="rId166" p14:bwMode="auto">
            <p14:nvContentPartPr>
              <p14:cNvPr id="253" name="墨迹 252"/>
              <p14:cNvContentPartPr/>
              <p14:nvPr/>
            </p14:nvContentPartPr>
            <p14:xfrm>
              <a:off x="6967640" y="2104096"/>
              <a:ext cx="13705" cy="67786"/>
            </p14:xfrm>
          </p:contentPart>
        </mc:Choice>
        <mc:Fallback xmlns="">
          <p:pic>
            <p:nvPicPr>
              <p:cNvPr id="253" name="墨迹 252"/>
            </p:nvPicPr>
            <p:blipFill>
              <a:blip r:embed="rId167"/>
            </p:blipFill>
            <p:spPr>
              <a:xfrm>
                <a:off x="6967640" y="2104096"/>
                <a:ext cx="13705" cy="67786"/>
              </a:xfrm>
              <a:prstGeom prst="rect"/>
            </p:spPr>
          </p:pic>
        </mc:Fallback>
      </mc:AlternateContent>
      <mc:AlternateContent xmlns:mc="http://schemas.openxmlformats.org/markup-compatibility/2006" xmlns:p14="http://schemas.microsoft.com/office/powerpoint/2010/main">
        <mc:Choice Requires="p14">
          <p:contentPart r:id="rId168" p14:bwMode="auto">
            <p14:nvContentPartPr>
              <p14:cNvPr id="254" name="墨迹 253"/>
              <p14:cNvContentPartPr/>
              <p14:nvPr/>
            </p14:nvContentPartPr>
            <p14:xfrm>
              <a:off x="6940230" y="2351788"/>
              <a:ext cx="43855" cy="222700"/>
            </p14:xfrm>
          </p:contentPart>
        </mc:Choice>
        <mc:Fallback xmlns="">
          <p:pic>
            <p:nvPicPr>
              <p:cNvPr id="254" name="墨迹 253"/>
            </p:nvPicPr>
            <p:blipFill>
              <a:blip r:embed="rId169"/>
            </p:blipFill>
            <p:spPr>
              <a:xfrm>
                <a:off x="6940230" y="2351788"/>
                <a:ext cx="43855" cy="222700"/>
              </a:xfrm>
              <a:prstGeom prst="rect"/>
            </p:spPr>
          </p:pic>
        </mc:Fallback>
      </mc:AlternateContent>
      <mc:AlternateContent xmlns:mc="http://schemas.openxmlformats.org/markup-compatibility/2006" xmlns:p14="http://schemas.microsoft.com/office/powerpoint/2010/main">
        <mc:Choice Requires="p14">
          <p:contentPart r:id="rId170" p14:bwMode="auto">
            <p14:nvContentPartPr>
              <p14:cNvPr id="255" name="墨迹 254"/>
              <p14:cNvContentPartPr/>
              <p14:nvPr/>
            </p14:nvContentPartPr>
            <p14:xfrm>
              <a:off x="6885409" y="2432070"/>
              <a:ext cx="65784" cy="8216"/>
            </p14:xfrm>
          </p:contentPart>
        </mc:Choice>
        <mc:Fallback xmlns="">
          <p:pic>
            <p:nvPicPr>
              <p:cNvPr id="255" name="墨迹 254"/>
            </p:nvPicPr>
            <p:blipFill>
              <a:blip r:embed="rId171"/>
            </p:blipFill>
            <p:spPr>
              <a:xfrm>
                <a:off x="6885409" y="2432070"/>
                <a:ext cx="65784" cy="8216"/>
              </a:xfrm>
              <a:prstGeom prst="rect"/>
            </p:spPr>
          </p:pic>
        </mc:Fallback>
      </mc:AlternateContent>
      <mc:AlternateContent xmlns:mc="http://schemas.openxmlformats.org/markup-compatibility/2006" xmlns:p14="http://schemas.microsoft.com/office/powerpoint/2010/main">
        <mc:Choice Requires="p14">
          <p:contentPart r:id="rId172" p14:bwMode="auto">
            <p14:nvContentPartPr>
              <p14:cNvPr id="256" name="墨迹 255"/>
              <p14:cNvContentPartPr/>
              <p14:nvPr/>
            </p14:nvContentPartPr>
            <p14:xfrm>
              <a:off x="7038906" y="2429331"/>
              <a:ext cx="43856" cy="80453"/>
            </p14:xfrm>
          </p:contentPart>
        </mc:Choice>
        <mc:Fallback xmlns="">
          <p:pic>
            <p:nvPicPr>
              <p:cNvPr id="256" name="墨迹 255"/>
            </p:nvPicPr>
            <p:blipFill>
              <a:blip r:embed="rId173"/>
            </p:blipFill>
            <p:spPr>
              <a:xfrm>
                <a:off x="7038906" y="2429331"/>
                <a:ext cx="43856" cy="80453"/>
              </a:xfrm>
              <a:prstGeom prst="rect"/>
            </p:spPr>
          </p:pic>
        </mc:Fallback>
      </mc:AlternateContent>
      <mc:AlternateContent xmlns:mc="http://schemas.openxmlformats.org/markup-compatibility/2006" xmlns:p14="http://schemas.microsoft.com/office/powerpoint/2010/main">
        <mc:Choice Requires="p14">
          <p:contentPart r:id="rId174" p14:bwMode="auto">
            <p14:nvContentPartPr>
              <p14:cNvPr id="257" name="墨迹 256"/>
              <p14:cNvContentPartPr/>
              <p14:nvPr/>
            </p14:nvContentPartPr>
            <p14:xfrm>
              <a:off x="6874446" y="1199602"/>
              <a:ext cx="10964" cy="468509"/>
            </p14:xfrm>
          </p:contentPart>
        </mc:Choice>
        <mc:Fallback xmlns="">
          <p:pic>
            <p:nvPicPr>
              <p:cNvPr id="257" name="墨迹 256"/>
            </p:nvPicPr>
            <p:blipFill>
              <a:blip r:embed="rId175"/>
            </p:blipFill>
            <p:spPr>
              <a:xfrm>
                <a:off x="6874446" y="1199602"/>
                <a:ext cx="10964" cy="468509"/>
              </a:xfrm>
              <a:prstGeom prst="rect"/>
            </p:spPr>
          </p:pic>
        </mc:Fallback>
      </mc:AlternateContent>
      <mc:AlternateContent xmlns:mc="http://schemas.openxmlformats.org/markup-compatibility/2006" xmlns:p14="http://schemas.microsoft.com/office/powerpoint/2010/main">
        <mc:Choice Requires="p14">
          <p:contentPart r:id="rId176" p14:bwMode="auto">
            <p14:nvContentPartPr>
              <p14:cNvPr id="258" name="墨迹 257"/>
              <p14:cNvContentPartPr/>
              <p14:nvPr/>
            </p14:nvContentPartPr>
            <p14:xfrm>
              <a:off x="6816884" y="1237945"/>
              <a:ext cx="46597" cy="79426"/>
            </p14:xfrm>
          </p:contentPart>
        </mc:Choice>
        <mc:Fallback xmlns="">
          <p:pic>
            <p:nvPicPr>
              <p:cNvPr id="258" name="墨迹 257"/>
            </p:nvPicPr>
            <p:blipFill>
              <a:blip r:embed="rId177"/>
            </p:blipFill>
            <p:spPr>
              <a:xfrm>
                <a:off x="6816884" y="1237945"/>
                <a:ext cx="46597" cy="79426"/>
              </a:xfrm>
              <a:prstGeom prst="rect"/>
            </p:spPr>
          </p:pic>
        </mc:Fallback>
      </mc:AlternateContent>
      <mc:AlternateContent xmlns:mc="http://schemas.openxmlformats.org/markup-compatibility/2006" xmlns:p14="http://schemas.microsoft.com/office/powerpoint/2010/main">
        <mc:Choice Requires="p14">
          <p:contentPart r:id="rId178" p14:bwMode="auto">
            <p14:nvContentPartPr>
              <p14:cNvPr id="259" name="墨迹 258"/>
              <p14:cNvContentPartPr/>
              <p14:nvPr/>
            </p14:nvContentPartPr>
            <p14:xfrm>
              <a:off x="6874446" y="1199602"/>
              <a:ext cx="52079" cy="8216"/>
            </p14:xfrm>
          </p:contentPart>
        </mc:Choice>
        <mc:Fallback xmlns="">
          <p:pic>
            <p:nvPicPr>
              <p:cNvPr id="259" name="墨迹 258"/>
            </p:nvPicPr>
            <p:blipFill>
              <a:blip r:embed="rId179"/>
            </p:blipFill>
            <p:spPr>
              <a:xfrm>
                <a:off x="6874446" y="1199602"/>
                <a:ext cx="52079" cy="8216"/>
              </a:xfrm>
              <a:prstGeom prst="rect"/>
            </p:spPr>
          </p:pic>
        </mc:Fallback>
      </mc:AlternateContent>
      <mc:AlternateContent xmlns:mc="http://schemas.openxmlformats.org/markup-compatibility/2006" xmlns:p14="http://schemas.microsoft.com/office/powerpoint/2010/main">
        <mc:Choice Requires="p14">
          <p:contentPart r:id="rId180" p14:bwMode="auto">
            <p14:nvContentPartPr>
              <p14:cNvPr id="260" name="墨迹 259"/>
              <p14:cNvContentPartPr/>
              <p14:nvPr/>
            </p14:nvContentPartPr>
            <p14:xfrm>
              <a:off x="6847035" y="658000"/>
              <a:ext cx="197353" cy="397814"/>
            </p14:xfrm>
          </p:contentPart>
        </mc:Choice>
        <mc:Fallback xmlns="">
          <p:pic>
            <p:nvPicPr>
              <p:cNvPr id="260" name="墨迹 259"/>
            </p:nvPicPr>
            <p:blipFill>
              <a:blip r:embed="rId181"/>
            </p:blipFill>
            <p:spPr>
              <a:xfrm>
                <a:off x="6847035" y="658000"/>
                <a:ext cx="197353" cy="397814"/>
              </a:xfrm>
              <a:prstGeom prst="rect"/>
            </p:spPr>
          </p:pic>
        </mc:Fallback>
      </mc:AlternateContent>
      <mc:AlternateContent xmlns:mc="http://schemas.openxmlformats.org/markup-compatibility/2006" xmlns:p14="http://schemas.microsoft.com/office/powerpoint/2010/main">
        <mc:Choice Requires="p14">
          <p:contentPart r:id="rId182" p14:bwMode="auto">
            <p14:nvContentPartPr>
              <p14:cNvPr id="261" name="墨迹 260"/>
              <p14:cNvContentPartPr/>
              <p14:nvPr/>
            </p14:nvContentPartPr>
            <p14:xfrm>
              <a:off x="9944374" y="1716382"/>
              <a:ext cx="131568" cy="184357"/>
            </p14:xfrm>
          </p:contentPart>
        </mc:Choice>
        <mc:Fallback xmlns="">
          <p:pic>
            <p:nvPicPr>
              <p:cNvPr id="261" name="墨迹 260"/>
            </p:nvPicPr>
            <p:blipFill>
              <a:blip r:embed="rId183"/>
            </p:blipFill>
            <p:spPr>
              <a:xfrm>
                <a:off x="9944374" y="1716382"/>
                <a:ext cx="131568" cy="184357"/>
              </a:xfrm>
              <a:prstGeom prst="rect"/>
            </p:spPr>
          </p:pic>
        </mc:Fallback>
      </mc:AlternateContent>
      <mc:AlternateContent xmlns:mc="http://schemas.openxmlformats.org/markup-compatibility/2006" xmlns:p14="http://schemas.microsoft.com/office/powerpoint/2010/main">
        <mc:Choice Requires="p14">
          <p:contentPart r:id="rId184" p14:bwMode="auto">
            <p14:nvContentPartPr>
              <p14:cNvPr id="262" name="墨迹 261"/>
              <p14:cNvContentPartPr/>
              <p14:nvPr/>
            </p14:nvContentPartPr>
            <p14:xfrm>
              <a:off x="10223957" y="1813097"/>
              <a:ext cx="57561" cy="2739"/>
            </p14:xfrm>
          </p:contentPart>
        </mc:Choice>
        <mc:Fallback xmlns="">
          <p:pic>
            <p:nvPicPr>
              <p:cNvPr id="262" name="墨迹 261"/>
            </p:nvPicPr>
            <p:blipFill>
              <a:blip r:embed="rId185"/>
            </p:blipFill>
            <p:spPr>
              <a:xfrm>
                <a:off x="10223957" y="1813097"/>
                <a:ext cx="57561" cy="2739"/>
              </a:xfrm>
              <a:prstGeom prst="rect"/>
            </p:spPr>
          </p:pic>
        </mc:Fallback>
      </mc:AlternateContent>
      <mc:AlternateContent xmlns:mc="http://schemas.openxmlformats.org/markup-compatibility/2006" xmlns:p14="http://schemas.microsoft.com/office/powerpoint/2010/main">
        <mc:Choice Requires="p14">
          <p:contentPart r:id="rId186" p14:bwMode="auto">
            <p14:nvContentPartPr>
              <p14:cNvPr id="263" name="墨迹 262"/>
              <p14:cNvContentPartPr/>
              <p14:nvPr/>
            </p14:nvContentPartPr>
            <p14:xfrm>
              <a:off x="10234920" y="1889784"/>
              <a:ext cx="74007" cy="10955"/>
            </p14:xfrm>
          </p:contentPart>
        </mc:Choice>
        <mc:Fallback xmlns="">
          <p:pic>
            <p:nvPicPr>
              <p:cNvPr id="263" name="墨迹 262"/>
            </p:nvPicPr>
            <p:blipFill>
              <a:blip r:embed="rId187"/>
            </p:blipFill>
            <p:spPr>
              <a:xfrm>
                <a:off x="10234920" y="1889784"/>
                <a:ext cx="74007" cy="10955"/>
              </a:xfrm>
              <a:prstGeom prst="rect"/>
            </p:spPr>
          </p:pic>
        </mc:Fallback>
      </mc:AlternateContent>
      <mc:AlternateContent xmlns:mc="http://schemas.openxmlformats.org/markup-compatibility/2006" xmlns:p14="http://schemas.microsoft.com/office/powerpoint/2010/main">
        <mc:Choice Requires="p14">
          <p:contentPart r:id="rId188" p14:bwMode="auto">
            <p14:nvContentPartPr>
              <p14:cNvPr id="264" name="墨迹 263"/>
              <p14:cNvContentPartPr/>
              <p14:nvPr/>
            </p14:nvContentPartPr>
            <p14:xfrm>
              <a:off x="10437755" y="1629254"/>
              <a:ext cx="197352" cy="383777"/>
            </p14:xfrm>
          </p:contentPart>
        </mc:Choice>
        <mc:Fallback xmlns="">
          <p:pic>
            <p:nvPicPr>
              <p:cNvPr id="264" name="墨迹 263"/>
            </p:nvPicPr>
            <p:blipFill>
              <a:blip r:embed="rId189"/>
            </p:blipFill>
            <p:spPr>
              <a:xfrm>
                <a:off x="10437755" y="1629254"/>
                <a:ext cx="197352" cy="383777"/>
              </a:xfrm>
              <a:prstGeom prst="rect"/>
            </p:spPr>
          </p:pic>
        </mc:Fallback>
      </mc:AlternateContent>
      <mc:AlternateContent xmlns:mc="http://schemas.openxmlformats.org/markup-compatibility/2006" xmlns:p14="http://schemas.microsoft.com/office/powerpoint/2010/main">
        <mc:Choice Requires="p14">
          <p:contentPart r:id="rId190" p14:bwMode="auto">
            <p14:nvContentPartPr>
              <p14:cNvPr id="265" name="墨迹 264"/>
              <p14:cNvContentPartPr/>
              <p14:nvPr/>
            </p14:nvContentPartPr>
            <p14:xfrm>
              <a:off x="7006014" y="1705941"/>
              <a:ext cx="19187" cy="336532"/>
            </p14:xfrm>
          </p:contentPart>
        </mc:Choice>
        <mc:Fallback xmlns="">
          <p:pic>
            <p:nvPicPr>
              <p:cNvPr id="265" name="墨迹 264"/>
            </p:nvPicPr>
            <p:blipFill>
              <a:blip r:embed="rId191"/>
            </p:blipFill>
            <p:spPr>
              <a:xfrm>
                <a:off x="7006014" y="1705941"/>
                <a:ext cx="19187" cy="336532"/>
              </a:xfrm>
              <a:prstGeom prst="rect"/>
            </p:spPr>
          </p:pic>
        </mc:Fallback>
      </mc:AlternateContent>
      <mc:AlternateContent xmlns:mc="http://schemas.openxmlformats.org/markup-compatibility/2006" xmlns:p14="http://schemas.microsoft.com/office/powerpoint/2010/main">
        <mc:Choice Requires="p14">
          <p:contentPart r:id="rId192" p14:bwMode="auto">
            <p14:nvContentPartPr>
              <p14:cNvPr id="266" name="墨迹 265"/>
              <p14:cNvContentPartPr/>
              <p14:nvPr/>
            </p14:nvContentPartPr>
            <p14:xfrm>
              <a:off x="6962157" y="1685057"/>
              <a:ext cx="54821" cy="76002"/>
            </p14:xfrm>
          </p:contentPart>
        </mc:Choice>
        <mc:Fallback xmlns="">
          <p:pic>
            <p:nvPicPr>
              <p:cNvPr id="266" name="墨迹 265"/>
            </p:nvPicPr>
            <p:blipFill>
              <a:blip r:embed="rId193"/>
            </p:blipFill>
            <p:spPr>
              <a:xfrm>
                <a:off x="6962157" y="1685057"/>
                <a:ext cx="54821" cy="76002"/>
              </a:xfrm>
              <a:prstGeom prst="rect"/>
            </p:spPr>
          </p:pic>
        </mc:Fallback>
      </mc:AlternateContent>
      <mc:AlternateContent xmlns:mc="http://schemas.openxmlformats.org/markup-compatibility/2006" xmlns:p14="http://schemas.microsoft.com/office/powerpoint/2010/main">
        <mc:Choice Requires="p14">
          <p:contentPart r:id="rId194" p14:bwMode="auto">
            <p14:nvContentPartPr>
              <p14:cNvPr id="267" name="墨迹 266"/>
              <p14:cNvContentPartPr/>
              <p14:nvPr/>
            </p14:nvContentPartPr>
            <p14:xfrm>
              <a:off x="6978604" y="1713130"/>
              <a:ext cx="63043" cy="39713"/>
            </p14:xfrm>
          </p:contentPart>
        </mc:Choice>
        <mc:Fallback xmlns="">
          <p:pic>
            <p:nvPicPr>
              <p:cNvPr id="267" name="墨迹 266"/>
            </p:nvPicPr>
            <p:blipFill>
              <a:blip r:embed="rId195"/>
            </p:blipFill>
            <p:spPr>
              <a:xfrm>
                <a:off x="6978604" y="1713130"/>
                <a:ext cx="63043" cy="39713"/>
              </a:xfrm>
              <a:prstGeom prst="rect"/>
            </p:spPr>
          </p:pic>
        </mc:Fallback>
      </mc:AlternateContent>
      <mc:AlternateContent xmlns:mc="http://schemas.openxmlformats.org/markup-compatibility/2006" xmlns:p14="http://schemas.microsoft.com/office/powerpoint/2010/main">
        <mc:Choice Requires="p14">
          <p:contentPart r:id="rId196" p14:bwMode="auto">
            <p14:nvContentPartPr>
              <p14:cNvPr id="268" name="墨迹 267"/>
              <p14:cNvContentPartPr/>
              <p14:nvPr/>
            </p14:nvContentPartPr>
            <p14:xfrm>
              <a:off x="7088244" y="2079789"/>
              <a:ext cx="60302" cy="283810"/>
            </p14:xfrm>
          </p:contentPart>
        </mc:Choice>
        <mc:Fallback xmlns="">
          <p:pic>
            <p:nvPicPr>
              <p:cNvPr id="268" name="墨迹 267"/>
            </p:nvPicPr>
            <p:blipFill>
              <a:blip r:embed="rId197"/>
            </p:blipFill>
            <p:spPr>
              <a:xfrm>
                <a:off x="7088244" y="2079789"/>
                <a:ext cx="60302" cy="283810"/>
              </a:xfrm>
              <a:prstGeom prst="rect"/>
            </p:spPr>
          </p:pic>
        </mc:Fallback>
      </mc:AlternateContent>
      <mc:AlternateContent xmlns:mc="http://schemas.openxmlformats.org/markup-compatibility/2006" xmlns:p14="http://schemas.microsoft.com/office/powerpoint/2010/main">
        <mc:Choice Requires="p14">
          <p:contentPart r:id="rId198" p14:bwMode="auto">
            <p14:nvContentPartPr>
              <p14:cNvPr id="269" name="墨迹 268"/>
              <p14:cNvContentPartPr/>
              <p14:nvPr/>
            </p14:nvContentPartPr>
            <p14:xfrm>
              <a:off x="7038906" y="2211253"/>
              <a:ext cx="82230" cy="15405"/>
            </p14:xfrm>
          </p:contentPart>
        </mc:Choice>
        <mc:Fallback xmlns="">
          <p:pic>
            <p:nvPicPr>
              <p:cNvPr id="269" name="墨迹 268"/>
            </p:nvPicPr>
            <p:blipFill>
              <a:blip r:embed="rId199"/>
            </p:blipFill>
            <p:spPr>
              <a:xfrm>
                <a:off x="7038906" y="2211253"/>
                <a:ext cx="82230" cy="15405"/>
              </a:xfrm>
              <a:prstGeom prst="rect"/>
            </p:spPr>
          </p:pic>
        </mc:Fallback>
      </mc:AlternateContent>
      <mc:AlternateContent xmlns:mc="http://schemas.openxmlformats.org/markup-compatibility/2006" xmlns:p14="http://schemas.microsoft.com/office/powerpoint/2010/main">
        <mc:Choice Requires="p14">
          <p:contentPart r:id="rId200" p14:bwMode="auto">
            <p14:nvContentPartPr>
              <p14:cNvPr id="270" name="墨迹 269"/>
              <p14:cNvContentPartPr/>
              <p14:nvPr/>
            </p14:nvContentPartPr>
            <p14:xfrm>
              <a:off x="7225294" y="2240353"/>
              <a:ext cx="5482" cy="79425"/>
            </p14:xfrm>
          </p:contentPart>
        </mc:Choice>
        <mc:Fallback xmlns="">
          <p:pic>
            <p:nvPicPr>
              <p:cNvPr id="270" name="墨迹 269"/>
            </p:nvPicPr>
            <p:blipFill>
              <a:blip r:embed="rId201"/>
            </p:blipFill>
            <p:spPr>
              <a:xfrm>
                <a:off x="7225294" y="2240353"/>
                <a:ext cx="5482" cy="79425"/>
              </a:xfrm>
              <a:prstGeom prst="rect"/>
            </p:spPr>
          </p:pic>
        </mc:Fallback>
      </mc:AlternateContent>
      <mc:AlternateContent xmlns:mc="http://schemas.openxmlformats.org/markup-compatibility/2006" xmlns:p14="http://schemas.microsoft.com/office/powerpoint/2010/main">
        <mc:Choice Requires="p14">
          <p:contentPart r:id="rId202" p14:bwMode="auto">
            <p14:nvContentPartPr>
              <p14:cNvPr id="271" name="墨迹 270"/>
              <p14:cNvContentPartPr/>
              <p14:nvPr/>
            </p14:nvContentPartPr>
            <p14:xfrm>
              <a:off x="7115654" y="2496432"/>
              <a:ext cx="71267" cy="324550"/>
            </p14:xfrm>
          </p:contentPart>
        </mc:Choice>
        <mc:Fallback xmlns="">
          <p:pic>
            <p:nvPicPr>
              <p:cNvPr id="271" name="墨迹 270"/>
            </p:nvPicPr>
            <p:blipFill>
              <a:blip r:embed="rId203"/>
            </p:blipFill>
            <p:spPr>
              <a:xfrm>
                <a:off x="7115654" y="2496432"/>
                <a:ext cx="71267" cy="324550"/>
              </a:xfrm>
              <a:prstGeom prst="rect"/>
            </p:spPr>
          </p:pic>
        </mc:Fallback>
      </mc:AlternateContent>
      <mc:AlternateContent xmlns:mc="http://schemas.openxmlformats.org/markup-compatibility/2006" xmlns:p14="http://schemas.microsoft.com/office/powerpoint/2010/main">
        <mc:Choice Requires="p14">
          <p:contentPart r:id="rId204" p14:bwMode="auto">
            <p14:nvContentPartPr>
              <p14:cNvPr id="272" name="墨迹 271"/>
              <p14:cNvContentPartPr/>
              <p14:nvPr/>
            </p14:nvContentPartPr>
            <p14:xfrm>
              <a:off x="7077280" y="2651175"/>
              <a:ext cx="82230" cy="2739"/>
            </p14:xfrm>
          </p:contentPart>
        </mc:Choice>
        <mc:Fallback xmlns="">
          <p:pic>
            <p:nvPicPr>
              <p:cNvPr id="272" name="墨迹 271"/>
            </p:nvPicPr>
            <p:blipFill>
              <a:blip r:embed="rId205"/>
            </p:blipFill>
            <p:spPr>
              <a:xfrm>
                <a:off x="7077280" y="2651175"/>
                <a:ext cx="82230" cy="2739"/>
              </a:xfrm>
              <a:prstGeom prst="rect"/>
            </p:spPr>
          </p:pic>
        </mc:Fallback>
      </mc:AlternateContent>
      <mc:AlternateContent xmlns:mc="http://schemas.openxmlformats.org/markup-compatibility/2006" xmlns:p14="http://schemas.microsoft.com/office/powerpoint/2010/main">
        <mc:Choice Requires="p14">
          <p:contentPart r:id="rId206" p14:bwMode="auto">
            <p14:nvContentPartPr>
              <p14:cNvPr id="273" name="墨迹 272"/>
              <p14:cNvContentPartPr/>
              <p14:nvPr/>
            </p14:nvContentPartPr>
            <p14:xfrm>
              <a:off x="7247222" y="2662130"/>
              <a:ext cx="54820" cy="125986"/>
            </p14:xfrm>
          </p:contentPart>
        </mc:Choice>
        <mc:Fallback xmlns="">
          <p:pic>
            <p:nvPicPr>
              <p:cNvPr id="273" name="墨迹 272"/>
            </p:nvPicPr>
            <p:blipFill>
              <a:blip r:embed="rId207"/>
            </p:blipFill>
            <p:spPr>
              <a:xfrm>
                <a:off x="7247222" y="2662130"/>
                <a:ext cx="54820" cy="125986"/>
              </a:xfrm>
              <a:prstGeom prst="rect"/>
            </p:spPr>
          </p:pic>
        </mc:Fallback>
      </mc:AlternateContent>
      <mc:AlternateContent xmlns:mc="http://schemas.openxmlformats.org/markup-compatibility/2006" xmlns:p14="http://schemas.microsoft.com/office/powerpoint/2010/main">
        <mc:Choice Requires="p14">
          <p:contentPart r:id="rId208" p14:bwMode="auto">
            <p14:nvContentPartPr>
              <p14:cNvPr id="274" name="墨迹 273"/>
              <p14:cNvContentPartPr/>
              <p14:nvPr/>
            </p14:nvContentPartPr>
            <p14:xfrm>
              <a:off x="3152158" y="4272555"/>
              <a:ext cx="279582" cy="16433"/>
            </p14:xfrm>
          </p:contentPart>
        </mc:Choice>
        <mc:Fallback xmlns="">
          <p:pic>
            <p:nvPicPr>
              <p:cNvPr id="274" name="墨迹 273"/>
            </p:nvPicPr>
            <p:blipFill>
              <a:blip r:embed="rId209"/>
            </p:blipFill>
            <p:spPr>
              <a:xfrm>
                <a:off x="3152158" y="4272555"/>
                <a:ext cx="279582" cy="16433"/>
              </a:xfrm>
              <a:prstGeom prst="rect"/>
            </p:spPr>
          </p:pic>
        </mc:Fallback>
      </mc:AlternateContent>
      <mc:AlternateContent xmlns:mc="http://schemas.openxmlformats.org/markup-compatibility/2006" xmlns:p14="http://schemas.microsoft.com/office/powerpoint/2010/main">
        <mc:Choice Requires="p14">
          <p:contentPart r:id="rId210" p14:bwMode="auto">
            <p14:nvContentPartPr>
              <p14:cNvPr id="275" name="墨迹 274"/>
              <p14:cNvContentPartPr/>
              <p14:nvPr/>
            </p14:nvContentPartPr>
            <p14:xfrm>
              <a:off x="3365956" y="4215040"/>
              <a:ext cx="131569" cy="136941"/>
            </p14:xfrm>
          </p:contentPart>
        </mc:Choice>
        <mc:Fallback xmlns="">
          <p:pic>
            <p:nvPicPr>
              <p:cNvPr id="275" name="墨迹 274"/>
            </p:nvPicPr>
            <p:blipFill>
              <a:blip r:embed="rId211"/>
            </p:blipFill>
            <p:spPr>
              <a:xfrm>
                <a:off x="3365956" y="4215040"/>
                <a:ext cx="131569" cy="136941"/>
              </a:xfrm>
              <a:prstGeom prst="rect"/>
            </p:spPr>
          </p:pic>
        </mc:Fallback>
      </mc:AlternateContent>
      <mc:AlternateContent xmlns:mc="http://schemas.openxmlformats.org/markup-compatibility/2006" xmlns:p14="http://schemas.microsoft.com/office/powerpoint/2010/main">
        <mc:Choice Requires="p14">
          <p:contentPart r:id="rId212" p14:bwMode="auto">
            <p14:nvContentPartPr>
              <p14:cNvPr id="276" name="墨迹 275"/>
              <p14:cNvContentPartPr/>
              <p14:nvPr/>
            </p14:nvContentPartPr>
            <p14:xfrm>
              <a:off x="3625495" y="4244482"/>
              <a:ext cx="96792" cy="163131"/>
            </p14:xfrm>
          </p:contentPart>
        </mc:Choice>
        <mc:Fallback xmlns="">
          <p:pic>
            <p:nvPicPr>
              <p:cNvPr id="276" name="墨迹 275"/>
            </p:nvPicPr>
            <p:blipFill>
              <a:blip r:embed="rId213"/>
            </p:blipFill>
            <p:spPr>
              <a:xfrm>
                <a:off x="3625495" y="4244482"/>
                <a:ext cx="96792" cy="163131"/>
              </a:xfrm>
              <a:prstGeom prst="rect"/>
            </p:spPr>
          </p:pic>
        </mc:Fallback>
      </mc:AlternateContent>
      <mc:AlternateContent xmlns:mc="http://schemas.openxmlformats.org/markup-compatibility/2006" xmlns:p14="http://schemas.microsoft.com/office/powerpoint/2010/main">
        <mc:Choice Requires="p14">
          <p:contentPart r:id="rId214" p14:bwMode="auto">
            <p14:nvContentPartPr>
              <p14:cNvPr id="277" name="墨迹 276"/>
              <p14:cNvContentPartPr/>
              <p14:nvPr/>
            </p14:nvContentPartPr>
            <p14:xfrm>
              <a:off x="3788072" y="4310899"/>
              <a:ext cx="84971" cy="10955"/>
            </p14:xfrm>
          </p:contentPart>
        </mc:Choice>
        <mc:Fallback xmlns="">
          <p:pic>
            <p:nvPicPr>
              <p:cNvPr id="277" name="墨迹 276"/>
            </p:nvPicPr>
            <p:blipFill>
              <a:blip r:embed="rId215"/>
            </p:blipFill>
            <p:spPr>
              <a:xfrm>
                <a:off x="3788072" y="4310899"/>
                <a:ext cx="84971" cy="10955"/>
              </a:xfrm>
              <a:prstGeom prst="rect"/>
            </p:spPr>
          </p:pic>
        </mc:Fallback>
      </mc:AlternateContent>
      <mc:AlternateContent xmlns:mc="http://schemas.openxmlformats.org/markup-compatibility/2006" xmlns:p14="http://schemas.microsoft.com/office/powerpoint/2010/main">
        <mc:Choice Requires="p14">
          <p:contentPart r:id="rId216" p14:bwMode="auto">
            <p14:nvContentPartPr>
              <p14:cNvPr id="278" name="墨迹 277"/>
              <p14:cNvContentPartPr/>
              <p14:nvPr/>
            </p14:nvContentPartPr>
            <p14:xfrm>
              <a:off x="3842891" y="4371153"/>
              <a:ext cx="74008" cy="5477"/>
            </p14:xfrm>
          </p:contentPart>
        </mc:Choice>
        <mc:Fallback xmlns="">
          <p:pic>
            <p:nvPicPr>
              <p:cNvPr id="278" name="墨迹 277"/>
            </p:nvPicPr>
            <p:blipFill>
              <a:blip r:embed="rId217"/>
            </p:blipFill>
            <p:spPr>
              <a:xfrm>
                <a:off x="3842891" y="4371153"/>
                <a:ext cx="74008" cy="5477"/>
              </a:xfrm>
              <a:prstGeom prst="rect"/>
            </p:spPr>
          </p:pic>
        </mc:Fallback>
      </mc:AlternateContent>
      <mc:AlternateContent xmlns:mc="http://schemas.openxmlformats.org/markup-compatibility/2006" xmlns:p14="http://schemas.microsoft.com/office/powerpoint/2010/main">
        <mc:Choice Requires="p14">
          <p:contentPart r:id="rId218" p14:bwMode="auto">
            <p14:nvContentPartPr>
              <p14:cNvPr id="279" name="墨迹 278"/>
              <p14:cNvContentPartPr/>
              <p14:nvPr/>
            </p14:nvContentPartPr>
            <p14:xfrm>
              <a:off x="4059431" y="4130137"/>
              <a:ext cx="24669" cy="84903"/>
            </p14:xfrm>
          </p:contentPart>
        </mc:Choice>
        <mc:Fallback xmlns="">
          <p:pic>
            <p:nvPicPr>
              <p:cNvPr id="279" name="墨迹 278"/>
            </p:nvPicPr>
            <p:blipFill>
              <a:blip r:embed="rId219"/>
            </p:blipFill>
            <p:spPr>
              <a:xfrm>
                <a:off x="4059431" y="4130137"/>
                <a:ext cx="24669" cy="84903"/>
              </a:xfrm>
              <a:prstGeom prst="rect"/>
            </p:spPr>
          </p:pic>
        </mc:Fallback>
      </mc:AlternateContent>
      <mc:AlternateContent xmlns:mc="http://schemas.openxmlformats.org/markup-compatibility/2006" xmlns:p14="http://schemas.microsoft.com/office/powerpoint/2010/main">
        <mc:Choice Requires="p14">
          <p:contentPart r:id="rId220" p14:bwMode="auto">
            <p14:nvContentPartPr>
              <p14:cNvPr id="280" name="墨迹 279"/>
              <p14:cNvContentPartPr/>
              <p14:nvPr/>
            </p14:nvContentPartPr>
            <p14:xfrm>
              <a:off x="4127956" y="4265366"/>
              <a:ext cx="115122" cy="129238"/>
            </p14:xfrm>
          </p:contentPart>
        </mc:Choice>
        <mc:Fallback xmlns="">
          <p:pic>
            <p:nvPicPr>
              <p:cNvPr id="280" name="墨迹 279"/>
            </p:nvPicPr>
            <p:blipFill>
              <a:blip r:embed="rId221"/>
            </p:blipFill>
            <p:spPr>
              <a:xfrm>
                <a:off x="4127956" y="4265366"/>
                <a:ext cx="115122" cy="129238"/>
              </a:xfrm>
              <a:prstGeom prst="rect"/>
            </p:spPr>
          </p:pic>
        </mc:Fallback>
      </mc:AlternateContent>
      <mc:AlternateContent xmlns:mc="http://schemas.openxmlformats.org/markup-compatibility/2006" xmlns:p14="http://schemas.microsoft.com/office/powerpoint/2010/main">
        <mc:Choice Requires="p14">
          <p:contentPart r:id="rId222" p14:bwMode="auto">
            <p14:nvContentPartPr>
              <p14:cNvPr id="281" name="墨迹 280"/>
              <p14:cNvContentPartPr/>
              <p14:nvPr/>
            </p14:nvContentPartPr>
            <p14:xfrm>
              <a:off x="4306122" y="4152047"/>
              <a:ext cx="2741" cy="41083"/>
            </p14:xfrm>
          </p:contentPart>
        </mc:Choice>
        <mc:Fallback xmlns="">
          <p:pic>
            <p:nvPicPr>
              <p:cNvPr id="281" name="墨迹 280"/>
            </p:nvPicPr>
            <p:blipFill>
              <a:blip r:embed="rId223"/>
            </p:blipFill>
            <p:spPr>
              <a:xfrm>
                <a:off x="4306122" y="4152047"/>
                <a:ext cx="2741" cy="41083"/>
              </a:xfrm>
              <a:prstGeom prst="rect"/>
            </p:spPr>
          </p:pic>
        </mc:Fallback>
      </mc:AlternateContent>
      <mc:AlternateContent xmlns:mc="http://schemas.openxmlformats.org/markup-compatibility/2006" xmlns:p14="http://schemas.microsoft.com/office/powerpoint/2010/main">
        <mc:Choice Requires="p14">
          <p:contentPart r:id="rId224" p14:bwMode="auto">
            <p14:nvContentPartPr>
              <p14:cNvPr id="282" name="墨迹 281"/>
              <p14:cNvContentPartPr/>
              <p14:nvPr/>
            </p14:nvContentPartPr>
            <p14:xfrm>
              <a:off x="10006046" y="2205775"/>
              <a:ext cx="138421" cy="260872"/>
            </p14:xfrm>
          </p:contentPart>
        </mc:Choice>
        <mc:Fallback xmlns="">
          <p:pic>
            <p:nvPicPr>
              <p:cNvPr id="282" name="墨迹 281"/>
            </p:nvPicPr>
            <p:blipFill>
              <a:blip r:embed="rId225"/>
            </p:blipFill>
            <p:spPr>
              <a:xfrm>
                <a:off x="10006046" y="2205775"/>
                <a:ext cx="138421" cy="260872"/>
              </a:xfrm>
              <a:prstGeom prst="rect"/>
            </p:spPr>
          </p:pic>
        </mc:Fallback>
      </mc:AlternateContent>
      <mc:AlternateContent xmlns:mc="http://schemas.openxmlformats.org/markup-compatibility/2006" xmlns:p14="http://schemas.microsoft.com/office/powerpoint/2010/main">
        <mc:Choice Requires="p14">
          <p:contentPart r:id="rId226" p14:bwMode="auto">
            <p14:nvContentPartPr>
              <p14:cNvPr id="283" name="墨迹 282"/>
              <p14:cNvContentPartPr/>
              <p14:nvPr/>
            </p14:nvContentPartPr>
            <p14:xfrm>
              <a:off x="10234920" y="2327995"/>
              <a:ext cx="153497" cy="2739"/>
            </p14:xfrm>
          </p:contentPart>
        </mc:Choice>
        <mc:Fallback xmlns="">
          <p:pic>
            <p:nvPicPr>
              <p:cNvPr id="283" name="墨迹 282"/>
            </p:nvPicPr>
            <p:blipFill>
              <a:blip r:embed="rId227"/>
            </p:blipFill>
            <p:spPr>
              <a:xfrm>
                <a:off x="10234920" y="2327995"/>
                <a:ext cx="153497" cy="2739"/>
              </a:xfrm>
              <a:prstGeom prst="rect"/>
            </p:spPr>
          </p:pic>
        </mc:Fallback>
      </mc:AlternateContent>
      <mc:AlternateContent xmlns:mc="http://schemas.openxmlformats.org/markup-compatibility/2006" xmlns:p14="http://schemas.microsoft.com/office/powerpoint/2010/main">
        <mc:Choice Requires="p14">
          <p:contentPart r:id="rId228" p14:bwMode="auto">
            <p14:nvContentPartPr>
              <p14:cNvPr id="284" name="墨迹 283"/>
              <p14:cNvContentPartPr/>
              <p14:nvPr/>
            </p14:nvContentPartPr>
            <p14:xfrm>
              <a:off x="10284259" y="2418376"/>
              <a:ext cx="93194" cy="8216"/>
            </p14:xfrm>
          </p:contentPart>
        </mc:Choice>
        <mc:Fallback xmlns="">
          <p:pic>
            <p:nvPicPr>
              <p:cNvPr id="284" name="墨迹 283"/>
            </p:nvPicPr>
            <p:blipFill>
              <a:blip r:embed="rId229"/>
            </p:blipFill>
            <p:spPr>
              <a:xfrm>
                <a:off x="10284259" y="2418376"/>
                <a:ext cx="93194" cy="8216"/>
              </a:xfrm>
              <a:prstGeom prst="rect"/>
            </p:spPr>
          </p:pic>
        </mc:Fallback>
      </mc:AlternateContent>
      <mc:AlternateContent xmlns:mc="http://schemas.openxmlformats.org/markup-compatibility/2006" xmlns:p14="http://schemas.microsoft.com/office/powerpoint/2010/main">
        <mc:Choice Requires="p14">
          <p:contentPart r:id="rId230" p14:bwMode="auto">
            <p14:nvContentPartPr>
              <p14:cNvPr id="285" name="墨迹 284"/>
              <p14:cNvContentPartPr/>
              <p14:nvPr/>
            </p14:nvContentPartPr>
            <p14:xfrm>
              <a:off x="10530949" y="2266371"/>
              <a:ext cx="179536" cy="187609"/>
            </p14:xfrm>
          </p:contentPart>
        </mc:Choice>
        <mc:Fallback xmlns="">
          <p:pic>
            <p:nvPicPr>
              <p:cNvPr id="285" name="墨迹 284"/>
            </p:nvPicPr>
            <p:blipFill>
              <a:blip r:embed="rId231"/>
            </p:blipFill>
            <p:spPr>
              <a:xfrm>
                <a:off x="10530949" y="2266371"/>
                <a:ext cx="179536" cy="187609"/>
              </a:xfrm>
              <a:prstGeom prst="rect"/>
            </p:spPr>
          </p:pic>
        </mc:Fallback>
      </mc:AlternateContent>
      <mc:AlternateContent xmlns:mc="http://schemas.openxmlformats.org/markup-compatibility/2006" xmlns:p14="http://schemas.microsoft.com/office/powerpoint/2010/main">
        <mc:Choice Requires="p14">
          <p:contentPart r:id="rId232" p14:bwMode="auto">
            <p14:nvContentPartPr>
              <p14:cNvPr id="286" name="墨迹 285"/>
              <p14:cNvContentPartPr/>
              <p14:nvPr/>
            </p14:nvContentPartPr>
            <p14:xfrm>
              <a:off x="7055352" y="2059591"/>
              <a:ext cx="180907" cy="205411"/>
            </p14:xfrm>
          </p:contentPart>
        </mc:Choice>
        <mc:Fallback xmlns="">
          <p:pic>
            <p:nvPicPr>
              <p:cNvPr id="286" name="墨迹 285"/>
            </p:nvPicPr>
            <p:blipFill>
              <a:blip r:embed="rId233"/>
            </p:blipFill>
            <p:spPr>
              <a:xfrm>
                <a:off x="7055352" y="2059591"/>
                <a:ext cx="180907" cy="205411"/>
              </a:xfrm>
              <a:prstGeom prst="rect"/>
            </p:spPr>
          </p:pic>
        </mc:Fallback>
      </mc:AlternateContent>
      <mc:AlternateContent xmlns:mc="http://schemas.openxmlformats.org/markup-compatibility/2006" xmlns:p14="http://schemas.microsoft.com/office/powerpoint/2010/main">
        <mc:Choice Requires="p14">
          <p:contentPart r:id="rId234" p14:bwMode="auto">
            <p14:nvContentPartPr>
              <p14:cNvPr id="287" name="墨迹 286"/>
              <p14:cNvContentPartPr/>
              <p14:nvPr/>
            </p14:nvContentPartPr>
            <p14:xfrm>
              <a:off x="7184008" y="1818575"/>
              <a:ext cx="24841" cy="216366"/>
            </p14:xfrm>
          </p:contentPart>
        </mc:Choice>
        <mc:Fallback xmlns="">
          <p:pic>
            <p:nvPicPr>
              <p:cNvPr id="287" name="墨迹 286"/>
            </p:nvPicPr>
            <p:blipFill>
              <a:blip r:embed="rId235"/>
            </p:blipFill>
            <p:spPr>
              <a:xfrm>
                <a:off x="7184008" y="1818575"/>
                <a:ext cx="24841" cy="216366"/>
              </a:xfrm>
              <a:prstGeom prst="rect"/>
            </p:spPr>
          </p:pic>
        </mc:Fallback>
      </mc:AlternateContent>
      <mc:AlternateContent xmlns:mc="http://schemas.openxmlformats.org/markup-compatibility/2006" xmlns:p14="http://schemas.microsoft.com/office/powerpoint/2010/main">
        <mc:Choice Requires="p14">
          <p:contentPart r:id="rId236" p14:bwMode="auto">
            <p14:nvContentPartPr>
              <p14:cNvPr id="288" name="墨迹 287"/>
              <p14:cNvContentPartPr/>
              <p14:nvPr/>
            </p14:nvContentPartPr>
            <p14:xfrm>
              <a:off x="7107431" y="1807619"/>
              <a:ext cx="84971" cy="71210"/>
            </p14:xfrm>
          </p:contentPart>
        </mc:Choice>
        <mc:Fallback xmlns="">
          <p:pic>
            <p:nvPicPr>
              <p:cNvPr id="288" name="墨迹 287"/>
            </p:nvPicPr>
            <p:blipFill>
              <a:blip r:embed="rId237"/>
            </p:blipFill>
            <p:spPr>
              <a:xfrm>
                <a:off x="7107431" y="1807619"/>
                <a:ext cx="84971" cy="71210"/>
              </a:xfrm>
              <a:prstGeom prst="rect"/>
            </p:spPr>
          </p:pic>
        </mc:Fallback>
      </mc:AlternateContent>
      <mc:AlternateContent xmlns:mc="http://schemas.openxmlformats.org/markup-compatibility/2006" xmlns:p14="http://schemas.microsoft.com/office/powerpoint/2010/main">
        <mc:Choice Requires="p14">
          <p:contentPart r:id="rId238" p14:bwMode="auto">
            <p14:nvContentPartPr>
              <p14:cNvPr id="289" name="墨迹 288"/>
              <p14:cNvContentPartPr/>
              <p14:nvPr/>
            </p14:nvContentPartPr>
            <p14:xfrm>
              <a:off x="7192403" y="1796664"/>
              <a:ext cx="71266" cy="54776"/>
            </p14:xfrm>
          </p:contentPart>
        </mc:Choice>
        <mc:Fallback xmlns="">
          <p:pic>
            <p:nvPicPr>
              <p:cNvPr id="289" name="墨迹 288"/>
            </p:nvPicPr>
            <p:blipFill>
              <a:blip r:embed="rId239"/>
            </p:blipFill>
            <p:spPr>
              <a:xfrm>
                <a:off x="7192403" y="1796664"/>
                <a:ext cx="71266" cy="54776"/>
              </a:xfrm>
              <a:prstGeom prst="rect"/>
            </p:spPr>
          </p:pic>
        </mc:Fallback>
      </mc:AlternateContent>
      <mc:AlternateContent xmlns:mc="http://schemas.openxmlformats.org/markup-compatibility/2006" xmlns:p14="http://schemas.microsoft.com/office/powerpoint/2010/main">
        <mc:Choice Requires="p14">
          <p:contentPart r:id="rId240" p14:bwMode="auto">
            <p14:nvContentPartPr>
              <p14:cNvPr id="290" name="墨迹 289"/>
              <p14:cNvContentPartPr/>
              <p14:nvPr/>
            </p14:nvContentPartPr>
            <p14:xfrm>
              <a:off x="9966987" y="2771683"/>
              <a:ext cx="218595" cy="143959"/>
            </p14:xfrm>
          </p:contentPart>
        </mc:Choice>
        <mc:Fallback xmlns="">
          <p:pic>
            <p:nvPicPr>
              <p:cNvPr id="290" name="墨迹 289"/>
            </p:nvPicPr>
            <p:blipFill>
              <a:blip r:embed="rId241"/>
            </p:blipFill>
            <p:spPr>
              <a:xfrm>
                <a:off x="9966987" y="2771683"/>
                <a:ext cx="218595" cy="143959"/>
              </a:xfrm>
              <a:prstGeom prst="rect"/>
            </p:spPr>
          </p:pic>
        </mc:Fallback>
      </mc:AlternateContent>
      <mc:AlternateContent xmlns:mc="http://schemas.openxmlformats.org/markup-compatibility/2006" xmlns:p14="http://schemas.microsoft.com/office/powerpoint/2010/main">
        <mc:Choice Requires="p14">
          <p:contentPart r:id="rId242" p14:bwMode="auto">
            <p14:nvContentPartPr>
              <p14:cNvPr id="291" name="墨迹 290"/>
              <p14:cNvContentPartPr/>
              <p14:nvPr/>
            </p14:nvContentPartPr>
            <p14:xfrm>
              <a:off x="10110205" y="2782638"/>
              <a:ext cx="31522" cy="224584"/>
            </p14:xfrm>
          </p:contentPart>
        </mc:Choice>
        <mc:Fallback xmlns="">
          <p:pic>
            <p:nvPicPr>
              <p:cNvPr id="291" name="墨迹 290"/>
            </p:nvPicPr>
            <p:blipFill>
              <a:blip r:embed="rId243"/>
            </p:blipFill>
            <p:spPr>
              <a:xfrm>
                <a:off x="10110205" y="2782638"/>
                <a:ext cx="31522" cy="224584"/>
              </a:xfrm>
              <a:prstGeom prst="rect"/>
            </p:spPr>
          </p:pic>
        </mc:Fallback>
      </mc:AlternateContent>
      <mc:AlternateContent xmlns:mc="http://schemas.openxmlformats.org/markup-compatibility/2006" xmlns:p14="http://schemas.microsoft.com/office/powerpoint/2010/main">
        <mc:Choice Requires="p14">
          <p:contentPart r:id="rId244" p14:bwMode="auto">
            <p14:nvContentPartPr>
              <p14:cNvPr id="292" name="墨迹 291"/>
              <p14:cNvContentPartPr/>
              <p14:nvPr/>
            </p14:nvContentPartPr>
            <p14:xfrm>
              <a:off x="10366489" y="2817730"/>
              <a:ext cx="112381" cy="14207"/>
            </p14:xfrm>
          </p:contentPart>
        </mc:Choice>
        <mc:Fallback xmlns="">
          <p:pic>
            <p:nvPicPr>
              <p:cNvPr id="292" name="墨迹 291"/>
            </p:nvPicPr>
            <p:blipFill>
              <a:blip r:embed="rId245"/>
            </p:blipFill>
            <p:spPr>
              <a:xfrm>
                <a:off x="10366489" y="2817730"/>
                <a:ext cx="112381" cy="14207"/>
              </a:xfrm>
              <a:prstGeom prst="rect"/>
            </p:spPr>
          </p:pic>
        </mc:Fallback>
      </mc:AlternateContent>
      <mc:AlternateContent xmlns:mc="http://schemas.openxmlformats.org/markup-compatibility/2006" xmlns:p14="http://schemas.microsoft.com/office/powerpoint/2010/main">
        <mc:Choice Requires="p14">
          <p:contentPart r:id="rId246" p14:bwMode="auto">
            <p14:nvContentPartPr>
              <p14:cNvPr id="293" name="墨迹 292"/>
              <p14:cNvContentPartPr/>
              <p14:nvPr/>
            </p14:nvContentPartPr>
            <p14:xfrm>
              <a:off x="10404863" y="2936012"/>
              <a:ext cx="134310" cy="14550"/>
            </p14:xfrm>
          </p:contentPart>
        </mc:Choice>
        <mc:Fallback xmlns="">
          <p:pic>
            <p:nvPicPr>
              <p:cNvPr id="293" name="墨迹 292"/>
            </p:nvPicPr>
            <p:blipFill>
              <a:blip r:embed="rId247"/>
            </p:blipFill>
            <p:spPr>
              <a:xfrm>
                <a:off x="10404863" y="2936012"/>
                <a:ext cx="134310" cy="14550"/>
              </a:xfrm>
              <a:prstGeom prst="rect"/>
            </p:spPr>
          </p:pic>
        </mc:Fallback>
      </mc:AlternateContent>
      <mc:AlternateContent xmlns:mc="http://schemas.openxmlformats.org/markup-compatibility/2006" xmlns:p14="http://schemas.microsoft.com/office/powerpoint/2010/main">
        <mc:Choice Requires="p14">
          <p:contentPart r:id="rId248" p14:bwMode="auto">
            <p14:nvContentPartPr>
              <p14:cNvPr id="294" name="墨迹 293"/>
              <p14:cNvContentPartPr/>
              <p14:nvPr/>
            </p14:nvContentPartPr>
            <p14:xfrm>
              <a:off x="10686672" y="2757647"/>
              <a:ext cx="156751" cy="477752"/>
            </p14:xfrm>
          </p:contentPart>
        </mc:Choice>
        <mc:Fallback xmlns="">
          <p:pic>
            <p:nvPicPr>
              <p:cNvPr id="294" name="墨迹 293"/>
            </p:nvPicPr>
            <p:blipFill>
              <a:blip r:embed="rId249"/>
            </p:blipFill>
            <p:spPr>
              <a:xfrm>
                <a:off x="10686672" y="2757647"/>
                <a:ext cx="156751" cy="477752"/>
              </a:xfrm>
              <a:prstGeom prst="rect"/>
            </p:spPr>
          </p:pic>
        </mc:Fallback>
      </mc:AlternateContent>
      <mc:AlternateContent xmlns:mc="http://schemas.openxmlformats.org/markup-compatibility/2006" xmlns:p14="http://schemas.microsoft.com/office/powerpoint/2010/main">
        <mc:Choice Requires="p14">
          <p:contentPart r:id="rId250" p14:bwMode="auto">
            <p14:nvContentPartPr>
              <p14:cNvPr id="295" name="墨迹 294"/>
              <p14:cNvContentPartPr/>
              <p14:nvPr/>
            </p14:nvContentPartPr>
            <p14:xfrm>
              <a:off x="6116728" y="3770667"/>
              <a:ext cx="173883" cy="487167"/>
            </p14:xfrm>
          </p:contentPart>
        </mc:Choice>
        <mc:Fallback xmlns="">
          <p:pic>
            <p:nvPicPr>
              <p:cNvPr id="295" name="墨迹 294"/>
            </p:nvPicPr>
            <p:blipFill>
              <a:blip r:embed="rId251"/>
            </p:blipFill>
            <p:spPr>
              <a:xfrm>
                <a:off x="6116728" y="3770667"/>
                <a:ext cx="173883" cy="487167"/>
              </a:xfrm>
              <a:prstGeom prst="rect"/>
            </p:spPr>
          </p:pic>
        </mc:Fallback>
      </mc:AlternateContent>
      <mc:AlternateContent xmlns:mc="http://schemas.openxmlformats.org/markup-compatibility/2006" xmlns:p14="http://schemas.microsoft.com/office/powerpoint/2010/main">
        <mc:Choice Requires="p14">
          <p:contentPart r:id="rId252" p14:bwMode="auto">
            <p14:nvContentPartPr>
              <p14:cNvPr id="296" name="墨迹 295"/>
              <p14:cNvContentPartPr/>
              <p14:nvPr/>
            </p14:nvContentPartPr>
            <p14:xfrm>
              <a:off x="6216604" y="3759883"/>
              <a:ext cx="129512" cy="153887"/>
            </p14:xfrm>
          </p:contentPart>
        </mc:Choice>
        <mc:Fallback xmlns="">
          <p:pic>
            <p:nvPicPr>
              <p:cNvPr id="296" name="墨迹 295"/>
            </p:nvPicPr>
            <p:blipFill>
              <a:blip r:embed="rId253"/>
            </p:blipFill>
            <p:spPr>
              <a:xfrm>
                <a:off x="6216604" y="3759883"/>
                <a:ext cx="129512" cy="153887"/>
              </a:xfrm>
              <a:prstGeom prst="rect"/>
            </p:spPr>
          </p:pic>
        </mc:Fallback>
      </mc:AlternateContent>
      <mc:AlternateContent xmlns:mc="http://schemas.openxmlformats.org/markup-compatibility/2006" xmlns:p14="http://schemas.microsoft.com/office/powerpoint/2010/main">
        <mc:Choice Requires="p14">
          <p:contentPart r:id="rId254" p14:bwMode="auto">
            <p14:nvContentPartPr>
              <p14:cNvPr id="297" name="墨迹 296"/>
              <p14:cNvContentPartPr/>
              <p14:nvPr/>
            </p14:nvContentPartPr>
            <p14:xfrm>
              <a:off x="6402992" y="3763135"/>
              <a:ext cx="137736" cy="497096"/>
            </p14:xfrm>
          </p:contentPart>
        </mc:Choice>
        <mc:Fallback xmlns="">
          <p:pic>
            <p:nvPicPr>
              <p:cNvPr id="297" name="墨迹 296"/>
            </p:nvPicPr>
            <p:blipFill>
              <a:blip r:embed="rId255"/>
            </p:blipFill>
            <p:spPr>
              <a:xfrm>
                <a:off x="6402992" y="3763135"/>
                <a:ext cx="137736" cy="497096"/>
              </a:xfrm>
              <a:prstGeom prst="rect"/>
            </p:spPr>
          </p:pic>
        </mc:Fallback>
      </mc:AlternateContent>
      <mc:AlternateContent xmlns:mc="http://schemas.openxmlformats.org/markup-compatibility/2006" xmlns:p14="http://schemas.microsoft.com/office/powerpoint/2010/main">
        <mc:Choice Requires="p14">
          <p:contentPart r:id="rId256" p14:bwMode="auto">
            <p14:nvContentPartPr>
              <p14:cNvPr id="298" name="墨迹 297"/>
              <p14:cNvContentPartPr/>
              <p14:nvPr/>
            </p14:nvContentPartPr>
            <p14:xfrm>
              <a:off x="6496187" y="3782992"/>
              <a:ext cx="97305" cy="180077"/>
            </p14:xfrm>
          </p:contentPart>
        </mc:Choice>
        <mc:Fallback xmlns="">
          <p:pic>
            <p:nvPicPr>
              <p:cNvPr id="298" name="墨迹 297"/>
            </p:nvPicPr>
            <p:blipFill>
              <a:blip r:embed="rId257"/>
            </p:blipFill>
            <p:spPr>
              <a:xfrm>
                <a:off x="6496187" y="3782992"/>
                <a:ext cx="97305" cy="180077"/>
              </a:xfrm>
              <a:prstGeom prst="rect"/>
            </p:spPr>
          </p:pic>
        </mc:Fallback>
      </mc:AlternateContent>
      <mc:AlternateContent xmlns:mc="http://schemas.openxmlformats.org/markup-compatibility/2006" xmlns:p14="http://schemas.microsoft.com/office/powerpoint/2010/main">
        <mc:Choice Requires="p14">
          <p:contentPart r:id="rId258" p14:bwMode="auto">
            <p14:nvContentPartPr>
              <p14:cNvPr id="299" name="墨迹 298"/>
              <p14:cNvContentPartPr/>
              <p14:nvPr/>
            </p14:nvContentPartPr>
            <p14:xfrm>
              <a:off x="6688057" y="3655637"/>
              <a:ext cx="186389" cy="375902"/>
            </p14:xfrm>
          </p:contentPart>
        </mc:Choice>
        <mc:Fallback xmlns="">
          <p:pic>
            <p:nvPicPr>
              <p:cNvPr id="299" name="墨迹 298"/>
            </p:nvPicPr>
            <p:blipFill>
              <a:blip r:embed="rId259"/>
            </p:blipFill>
            <p:spPr>
              <a:xfrm>
                <a:off x="6688057" y="3655637"/>
                <a:ext cx="186389" cy="375902"/>
              </a:xfrm>
              <a:prstGeom prst="rect"/>
            </p:spPr>
          </p:pic>
        </mc:Fallback>
      </mc:AlternateContent>
      <mc:AlternateContent xmlns:mc="http://schemas.openxmlformats.org/markup-compatibility/2006" xmlns:p14="http://schemas.microsoft.com/office/powerpoint/2010/main">
        <mc:Choice Requires="p14">
          <p:contentPart r:id="rId260" p14:bwMode="auto">
            <p14:nvContentPartPr>
              <p14:cNvPr id="300" name="墨迹 299"/>
              <p14:cNvContentPartPr/>
              <p14:nvPr/>
            </p14:nvContentPartPr>
            <p14:xfrm>
              <a:off x="6945712" y="3675322"/>
              <a:ext cx="211057" cy="377957"/>
            </p14:xfrm>
          </p:contentPart>
        </mc:Choice>
        <mc:Fallback xmlns="">
          <p:pic>
            <p:nvPicPr>
              <p:cNvPr id="300" name="墨迹 299"/>
            </p:nvPicPr>
            <p:blipFill>
              <a:blip r:embed="rId261"/>
            </p:blipFill>
            <p:spPr>
              <a:xfrm>
                <a:off x="6945712" y="3675322"/>
                <a:ext cx="211057" cy="377957"/>
              </a:xfrm>
              <a:prstGeom prst="rect"/>
            </p:spPr>
          </p:pic>
        </mc:Fallback>
      </mc:AlternateContent>
      <mc:AlternateContent xmlns:mc="http://schemas.openxmlformats.org/markup-compatibility/2006" xmlns:p14="http://schemas.microsoft.com/office/powerpoint/2010/main">
        <mc:Choice Requires="p14">
          <p:contentPart r:id="rId262" p14:bwMode="auto">
            <p14:nvContentPartPr>
              <p14:cNvPr id="301" name="墨迹 300"/>
              <p14:cNvContentPartPr/>
              <p14:nvPr/>
            </p14:nvContentPartPr>
            <p14:xfrm>
              <a:off x="7228720" y="3869436"/>
              <a:ext cx="139106" cy="153887"/>
            </p14:xfrm>
          </p:contentPart>
        </mc:Choice>
        <mc:Fallback xmlns="">
          <p:pic>
            <p:nvPicPr>
              <p:cNvPr id="301" name="墨迹 300"/>
            </p:nvPicPr>
            <p:blipFill>
              <a:blip r:embed="rId263"/>
            </p:blipFill>
            <p:spPr>
              <a:xfrm>
                <a:off x="7228720" y="3869436"/>
                <a:ext cx="139106" cy="153887"/>
              </a:xfrm>
              <a:prstGeom prst="rect"/>
            </p:spPr>
          </p:pic>
        </mc:Fallback>
      </mc:AlternateContent>
      <mc:AlternateContent xmlns:mc="http://schemas.openxmlformats.org/markup-compatibility/2006" xmlns:p14="http://schemas.microsoft.com/office/powerpoint/2010/main">
        <mc:Choice Requires="p14">
          <p:contentPart r:id="rId264" p14:bwMode="auto">
            <p14:nvContentPartPr>
              <p14:cNvPr id="302" name="墨迹 301"/>
              <p14:cNvContentPartPr/>
              <p14:nvPr/>
            </p14:nvContentPartPr>
            <p14:xfrm>
              <a:off x="7433611" y="3831092"/>
              <a:ext cx="151269" cy="510105"/>
            </p14:xfrm>
          </p:contentPart>
        </mc:Choice>
        <mc:Fallback xmlns="">
          <p:pic>
            <p:nvPicPr>
              <p:cNvPr id="302" name="墨迹 301"/>
            </p:nvPicPr>
            <p:blipFill>
              <a:blip r:embed="rId265"/>
            </p:blipFill>
            <p:spPr>
              <a:xfrm>
                <a:off x="7433611" y="3831092"/>
                <a:ext cx="151269" cy="510105"/>
              </a:xfrm>
              <a:prstGeom prst="rect"/>
            </p:spPr>
          </p:pic>
        </mc:Fallback>
      </mc:AlternateContent>
      <mc:AlternateContent xmlns:mc="http://schemas.openxmlformats.org/markup-compatibility/2006" xmlns:p14="http://schemas.microsoft.com/office/powerpoint/2010/main">
        <mc:Choice Requires="p14">
          <p:contentPart r:id="rId266" p14:bwMode="auto">
            <p14:nvContentPartPr>
              <p14:cNvPr id="303" name="墨迹 302"/>
              <p14:cNvContentPartPr/>
              <p14:nvPr/>
            </p14:nvContentPartPr>
            <p14:xfrm>
              <a:off x="7729640" y="3822704"/>
              <a:ext cx="148014" cy="584738"/>
            </p14:xfrm>
          </p:contentPart>
        </mc:Choice>
        <mc:Fallback xmlns="">
          <p:pic>
            <p:nvPicPr>
              <p:cNvPr id="303" name="墨迹 302"/>
            </p:nvPicPr>
            <p:blipFill>
              <a:blip r:embed="rId267"/>
            </p:blipFill>
            <p:spPr>
              <a:xfrm>
                <a:off x="7729640" y="3822704"/>
                <a:ext cx="148014" cy="584738"/>
              </a:xfrm>
              <a:prstGeom prst="rect"/>
            </p:spPr>
          </p:pic>
        </mc:Fallback>
      </mc:AlternateContent>
      <mc:AlternateContent xmlns:mc="http://schemas.openxmlformats.org/markup-compatibility/2006" xmlns:p14="http://schemas.microsoft.com/office/powerpoint/2010/main">
        <mc:Choice Requires="p14">
          <p:contentPart r:id="rId268" p14:bwMode="auto">
            <p14:nvContentPartPr>
              <p14:cNvPr id="304" name="墨迹 303"/>
              <p14:cNvContentPartPr/>
              <p14:nvPr/>
            </p14:nvContentPartPr>
            <p14:xfrm>
              <a:off x="7962282" y="3845985"/>
              <a:ext cx="107242" cy="122562"/>
            </p14:xfrm>
          </p:contentPart>
        </mc:Choice>
        <mc:Fallback xmlns="">
          <p:pic>
            <p:nvPicPr>
              <p:cNvPr id="304" name="墨迹 303"/>
            </p:nvPicPr>
            <p:blipFill>
              <a:blip r:embed="rId269"/>
            </p:blipFill>
            <p:spPr>
              <a:xfrm>
                <a:off x="7962282" y="3845985"/>
                <a:ext cx="107242" cy="122562"/>
              </a:xfrm>
              <a:prstGeom prst="rect"/>
            </p:spPr>
          </p:pic>
        </mc:Fallback>
      </mc:AlternateContent>
      <mc:AlternateContent xmlns:mc="http://schemas.openxmlformats.org/markup-compatibility/2006" xmlns:p14="http://schemas.microsoft.com/office/powerpoint/2010/main">
        <mc:Choice Requires="p14">
          <p:contentPart r:id="rId270" p14:bwMode="auto">
            <p14:nvContentPartPr>
              <p14:cNvPr id="305" name="墨迹 304"/>
              <p14:cNvContentPartPr/>
              <p14:nvPr/>
            </p14:nvContentPartPr>
            <p14:xfrm>
              <a:off x="8201093" y="3883643"/>
              <a:ext cx="5482" cy="84904"/>
            </p14:xfrm>
          </p:contentPart>
        </mc:Choice>
        <mc:Fallback xmlns="">
          <p:pic>
            <p:nvPicPr>
              <p:cNvPr id="305" name="墨迹 304"/>
            </p:nvPicPr>
            <p:blipFill>
              <a:blip r:embed="rId271"/>
            </p:blipFill>
            <p:spPr>
              <a:xfrm>
                <a:off x="8201093" y="3883643"/>
                <a:ext cx="5482" cy="84904"/>
              </a:xfrm>
              <a:prstGeom prst="rect"/>
            </p:spPr>
          </p:pic>
        </mc:Fallback>
      </mc:AlternateContent>
      <mc:AlternateContent xmlns:mc="http://schemas.openxmlformats.org/markup-compatibility/2006" xmlns:p14="http://schemas.microsoft.com/office/powerpoint/2010/main">
        <mc:Choice Requires="p14">
          <p:contentPart r:id="rId272" p14:bwMode="auto">
            <p14:nvContentPartPr>
              <p14:cNvPr id="306" name="墨迹 305"/>
              <p14:cNvContentPartPr/>
              <p14:nvPr/>
            </p14:nvContentPartPr>
            <p14:xfrm>
              <a:off x="8220280" y="3768613"/>
              <a:ext cx="70003" cy="39973"/>
            </p14:xfrm>
          </p:contentPart>
        </mc:Choice>
        <mc:Fallback xmlns="">
          <p:pic>
            <p:nvPicPr>
              <p:cNvPr id="306" name="墨迹 305"/>
            </p:nvPicPr>
            <p:blipFill>
              <a:blip r:embed="rId24"/>
            </p:blipFill>
            <p:spPr>
              <a:xfrm>
                <a:off x="8220280" y="3768613"/>
                <a:ext cx="70003" cy="39973"/>
              </a:xfrm>
              <a:prstGeom prst="rect"/>
            </p:spPr>
          </p:pic>
        </mc:Fallback>
      </mc:AlternateContent>
      <mc:AlternateContent xmlns:mc="http://schemas.openxmlformats.org/markup-compatibility/2006" xmlns:p14="http://schemas.microsoft.com/office/powerpoint/2010/main">
        <mc:Choice Requires="p14">
          <p:contentPart r:id="rId273" p14:bwMode="auto">
            <p14:nvContentPartPr>
              <p14:cNvPr id="307" name="墨迹 306"/>
              <p14:cNvContentPartPr/>
              <p14:nvPr/>
            </p14:nvContentPartPr>
            <p14:xfrm>
              <a:off x="8272359" y="3820650"/>
              <a:ext cx="145274" cy="165699"/>
            </p14:xfrm>
          </p:contentPart>
        </mc:Choice>
        <mc:Fallback xmlns="">
          <p:pic>
            <p:nvPicPr>
              <p:cNvPr id="307" name="墨迹 306"/>
            </p:nvPicPr>
            <p:blipFill>
              <a:blip r:embed="rId274"/>
            </p:blipFill>
            <p:spPr>
              <a:xfrm>
                <a:off x="8272359" y="3820650"/>
                <a:ext cx="145274" cy="165699"/>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2"/>
          <a:stretch>
            <a:fillRect/>
          </a:stretch>
        </p:blipFill>
        <p:spPr>
          <a:xfrm>
            <a:off x="645160" y="365760"/>
            <a:ext cx="4617085" cy="6403340"/>
          </a:xfrm>
          <a:prstGeom prst="rect">
            <a:avLst/>
          </a:prstGeom>
        </p:spPr>
      </p:pic>
      <p:pic>
        <p:nvPicPr>
          <p:cNvPr id="6" name="图片 5"/>
          <p:cNvPicPr>
            <a:picLocks noChangeAspect="1"/>
          </p:cNvPicPr>
          <p:nvPr/>
        </p:nvPicPr>
        <p:blipFill>
          <a:blip r:embed="rId3"/>
          <a:stretch>
            <a:fillRect/>
          </a:stretch>
        </p:blipFill>
        <p:spPr>
          <a:xfrm>
            <a:off x="6047105" y="240030"/>
            <a:ext cx="4107815" cy="6066790"/>
          </a:xfrm>
          <a:prstGeom prst="rect">
            <a:avLst/>
          </a:prstGeom>
        </p:spPr>
      </p:pic>
      <mc:AlternateContent xmlns:mc="http://schemas.openxmlformats.org/markup-compatibility/2006" xmlns:p14="http://schemas.microsoft.com/office/powerpoint/2010/main">
        <mc:Choice Requires="p14">
          <p:contentPart r:id="rId4" p14:bwMode="auto">
            <p14:nvContentPartPr>
              <p14:cNvPr id="3" name="墨迹 2"/>
              <p14:cNvContentPartPr/>
              <p14:nvPr/>
            </p14:nvContentPartPr>
            <p14:xfrm>
              <a:off x="9516777" y="5359183"/>
              <a:ext cx="105985" cy="11653"/>
            </p14:xfrm>
          </p:contentPart>
        </mc:Choice>
        <mc:Fallback xmlns="">
          <p:pic>
            <p:nvPicPr>
              <p:cNvPr id="3" name="墨迹 2"/>
            </p:nvPicPr>
            <p:blipFill>
              <a:blip r:embed="rId5"/>
            </p:blipFill>
            <p:spPr>
              <a:xfrm>
                <a:off x="9516777" y="5359183"/>
                <a:ext cx="105985" cy="11653"/>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5" name="墨迹 4"/>
              <p14:cNvContentPartPr/>
              <p14:nvPr/>
            </p14:nvContentPartPr>
            <p14:xfrm>
              <a:off x="9585073" y="5293381"/>
              <a:ext cx="12106" cy="164504"/>
            </p14:xfrm>
          </p:contentPart>
        </mc:Choice>
        <mc:Fallback xmlns="">
          <p:pic>
            <p:nvPicPr>
              <p:cNvPr id="5" name="墨迹 4"/>
            </p:nvPicPr>
            <p:blipFill>
              <a:blip r:embed="rId7"/>
            </p:blipFill>
            <p:spPr>
              <a:xfrm>
                <a:off x="9585073" y="5293381"/>
                <a:ext cx="12106" cy="164504"/>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墨迹 6"/>
              <p14:cNvContentPartPr/>
              <p14:nvPr/>
            </p14:nvContentPartPr>
            <p14:xfrm>
              <a:off x="9509467" y="5256825"/>
              <a:ext cx="142533" cy="179127"/>
            </p14:xfrm>
          </p:contentPart>
        </mc:Choice>
        <mc:Fallback xmlns="">
          <p:pic>
            <p:nvPicPr>
              <p:cNvPr id="7" name="墨迹 6"/>
            </p:nvPicPr>
            <p:blipFill>
              <a:blip r:embed="rId9"/>
            </p:blipFill>
            <p:spPr>
              <a:xfrm>
                <a:off x="9509467" y="5256825"/>
                <a:ext cx="142533" cy="179127"/>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8" name="墨迹 7"/>
              <p14:cNvContentPartPr/>
              <p14:nvPr/>
            </p14:nvContentPartPr>
            <p14:xfrm>
              <a:off x="9472920" y="5286298"/>
              <a:ext cx="190043" cy="156965"/>
            </p14:xfrm>
          </p:contentPart>
        </mc:Choice>
        <mc:Fallback xmlns="">
          <p:pic>
            <p:nvPicPr>
              <p:cNvPr id="8" name="墨迹 7"/>
            </p:nvPicPr>
            <p:blipFill>
              <a:blip r:embed="rId11"/>
            </p:blipFill>
            <p:spPr>
              <a:xfrm>
                <a:off x="9472920" y="5286298"/>
                <a:ext cx="190043" cy="156965"/>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9" name="墨迹 8"/>
              <p14:cNvContentPartPr/>
              <p14:nvPr/>
            </p14:nvContentPartPr>
            <p14:xfrm>
              <a:off x="9711845" y="5256825"/>
              <a:ext cx="181363" cy="163590"/>
            </p14:xfrm>
          </p:contentPart>
        </mc:Choice>
        <mc:Fallback xmlns="">
          <p:pic>
            <p:nvPicPr>
              <p:cNvPr id="9" name="墨迹 8"/>
            </p:nvPicPr>
            <p:blipFill>
              <a:blip r:embed="rId13"/>
            </p:blipFill>
            <p:spPr>
              <a:xfrm>
                <a:off x="9711845" y="5256825"/>
                <a:ext cx="181363" cy="16359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0" name="墨迹 9"/>
              <p14:cNvContentPartPr/>
              <p14:nvPr/>
            </p14:nvContentPartPr>
            <p14:xfrm>
              <a:off x="9794532" y="5264136"/>
              <a:ext cx="25583" cy="230306"/>
            </p14:xfrm>
          </p:contentPart>
        </mc:Choice>
        <mc:Fallback xmlns="">
          <p:pic>
            <p:nvPicPr>
              <p:cNvPr id="10" name="墨迹 9"/>
            </p:nvPicPr>
            <p:blipFill>
              <a:blip r:embed="rId15"/>
            </p:blipFill>
            <p:spPr>
              <a:xfrm>
                <a:off x="9794532" y="5264136"/>
                <a:ext cx="25583" cy="230306"/>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2"/>
          <a:stretch>
            <a:fillRect/>
          </a:stretch>
        </p:blipFill>
        <p:spPr>
          <a:xfrm>
            <a:off x="645160" y="365760"/>
            <a:ext cx="4617085" cy="6403340"/>
          </a:xfrm>
          <a:prstGeom prst="rect">
            <a:avLst/>
          </a:prstGeom>
        </p:spPr>
      </p:pic>
      <p:pic>
        <p:nvPicPr>
          <p:cNvPr id="6" name="图片 5"/>
          <p:cNvPicPr>
            <a:picLocks noChangeAspect="1"/>
          </p:cNvPicPr>
          <p:nvPr/>
        </p:nvPicPr>
        <p:blipFill>
          <a:blip r:embed="rId3"/>
          <a:stretch>
            <a:fillRect/>
          </a:stretch>
        </p:blipFill>
        <p:spPr>
          <a:xfrm>
            <a:off x="6047105" y="240030"/>
            <a:ext cx="4107815" cy="6066790"/>
          </a:xfrm>
          <a:prstGeom prst="rect">
            <a:avLst/>
          </a:prstGeom>
        </p:spPr>
      </p:pic>
      <mc:AlternateContent xmlns:mc="http://schemas.openxmlformats.org/markup-compatibility/2006" xmlns:p14="http://schemas.microsoft.com/office/powerpoint/2010/main">
        <mc:Choice Requires="p14">
          <p:contentPart r:id="rId4" p14:bwMode="auto">
            <p14:nvContentPartPr>
              <p14:cNvPr id="3" name="墨迹 2"/>
              <p14:cNvContentPartPr/>
              <p14:nvPr/>
            </p14:nvContentPartPr>
            <p14:xfrm>
              <a:off x="6337579" y="1981835"/>
              <a:ext cx="1500017" cy="50927"/>
            </p14:xfrm>
          </p:contentPart>
        </mc:Choice>
        <mc:Fallback xmlns="">
          <p:pic>
            <p:nvPicPr>
              <p:cNvPr id="3" name="墨迹 2"/>
            </p:nvPicPr>
            <p:blipFill>
              <a:blip r:embed="rId5"/>
            </p:blipFill>
            <p:spPr>
              <a:xfrm>
                <a:off x="6337579" y="1981835"/>
                <a:ext cx="1500017" cy="50927"/>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5" name="墨迹 4"/>
              <p14:cNvContentPartPr/>
              <p14:nvPr/>
            </p14:nvContentPartPr>
            <p14:xfrm>
              <a:off x="7407885" y="1805159"/>
              <a:ext cx="2491262" cy="81746"/>
            </p14:xfrm>
          </p:contentPart>
        </mc:Choice>
        <mc:Fallback xmlns="">
          <p:pic>
            <p:nvPicPr>
              <p:cNvPr id="5" name="墨迹 4"/>
            </p:nvPicPr>
            <p:blipFill>
              <a:blip r:embed="rId7"/>
            </p:blipFill>
            <p:spPr>
              <a:xfrm>
                <a:off x="7407885" y="1805159"/>
                <a:ext cx="2491262" cy="81746"/>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墨迹 6"/>
              <p14:cNvContentPartPr/>
              <p14:nvPr/>
            </p14:nvContentPartPr>
            <p14:xfrm>
              <a:off x="9838531" y="2150601"/>
              <a:ext cx="187159" cy="29831"/>
            </p14:xfrm>
          </p:contentPart>
        </mc:Choice>
        <mc:Fallback xmlns="">
          <p:pic>
            <p:nvPicPr>
              <p:cNvPr id="7" name="墨迹 6"/>
            </p:nvPicPr>
            <p:blipFill>
              <a:blip r:embed="rId9"/>
            </p:blipFill>
            <p:spPr>
              <a:xfrm>
                <a:off x="9838531" y="2150601"/>
                <a:ext cx="187159" cy="29831"/>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8" name="墨迹 7"/>
              <p14:cNvContentPartPr/>
              <p14:nvPr/>
            </p14:nvContentPartPr>
            <p14:xfrm>
              <a:off x="6110846" y="2308819"/>
              <a:ext cx="3089686" cy="131848"/>
            </p14:xfrm>
          </p:contentPart>
        </mc:Choice>
        <mc:Fallback xmlns="">
          <p:pic>
            <p:nvPicPr>
              <p:cNvPr id="8" name="墨迹 7"/>
            </p:nvPicPr>
            <p:blipFill>
              <a:blip r:embed="rId11"/>
            </p:blipFill>
            <p:spPr>
              <a:xfrm>
                <a:off x="6110846" y="2308819"/>
                <a:ext cx="3089686" cy="131848"/>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1" name="墨迹 10"/>
              <p14:cNvContentPartPr/>
              <p14:nvPr/>
            </p14:nvContentPartPr>
            <p14:xfrm>
              <a:off x="9390347" y="3711682"/>
              <a:ext cx="89626" cy="147670"/>
            </p14:xfrm>
          </p:contentPart>
        </mc:Choice>
        <mc:Fallback xmlns="">
          <p:pic>
            <p:nvPicPr>
              <p:cNvPr id="11" name="墨迹 10"/>
            </p:nvPicPr>
            <p:blipFill>
              <a:blip r:embed="rId13"/>
            </p:blipFill>
            <p:spPr>
              <a:xfrm>
                <a:off x="9390347" y="3711682"/>
                <a:ext cx="89626" cy="14767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2" name="墨迹 11"/>
              <p14:cNvContentPartPr/>
              <p14:nvPr/>
            </p14:nvContentPartPr>
            <p14:xfrm>
              <a:off x="9585444" y="3703112"/>
              <a:ext cx="100161" cy="114049"/>
            </p14:xfrm>
          </p:contentPart>
        </mc:Choice>
        <mc:Fallback xmlns="">
          <p:pic>
            <p:nvPicPr>
              <p:cNvPr id="12" name="墨迹 11"/>
            </p:nvPicPr>
            <p:blipFill>
              <a:blip r:embed="rId15"/>
            </p:blipFill>
            <p:spPr>
              <a:xfrm>
                <a:off x="9585444" y="3703112"/>
                <a:ext cx="100161" cy="114049"/>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3" name="墨迹 12"/>
              <p14:cNvContentPartPr/>
              <p14:nvPr/>
            </p14:nvContentPartPr>
            <p14:xfrm>
              <a:off x="9603889" y="3695860"/>
              <a:ext cx="86999" cy="87020"/>
            </p14:xfrm>
          </p:contentPart>
        </mc:Choice>
        <mc:Fallback xmlns="">
          <p:pic>
            <p:nvPicPr>
              <p:cNvPr id="13" name="墨迹 12"/>
            </p:nvPicPr>
            <p:blipFill>
              <a:blip r:embed="rId17"/>
            </p:blipFill>
            <p:spPr>
              <a:xfrm>
                <a:off x="9603889" y="3695860"/>
                <a:ext cx="86999" cy="8702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4" name="墨迹 13"/>
              <p14:cNvContentPartPr/>
              <p14:nvPr/>
            </p14:nvContentPartPr>
            <p14:xfrm>
              <a:off x="9766494" y="3622025"/>
              <a:ext cx="56219" cy="229416"/>
            </p14:xfrm>
          </p:contentPart>
        </mc:Choice>
        <mc:Fallback xmlns="">
          <p:pic>
            <p:nvPicPr>
              <p:cNvPr id="14" name="墨迹 13"/>
            </p:nvPicPr>
            <p:blipFill>
              <a:blip r:embed="rId19"/>
            </p:blipFill>
            <p:spPr>
              <a:xfrm>
                <a:off x="9766494" y="3622025"/>
                <a:ext cx="56219" cy="229416"/>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5" name="墨迹 14"/>
              <p14:cNvContentPartPr/>
              <p14:nvPr/>
            </p14:nvContentPartPr>
            <p14:xfrm>
              <a:off x="9893865" y="3585108"/>
              <a:ext cx="81745" cy="337531"/>
            </p14:xfrm>
          </p:contentPart>
        </mc:Choice>
        <mc:Fallback xmlns="">
          <p:pic>
            <p:nvPicPr>
              <p:cNvPr id="15" name="墨迹 14"/>
            </p:nvPicPr>
            <p:blipFill>
              <a:blip r:embed="rId21"/>
            </p:blipFill>
            <p:spPr>
              <a:xfrm>
                <a:off x="9893865" y="3585108"/>
                <a:ext cx="81745" cy="337531"/>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6" name="墨迹 15"/>
              <p14:cNvContentPartPr/>
              <p14:nvPr/>
            </p14:nvContentPartPr>
            <p14:xfrm>
              <a:off x="9843784" y="3753874"/>
              <a:ext cx="110725" cy="5273"/>
            </p14:xfrm>
          </p:contentPart>
        </mc:Choice>
        <mc:Fallback xmlns="">
          <p:pic>
            <p:nvPicPr>
              <p:cNvPr id="16" name="墨迹 15"/>
            </p:nvPicPr>
            <p:blipFill>
              <a:blip r:embed="rId23"/>
            </p:blipFill>
            <p:spPr>
              <a:xfrm>
                <a:off x="9843784" y="3753874"/>
                <a:ext cx="110725" cy="5273"/>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7" name="墨迹 16"/>
              <p14:cNvContentPartPr/>
              <p14:nvPr/>
            </p14:nvContentPartPr>
            <p14:xfrm>
              <a:off x="10036226" y="3564012"/>
              <a:ext cx="81745" cy="388293"/>
            </p14:xfrm>
          </p:contentPart>
        </mc:Choice>
        <mc:Fallback xmlns="">
          <p:pic>
            <p:nvPicPr>
              <p:cNvPr id="17" name="墨迹 16"/>
            </p:nvPicPr>
            <p:blipFill>
              <a:blip r:embed="rId25"/>
            </p:blipFill>
            <p:spPr>
              <a:xfrm>
                <a:off x="10036226" y="3564012"/>
                <a:ext cx="81745" cy="388293"/>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8" name="墨迹 17"/>
              <p14:cNvContentPartPr/>
              <p14:nvPr/>
            </p14:nvContentPartPr>
            <p14:xfrm>
              <a:off x="9970327" y="3769695"/>
              <a:ext cx="158179" cy="10548"/>
            </p14:xfrm>
          </p:contentPart>
        </mc:Choice>
        <mc:Fallback xmlns="">
          <p:pic>
            <p:nvPicPr>
              <p:cNvPr id="18" name="墨迹 17"/>
            </p:nvPicPr>
            <p:blipFill>
              <a:blip r:embed="rId27"/>
            </p:blipFill>
            <p:spPr>
              <a:xfrm>
                <a:off x="9970327" y="3769695"/>
                <a:ext cx="158179" cy="10548"/>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0" name="墨迹 19"/>
              <p14:cNvContentPartPr/>
              <p14:nvPr/>
            </p14:nvContentPartPr>
            <p14:xfrm>
              <a:off x="5863043" y="3801339"/>
              <a:ext cx="474536" cy="105478"/>
            </p14:xfrm>
          </p:contentPart>
        </mc:Choice>
        <mc:Fallback xmlns="">
          <p:pic>
            <p:nvPicPr>
              <p:cNvPr id="20" name="墨迹 19"/>
            </p:nvPicPr>
            <p:blipFill>
              <a:blip r:embed="rId29"/>
            </p:blipFill>
            <p:spPr>
              <a:xfrm>
                <a:off x="5863043" y="3801339"/>
                <a:ext cx="474536" cy="105478"/>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1" name="墨迹 20"/>
              <p14:cNvContentPartPr/>
              <p14:nvPr/>
            </p14:nvContentPartPr>
            <p14:xfrm>
              <a:off x="5770762" y="3715308"/>
              <a:ext cx="102816" cy="104489"/>
            </p14:xfrm>
          </p:contentPart>
        </mc:Choice>
        <mc:Fallback xmlns="">
          <p:pic>
            <p:nvPicPr>
              <p:cNvPr id="21" name="墨迹 20"/>
            </p:nvPicPr>
            <p:blipFill>
              <a:blip r:embed="rId31"/>
            </p:blipFill>
            <p:spPr>
              <a:xfrm>
                <a:off x="5770762" y="3715308"/>
                <a:ext cx="102816" cy="104489"/>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2" name="墨迹 21"/>
              <p14:cNvContentPartPr/>
              <p14:nvPr/>
            </p14:nvContentPartPr>
            <p14:xfrm>
              <a:off x="5899961" y="3711682"/>
              <a:ext cx="115978" cy="25051"/>
            </p14:xfrm>
          </p:contentPart>
        </mc:Choice>
        <mc:Fallback xmlns="">
          <p:pic>
            <p:nvPicPr>
              <p:cNvPr id="22" name="墨迹 21"/>
            </p:nvPicPr>
            <p:blipFill>
              <a:blip r:embed="rId33"/>
            </p:blipFill>
            <p:spPr>
              <a:xfrm>
                <a:off x="5899961" y="3711682"/>
                <a:ext cx="115978" cy="25051"/>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3" name="墨迹 22"/>
              <p14:cNvContentPartPr/>
              <p14:nvPr/>
            </p14:nvContentPartPr>
            <p14:xfrm>
              <a:off x="5801084" y="3714154"/>
              <a:ext cx="242551" cy="282320"/>
            </p14:xfrm>
          </p:contentPart>
        </mc:Choice>
        <mc:Fallback xmlns="">
          <p:pic>
            <p:nvPicPr>
              <p:cNvPr id="23" name="墨迹 22"/>
            </p:nvPicPr>
            <p:blipFill>
              <a:blip r:embed="rId35"/>
            </p:blipFill>
            <p:spPr>
              <a:xfrm>
                <a:off x="5801084" y="3714154"/>
                <a:ext cx="242551" cy="28232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4" name="墨迹 23"/>
              <p14:cNvContentPartPr/>
              <p14:nvPr/>
            </p14:nvContentPartPr>
            <p14:xfrm>
              <a:off x="5272527" y="3378766"/>
              <a:ext cx="179250" cy="295998"/>
            </p14:xfrm>
          </p:contentPart>
        </mc:Choice>
        <mc:Fallback xmlns="">
          <p:pic>
            <p:nvPicPr>
              <p:cNvPr id="24" name="墨迹 23"/>
            </p:nvPicPr>
            <p:blipFill>
              <a:blip r:embed="rId37"/>
            </p:blipFill>
            <p:spPr>
              <a:xfrm>
                <a:off x="5272527" y="3378766"/>
                <a:ext cx="179250" cy="295998"/>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5" name="墨迹 24"/>
              <p14:cNvContentPartPr/>
              <p14:nvPr/>
            </p14:nvContentPartPr>
            <p14:xfrm>
              <a:off x="5562502" y="3434471"/>
              <a:ext cx="24526" cy="314129"/>
            </p14:xfrm>
          </p:contentPart>
        </mc:Choice>
        <mc:Fallback xmlns="">
          <p:pic>
            <p:nvPicPr>
              <p:cNvPr id="25" name="墨迹 24"/>
            </p:nvPicPr>
            <p:blipFill>
              <a:blip r:embed="rId39"/>
            </p:blipFill>
            <p:spPr>
              <a:xfrm>
                <a:off x="5562502" y="3434471"/>
                <a:ext cx="24526" cy="314129"/>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6" name="墨迹 25"/>
              <p14:cNvContentPartPr/>
              <p14:nvPr/>
            </p14:nvContentPartPr>
            <p14:xfrm>
              <a:off x="5562502" y="3386018"/>
              <a:ext cx="89625" cy="148988"/>
            </p14:xfrm>
          </p:contentPart>
        </mc:Choice>
        <mc:Fallback xmlns="">
          <p:pic>
            <p:nvPicPr>
              <p:cNvPr id="26" name="墨迹 25"/>
            </p:nvPicPr>
            <p:blipFill>
              <a:blip r:embed="rId41"/>
            </p:blipFill>
            <p:spPr>
              <a:xfrm>
                <a:off x="5562502" y="3386018"/>
                <a:ext cx="89625" cy="148988"/>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7" name="墨迹 26"/>
              <p14:cNvContentPartPr/>
              <p14:nvPr/>
            </p14:nvContentPartPr>
            <p14:xfrm>
              <a:off x="5686419" y="3437438"/>
              <a:ext cx="71181" cy="171403"/>
            </p14:xfrm>
          </p:contentPart>
        </mc:Choice>
        <mc:Fallback xmlns="">
          <p:pic>
            <p:nvPicPr>
              <p:cNvPr id="27" name="墨迹 26"/>
            </p:nvPicPr>
            <p:blipFill>
              <a:blip r:embed="rId43"/>
            </p:blipFill>
            <p:spPr>
              <a:xfrm>
                <a:off x="5686419" y="3437438"/>
                <a:ext cx="71181" cy="171403"/>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8" name="墨迹 27"/>
              <p14:cNvContentPartPr/>
              <p14:nvPr/>
            </p14:nvContentPartPr>
            <p14:xfrm>
              <a:off x="5752317" y="3374151"/>
              <a:ext cx="158179" cy="164810"/>
            </p14:xfrm>
          </p:contentPart>
        </mc:Choice>
        <mc:Fallback xmlns="">
          <p:pic>
            <p:nvPicPr>
              <p:cNvPr id="28" name="墨迹 27"/>
            </p:nvPicPr>
            <p:blipFill>
              <a:blip r:embed="rId45"/>
            </p:blipFill>
            <p:spPr>
              <a:xfrm>
                <a:off x="5752317" y="3374151"/>
                <a:ext cx="158179" cy="16481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9" name="墨迹 28"/>
              <p14:cNvContentPartPr/>
              <p14:nvPr/>
            </p14:nvContentPartPr>
            <p14:xfrm>
              <a:off x="5997495" y="3353056"/>
              <a:ext cx="23726" cy="229415"/>
            </p14:xfrm>
          </p:contentPart>
        </mc:Choice>
        <mc:Fallback xmlns="">
          <p:pic>
            <p:nvPicPr>
              <p:cNvPr id="29" name="墨迹 28"/>
            </p:nvPicPr>
            <p:blipFill>
              <a:blip r:embed="rId47"/>
            </p:blipFill>
            <p:spPr>
              <a:xfrm>
                <a:off x="5997495" y="3353056"/>
                <a:ext cx="23726" cy="229415"/>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30" name="墨迹 29"/>
              <p14:cNvContentPartPr/>
              <p14:nvPr/>
            </p14:nvContentPartPr>
            <p14:xfrm>
              <a:off x="7560782" y="2155875"/>
              <a:ext cx="15818" cy="170084"/>
            </p14:xfrm>
          </p:contentPart>
        </mc:Choice>
        <mc:Fallback xmlns="">
          <p:pic>
            <p:nvPicPr>
              <p:cNvPr id="30" name="墨迹 29"/>
            </p:nvPicPr>
            <p:blipFill>
              <a:blip r:embed="rId49"/>
            </p:blipFill>
            <p:spPr>
              <a:xfrm>
                <a:off x="7560782" y="2155875"/>
                <a:ext cx="15818" cy="170084"/>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31" name="墨迹 30"/>
              <p14:cNvContentPartPr/>
              <p14:nvPr/>
            </p14:nvContentPartPr>
            <p14:xfrm>
              <a:off x="7581882" y="2118958"/>
              <a:ext cx="626121" cy="255785"/>
            </p14:xfrm>
          </p:contentPart>
        </mc:Choice>
        <mc:Fallback xmlns="">
          <p:pic>
            <p:nvPicPr>
              <p:cNvPr id="31" name="墨迹 30"/>
            </p:nvPicPr>
            <p:blipFill>
              <a:blip r:embed="rId51"/>
            </p:blipFill>
            <p:spPr>
              <a:xfrm>
                <a:off x="7581882" y="2118958"/>
                <a:ext cx="626121" cy="255785"/>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32" name="墨迹 31"/>
              <p14:cNvContentPartPr/>
              <p14:nvPr/>
            </p14:nvContentPartPr>
            <p14:xfrm>
              <a:off x="4434178" y="3655647"/>
              <a:ext cx="97563" cy="1677766"/>
            </p14:xfrm>
          </p:contentPart>
        </mc:Choice>
        <mc:Fallback xmlns="">
          <p:pic>
            <p:nvPicPr>
              <p:cNvPr id="32" name="墨迹 31"/>
            </p:nvPicPr>
            <p:blipFill>
              <a:blip r:embed="rId53"/>
            </p:blipFill>
            <p:spPr>
              <a:xfrm>
                <a:off x="4434178" y="3655647"/>
                <a:ext cx="97563" cy="1677766"/>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3" name="墨迹 32"/>
              <p14:cNvContentPartPr/>
              <p14:nvPr/>
            </p14:nvContentPartPr>
            <p14:xfrm>
              <a:off x="4433521" y="4376196"/>
              <a:ext cx="915439" cy="47466"/>
            </p14:xfrm>
          </p:contentPart>
        </mc:Choice>
        <mc:Fallback xmlns="">
          <p:pic>
            <p:nvPicPr>
              <p:cNvPr id="33" name="墨迹 32"/>
            </p:nvPicPr>
            <p:blipFill>
              <a:blip r:embed="rId55"/>
            </p:blipFill>
            <p:spPr>
              <a:xfrm>
                <a:off x="4433521" y="4376196"/>
                <a:ext cx="915439" cy="47466"/>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5" name="墨迹 34"/>
              <p14:cNvContentPartPr/>
              <p14:nvPr/>
            </p14:nvContentPartPr>
            <p14:xfrm>
              <a:off x="4449996" y="4639893"/>
              <a:ext cx="883147" cy="84382"/>
            </p14:xfrm>
          </p:contentPart>
        </mc:Choice>
        <mc:Fallback xmlns="">
          <p:pic>
            <p:nvPicPr>
              <p:cNvPr id="35" name="墨迹 34"/>
            </p:nvPicPr>
            <p:blipFill>
              <a:blip r:embed="rId57"/>
            </p:blipFill>
            <p:spPr>
              <a:xfrm>
                <a:off x="4449996" y="4639893"/>
                <a:ext cx="883147" cy="84382"/>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6" name="墨迹 35"/>
              <p14:cNvContentPartPr/>
              <p14:nvPr/>
            </p14:nvContentPartPr>
            <p14:xfrm>
              <a:off x="5341052" y="3595656"/>
              <a:ext cx="147643" cy="1748305"/>
            </p14:xfrm>
          </p:contentPart>
        </mc:Choice>
        <mc:Fallback xmlns="">
          <p:pic>
            <p:nvPicPr>
              <p:cNvPr id="36" name="墨迹 35"/>
            </p:nvPicPr>
            <p:blipFill>
              <a:blip r:embed="rId59"/>
            </p:blipFill>
            <p:spPr>
              <a:xfrm>
                <a:off x="5341052" y="3595656"/>
                <a:ext cx="147643" cy="1748305"/>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7" name="墨迹 36"/>
              <p14:cNvContentPartPr/>
              <p14:nvPr/>
            </p14:nvContentPartPr>
            <p14:xfrm>
              <a:off x="3870016" y="3607358"/>
              <a:ext cx="458719" cy="911234"/>
            </p14:xfrm>
          </p:contentPart>
        </mc:Choice>
        <mc:Fallback xmlns="">
          <p:pic>
            <p:nvPicPr>
              <p:cNvPr id="37" name="墨迹 36"/>
            </p:nvPicPr>
            <p:blipFill>
              <a:blip r:embed="rId61"/>
            </p:blipFill>
            <p:spPr>
              <a:xfrm>
                <a:off x="3870016" y="3607358"/>
                <a:ext cx="458719" cy="911234"/>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8" name="墨迹 37"/>
              <p14:cNvContentPartPr/>
              <p14:nvPr/>
            </p14:nvContentPartPr>
            <p14:xfrm>
              <a:off x="4266120" y="4402566"/>
              <a:ext cx="91624" cy="189861"/>
            </p14:xfrm>
          </p:contentPart>
        </mc:Choice>
        <mc:Fallback xmlns="">
          <p:pic>
            <p:nvPicPr>
              <p:cNvPr id="38" name="墨迹 37"/>
            </p:nvPicPr>
            <p:blipFill>
              <a:blip r:embed="rId63"/>
            </p:blipFill>
            <p:spPr>
              <a:xfrm>
                <a:off x="4266120" y="4402566"/>
                <a:ext cx="91624" cy="189861"/>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9" name="墨迹 38"/>
              <p14:cNvContentPartPr/>
              <p14:nvPr/>
            </p14:nvContentPartPr>
            <p14:xfrm>
              <a:off x="4599467" y="4460579"/>
              <a:ext cx="129969" cy="177171"/>
            </p14:xfrm>
          </p:contentPart>
        </mc:Choice>
        <mc:Fallback xmlns="">
          <p:pic>
            <p:nvPicPr>
              <p:cNvPr id="39" name="墨迹 38"/>
            </p:nvPicPr>
            <p:blipFill>
              <a:blip r:embed="rId65"/>
            </p:blipFill>
            <p:spPr>
              <a:xfrm>
                <a:off x="4599467" y="4460579"/>
                <a:ext cx="129969" cy="177171"/>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40" name="墨迹 39"/>
              <p14:cNvContentPartPr/>
              <p14:nvPr/>
            </p14:nvContentPartPr>
            <p14:xfrm>
              <a:off x="4803272" y="4476401"/>
              <a:ext cx="94907" cy="112071"/>
            </p14:xfrm>
          </p:contentPart>
        </mc:Choice>
        <mc:Fallback xmlns="">
          <p:pic>
            <p:nvPicPr>
              <p:cNvPr id="40" name="墨迹 39"/>
            </p:nvPicPr>
            <p:blipFill>
              <a:blip r:embed="rId67"/>
            </p:blipFill>
            <p:spPr>
              <a:xfrm>
                <a:off x="4803272" y="4476401"/>
                <a:ext cx="94907" cy="112071"/>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41" name="墨迹 40"/>
              <p14:cNvContentPartPr/>
              <p14:nvPr/>
            </p14:nvContentPartPr>
            <p14:xfrm>
              <a:off x="4961451" y="4465853"/>
              <a:ext cx="21072" cy="159536"/>
            </p14:xfrm>
          </p:contentPart>
        </mc:Choice>
        <mc:Fallback xmlns="">
          <p:pic>
            <p:nvPicPr>
              <p:cNvPr id="41" name="墨迹 40"/>
            </p:nvPicPr>
            <p:blipFill>
              <a:blip r:embed="rId69"/>
            </p:blipFill>
            <p:spPr>
              <a:xfrm>
                <a:off x="4961451" y="4465853"/>
                <a:ext cx="21072" cy="159536"/>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42" name="墨迹 41"/>
              <p14:cNvContentPartPr/>
              <p14:nvPr/>
            </p14:nvContentPartPr>
            <p14:xfrm>
              <a:off x="4956169" y="4451844"/>
              <a:ext cx="73807" cy="77296"/>
            </p14:xfrm>
          </p:contentPart>
        </mc:Choice>
        <mc:Fallback xmlns="">
          <p:pic>
            <p:nvPicPr>
              <p:cNvPr id="42" name="墨迹 41"/>
            </p:nvPicPr>
            <p:blipFill>
              <a:blip r:embed="rId71"/>
            </p:blipFill>
            <p:spPr>
              <a:xfrm>
                <a:off x="4956169" y="4451844"/>
                <a:ext cx="73807" cy="77296"/>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43" name="墨迹 42"/>
              <p14:cNvContentPartPr/>
              <p14:nvPr/>
            </p14:nvContentPartPr>
            <p14:xfrm>
              <a:off x="5056330" y="4476401"/>
              <a:ext cx="116007" cy="15822"/>
            </p14:xfrm>
          </p:contentPart>
        </mc:Choice>
        <mc:Fallback xmlns="">
          <p:pic>
            <p:nvPicPr>
              <p:cNvPr id="43" name="墨迹 42"/>
            </p:nvPicPr>
            <p:blipFill>
              <a:blip r:embed="rId73"/>
            </p:blipFill>
            <p:spPr>
              <a:xfrm>
                <a:off x="5056330" y="4476401"/>
                <a:ext cx="116007" cy="15822"/>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44" name="墨迹 43"/>
              <p14:cNvContentPartPr/>
              <p14:nvPr/>
            </p14:nvContentPartPr>
            <p14:xfrm>
              <a:off x="5109066" y="4476401"/>
              <a:ext cx="2626" cy="139759"/>
            </p14:xfrm>
          </p:contentPart>
        </mc:Choice>
        <mc:Fallback xmlns="">
          <p:pic>
            <p:nvPicPr>
              <p:cNvPr id="44" name="墨迹 43"/>
            </p:nvPicPr>
            <p:blipFill>
              <a:blip r:embed="rId75"/>
            </p:blipFill>
            <p:spPr>
              <a:xfrm>
                <a:off x="5109066" y="4476401"/>
                <a:ext cx="2626" cy="139759"/>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45" name="墨迹 44"/>
              <p14:cNvContentPartPr/>
              <p14:nvPr/>
            </p14:nvContentPartPr>
            <p14:xfrm>
              <a:off x="4466157" y="3579834"/>
              <a:ext cx="835350" cy="137122"/>
            </p14:xfrm>
          </p:contentPart>
        </mc:Choice>
        <mc:Fallback xmlns="">
          <p:pic>
            <p:nvPicPr>
              <p:cNvPr id="45" name="墨迹 44"/>
            </p:nvPicPr>
            <p:blipFill>
              <a:blip r:embed="rId77"/>
            </p:blipFill>
            <p:spPr>
              <a:xfrm>
                <a:off x="4466157" y="3579834"/>
                <a:ext cx="835350" cy="137122"/>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46" name="墨迹 45"/>
              <p14:cNvContentPartPr/>
              <p14:nvPr/>
            </p14:nvContentPartPr>
            <p14:xfrm>
              <a:off x="4829626" y="3084085"/>
              <a:ext cx="817248" cy="1449835"/>
            </p14:xfrm>
          </p:contentPart>
        </mc:Choice>
        <mc:Fallback xmlns="">
          <p:pic>
            <p:nvPicPr>
              <p:cNvPr id="46" name="墨迹 45"/>
            </p:nvPicPr>
            <p:blipFill>
              <a:blip r:embed="rId79"/>
            </p:blipFill>
            <p:spPr>
              <a:xfrm>
                <a:off x="4829626" y="3084085"/>
                <a:ext cx="817248" cy="1449835"/>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47" name="墨迹 46"/>
              <p14:cNvContentPartPr/>
              <p14:nvPr/>
            </p14:nvContentPartPr>
            <p14:xfrm>
              <a:off x="4782172" y="3471719"/>
              <a:ext cx="163461" cy="141407"/>
            </p14:xfrm>
          </p:contentPart>
        </mc:Choice>
        <mc:Fallback xmlns="">
          <p:pic>
            <p:nvPicPr>
              <p:cNvPr id="47" name="墨迹 46"/>
            </p:nvPicPr>
            <p:blipFill>
              <a:blip r:embed="rId81"/>
            </p:blipFill>
            <p:spPr>
              <a:xfrm>
                <a:off x="4782172" y="3471719"/>
                <a:ext cx="163461" cy="141407"/>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48" name="墨迹 47"/>
              <p14:cNvContentPartPr/>
              <p14:nvPr/>
            </p14:nvContentPartPr>
            <p14:xfrm>
              <a:off x="4736688" y="3439251"/>
              <a:ext cx="236612" cy="124761"/>
            </p14:xfrm>
          </p:contentPart>
        </mc:Choice>
        <mc:Fallback xmlns="">
          <p:pic>
            <p:nvPicPr>
              <p:cNvPr id="48" name="墨迹 47"/>
            </p:nvPicPr>
            <p:blipFill>
              <a:blip r:embed="rId83"/>
            </p:blipFill>
            <p:spPr>
              <a:xfrm>
                <a:off x="4736688" y="3439251"/>
                <a:ext cx="236612" cy="124761"/>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49" name="墨迹 48"/>
              <p14:cNvContentPartPr/>
              <p14:nvPr/>
            </p14:nvContentPartPr>
            <p14:xfrm>
              <a:off x="4750536" y="3469082"/>
              <a:ext cx="42172" cy="168765"/>
            </p14:xfrm>
          </p:contentPart>
        </mc:Choice>
        <mc:Fallback xmlns="">
          <p:pic>
            <p:nvPicPr>
              <p:cNvPr id="49" name="墨迹 48"/>
            </p:nvPicPr>
            <p:blipFill>
              <a:blip r:embed="rId85"/>
            </p:blipFill>
            <p:spPr>
              <a:xfrm>
                <a:off x="4750536" y="3469082"/>
                <a:ext cx="42172" cy="168765"/>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55" name="墨迹 54"/>
              <p14:cNvContentPartPr/>
              <p14:nvPr/>
            </p14:nvContentPartPr>
            <p14:xfrm>
              <a:off x="5335798" y="4370922"/>
              <a:ext cx="44799" cy="35105"/>
            </p14:xfrm>
          </p:contentPart>
        </mc:Choice>
        <mc:Fallback xmlns="">
          <p:pic>
            <p:nvPicPr>
              <p:cNvPr id="55" name="墨迹 54"/>
            </p:nvPicPr>
            <p:blipFill>
              <a:blip r:embed="rId87"/>
            </p:blipFill>
            <p:spPr>
              <a:xfrm>
                <a:off x="5335798" y="4370922"/>
                <a:ext cx="44799" cy="35105"/>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56" name="墨迹 55"/>
              <p14:cNvContentPartPr/>
              <p14:nvPr/>
            </p14:nvContentPartPr>
            <p14:xfrm>
              <a:off x="5330516" y="4581879"/>
              <a:ext cx="92281" cy="15822"/>
            </p14:xfrm>
          </p:contentPart>
        </mc:Choice>
        <mc:Fallback xmlns="">
          <p:pic>
            <p:nvPicPr>
              <p:cNvPr id="56" name="墨迹 55"/>
            </p:nvPicPr>
            <p:blipFill>
              <a:blip r:embed="rId89"/>
            </p:blipFill>
            <p:spPr>
              <a:xfrm>
                <a:off x="5330516" y="4581879"/>
                <a:ext cx="92281" cy="15822"/>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57" name="墨迹 56"/>
              <p14:cNvContentPartPr/>
              <p14:nvPr/>
            </p14:nvContentPartPr>
            <p14:xfrm>
              <a:off x="5356870" y="4397292"/>
              <a:ext cx="18473" cy="10548"/>
            </p14:xfrm>
          </p:contentPart>
        </mc:Choice>
        <mc:Fallback xmlns="">
          <p:pic>
            <p:nvPicPr>
              <p:cNvPr id="57" name="墨迹 56"/>
            </p:nvPicPr>
            <p:blipFill>
              <a:blip r:embed="rId91"/>
            </p:blipFill>
            <p:spPr>
              <a:xfrm>
                <a:off x="5356870" y="4397292"/>
                <a:ext cx="18473" cy="10548"/>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58" name="墨迹 57"/>
              <p14:cNvContentPartPr/>
              <p14:nvPr/>
            </p14:nvContentPartPr>
            <p14:xfrm>
              <a:off x="4260181" y="4402566"/>
              <a:ext cx="105472" cy="256609"/>
            </p14:xfrm>
          </p:contentPart>
        </mc:Choice>
        <mc:Fallback xmlns="">
          <p:pic>
            <p:nvPicPr>
              <p:cNvPr id="58" name="墨迹 57"/>
            </p:nvPicPr>
            <p:blipFill>
              <a:blip r:embed="rId93"/>
            </p:blipFill>
            <p:spPr>
              <a:xfrm>
                <a:off x="4260181" y="4402566"/>
                <a:ext cx="105472" cy="256609"/>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59" name="墨迹 58"/>
              <p14:cNvContentPartPr/>
              <p14:nvPr/>
            </p14:nvContentPartPr>
            <p14:xfrm>
              <a:off x="4302382" y="4439483"/>
              <a:ext cx="36889" cy="84383"/>
            </p14:xfrm>
          </p:contentPart>
        </mc:Choice>
        <mc:Fallback xmlns="">
          <p:pic>
            <p:nvPicPr>
              <p:cNvPr id="59" name="墨迹 58"/>
            </p:nvPicPr>
            <p:blipFill>
              <a:blip r:embed="rId95"/>
            </p:blipFill>
            <p:spPr>
              <a:xfrm>
                <a:off x="4302382" y="4439483"/>
                <a:ext cx="36889" cy="84383"/>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60" name="墨迹 59"/>
              <p14:cNvContentPartPr/>
              <p14:nvPr/>
            </p14:nvContentPartPr>
            <p14:xfrm>
              <a:off x="4260181" y="4409818"/>
              <a:ext cx="119462" cy="222164"/>
            </p14:xfrm>
          </p:contentPart>
        </mc:Choice>
        <mc:Fallback xmlns="">
          <p:pic>
            <p:nvPicPr>
              <p:cNvPr id="60" name="墨迹 59"/>
            </p:nvPicPr>
            <p:blipFill>
              <a:blip r:embed="rId97"/>
            </p:blipFill>
            <p:spPr>
              <a:xfrm>
                <a:off x="4260181" y="4409818"/>
                <a:ext cx="119462" cy="222164"/>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61" name="墨迹 60"/>
              <p14:cNvContentPartPr/>
              <p14:nvPr/>
            </p14:nvContentPartPr>
            <p14:xfrm>
              <a:off x="8318042" y="3732778"/>
              <a:ext cx="79261" cy="142396"/>
            </p14:xfrm>
          </p:contentPart>
        </mc:Choice>
        <mc:Fallback xmlns="">
          <p:pic>
            <p:nvPicPr>
              <p:cNvPr id="61" name="墨迹 60"/>
            </p:nvPicPr>
            <p:blipFill>
              <a:blip r:embed="rId99"/>
            </p:blipFill>
            <p:spPr>
              <a:xfrm>
                <a:off x="8318042" y="3732778"/>
                <a:ext cx="79261" cy="142396"/>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62" name="墨迹 61"/>
              <p14:cNvContentPartPr/>
              <p14:nvPr/>
            </p14:nvContentPartPr>
            <p14:xfrm>
              <a:off x="8462403" y="3753874"/>
              <a:ext cx="123887" cy="140418"/>
            </p14:xfrm>
          </p:contentPart>
        </mc:Choice>
        <mc:Fallback xmlns="">
          <p:pic>
            <p:nvPicPr>
              <p:cNvPr id="62" name="墨迹 61"/>
            </p:nvPicPr>
            <p:blipFill>
              <a:blip r:embed="rId101"/>
            </p:blipFill>
            <p:spPr>
              <a:xfrm>
                <a:off x="8462403" y="3753874"/>
                <a:ext cx="123887" cy="140418"/>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63" name="墨迹 62"/>
              <p14:cNvContentPartPr/>
              <p14:nvPr/>
            </p14:nvContentPartPr>
            <p14:xfrm>
              <a:off x="8404384" y="4017569"/>
              <a:ext cx="116008" cy="167448"/>
            </p14:xfrm>
          </p:contentPart>
        </mc:Choice>
        <mc:Fallback xmlns="">
          <p:pic>
            <p:nvPicPr>
              <p:cNvPr id="63" name="墨迹 62"/>
            </p:nvPicPr>
            <p:blipFill>
              <a:blip r:embed="rId103"/>
            </p:blipFill>
            <p:spPr>
              <a:xfrm>
                <a:off x="8404384" y="4017569"/>
                <a:ext cx="116008" cy="167448"/>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64" name="墨迹 63"/>
              <p14:cNvContentPartPr/>
              <p14:nvPr/>
            </p14:nvContentPartPr>
            <p14:xfrm>
              <a:off x="8599481" y="4013120"/>
              <a:ext cx="63272" cy="169260"/>
            </p14:xfrm>
          </p:contentPart>
        </mc:Choice>
        <mc:Fallback xmlns="">
          <p:pic>
            <p:nvPicPr>
              <p:cNvPr id="64" name="墨迹 63"/>
            </p:nvPicPr>
            <p:blipFill>
              <a:blip r:embed="rId105"/>
            </p:blipFill>
            <p:spPr>
              <a:xfrm>
                <a:off x="8599481" y="4013120"/>
                <a:ext cx="63272" cy="169260"/>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65" name="墨迹 64"/>
              <p14:cNvContentPartPr/>
              <p14:nvPr/>
            </p14:nvContentPartPr>
            <p14:xfrm>
              <a:off x="8731278" y="3996474"/>
              <a:ext cx="10564" cy="220186"/>
            </p14:xfrm>
          </p:contentPart>
        </mc:Choice>
        <mc:Fallback xmlns="">
          <p:pic>
            <p:nvPicPr>
              <p:cNvPr id="65" name="墨迹 64"/>
            </p:nvPicPr>
            <p:blipFill>
              <a:blip r:embed="rId107"/>
            </p:blipFill>
            <p:spPr>
              <a:xfrm>
                <a:off x="8731278" y="3996474"/>
                <a:ext cx="10564" cy="220186"/>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66" name="墨迹 65"/>
              <p14:cNvContentPartPr/>
              <p14:nvPr/>
            </p14:nvContentPartPr>
            <p14:xfrm>
              <a:off x="8736560" y="3996474"/>
              <a:ext cx="66727" cy="100205"/>
            </p14:xfrm>
          </p:contentPart>
        </mc:Choice>
        <mc:Fallback xmlns="">
          <p:pic>
            <p:nvPicPr>
              <p:cNvPr id="66" name="墨迹 65"/>
            </p:nvPicPr>
            <p:blipFill>
              <a:blip r:embed="rId109"/>
            </p:blipFill>
            <p:spPr>
              <a:xfrm>
                <a:off x="8736560" y="3996474"/>
                <a:ext cx="66727" cy="100205"/>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67" name="墨迹 66"/>
              <p14:cNvContentPartPr/>
              <p14:nvPr/>
            </p14:nvContentPartPr>
            <p14:xfrm>
              <a:off x="8842003" y="4012296"/>
              <a:ext cx="133139" cy="360"/>
            </p14:xfrm>
          </p:contentPart>
        </mc:Choice>
        <mc:Fallback xmlns="">
          <p:pic>
            <p:nvPicPr>
              <p:cNvPr id="67" name="墨迹 66"/>
            </p:nvPicPr>
            <p:blipFill>
              <a:blip r:embed="rId111"/>
            </p:blipFill>
            <p:spPr>
              <a:xfrm>
                <a:off x="8842003" y="4012296"/>
                <a:ext cx="133139" cy="360"/>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68" name="墨迹 67"/>
              <p14:cNvContentPartPr/>
              <p14:nvPr/>
            </p14:nvContentPartPr>
            <p14:xfrm>
              <a:off x="8926375" y="4001748"/>
              <a:ext cx="10536" cy="239963"/>
            </p14:xfrm>
          </p:contentPart>
        </mc:Choice>
        <mc:Fallback xmlns="">
          <p:pic>
            <p:nvPicPr>
              <p:cNvPr id="68" name="墨迹 67"/>
            </p:nvPicPr>
            <p:blipFill>
              <a:blip r:embed="rId113"/>
            </p:blipFill>
            <p:spPr>
              <a:xfrm>
                <a:off x="8926375" y="4001748"/>
                <a:ext cx="10536" cy="239963"/>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69" name="墨迹 68"/>
              <p14:cNvContentPartPr/>
              <p14:nvPr/>
            </p14:nvContentPartPr>
            <p14:xfrm>
              <a:off x="9026536" y="4080856"/>
              <a:ext cx="59959" cy="63287"/>
            </p14:xfrm>
          </p:contentPart>
        </mc:Choice>
        <mc:Fallback xmlns="">
          <p:pic>
            <p:nvPicPr>
              <p:cNvPr id="69" name="墨迹 68"/>
            </p:nvPicPr>
            <p:blipFill>
              <a:blip r:embed="rId115"/>
            </p:blipFill>
            <p:spPr>
              <a:xfrm>
                <a:off x="9026536" y="4080856"/>
                <a:ext cx="59959" cy="63287"/>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70" name="墨迹 69"/>
              <p14:cNvContentPartPr/>
              <p14:nvPr/>
            </p14:nvContentPartPr>
            <p14:xfrm>
              <a:off x="9114191" y="4049213"/>
              <a:ext cx="86342" cy="118663"/>
            </p14:xfrm>
          </p:contentPart>
        </mc:Choice>
        <mc:Fallback xmlns="">
          <p:pic>
            <p:nvPicPr>
              <p:cNvPr id="70" name="墨迹 69"/>
            </p:nvPicPr>
            <p:blipFill>
              <a:blip r:embed="rId117"/>
            </p:blipFill>
            <p:spPr>
              <a:xfrm>
                <a:off x="9114191" y="4049213"/>
                <a:ext cx="86342" cy="118663"/>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71" name="墨迹 70"/>
              <p14:cNvContentPartPr/>
              <p14:nvPr/>
            </p14:nvContentPartPr>
            <p14:xfrm>
              <a:off x="9242733" y="4055806"/>
              <a:ext cx="5253" cy="133166"/>
            </p14:xfrm>
          </p:contentPart>
        </mc:Choice>
        <mc:Fallback xmlns="">
          <p:pic>
            <p:nvPicPr>
              <p:cNvPr id="71" name="墨迹 70"/>
            </p:nvPicPr>
            <p:blipFill>
              <a:blip r:embed="rId119"/>
            </p:blipFill>
            <p:spPr>
              <a:xfrm>
                <a:off x="9242733" y="4055806"/>
                <a:ext cx="5253" cy="133166"/>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72" name="墨迹 71"/>
              <p14:cNvContentPartPr/>
              <p14:nvPr/>
            </p14:nvContentPartPr>
            <p14:xfrm>
              <a:off x="9284904" y="4136233"/>
              <a:ext cx="123888" cy="90480"/>
            </p14:xfrm>
          </p:contentPart>
        </mc:Choice>
        <mc:Fallback xmlns="">
          <p:pic>
            <p:nvPicPr>
              <p:cNvPr id="72" name="墨迹 71"/>
            </p:nvPicPr>
            <p:blipFill>
              <a:blip r:embed="rId121"/>
            </p:blipFill>
            <p:spPr>
              <a:xfrm>
                <a:off x="9284904" y="4136233"/>
                <a:ext cx="123888" cy="90480"/>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73" name="墨迹 72"/>
              <p14:cNvContentPartPr/>
              <p14:nvPr/>
            </p14:nvContentPartPr>
            <p14:xfrm>
              <a:off x="4165245" y="3727504"/>
              <a:ext cx="332205" cy="954580"/>
            </p14:xfrm>
          </p:contentPart>
        </mc:Choice>
        <mc:Fallback xmlns="">
          <p:pic>
            <p:nvPicPr>
              <p:cNvPr id="73" name="墨迹 72"/>
            </p:nvPicPr>
            <p:blipFill>
              <a:blip r:embed="rId123"/>
            </p:blipFill>
            <p:spPr>
              <a:xfrm>
                <a:off x="4165245" y="3727504"/>
                <a:ext cx="332205" cy="954580"/>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74" name="墨迹 73"/>
              <p14:cNvContentPartPr/>
              <p14:nvPr/>
            </p14:nvContentPartPr>
            <p14:xfrm>
              <a:off x="4297099" y="4492223"/>
              <a:ext cx="129684" cy="184587"/>
            </p14:xfrm>
          </p:contentPart>
        </mc:Choice>
        <mc:Fallback xmlns="">
          <p:pic>
            <p:nvPicPr>
              <p:cNvPr id="74" name="墨迹 73"/>
            </p:nvPicPr>
            <p:blipFill>
              <a:blip r:embed="rId125"/>
            </p:blipFill>
            <p:spPr>
              <a:xfrm>
                <a:off x="4297099" y="4492223"/>
                <a:ext cx="129684" cy="184587"/>
              </a:xfrm>
              <a:prstGeom prst="rect"/>
            </p:spPr>
          </p:pic>
        </mc:Fallback>
      </mc:AlternateContent>
      <mc:AlternateContent xmlns:mc="http://schemas.openxmlformats.org/markup-compatibility/2006" xmlns:p14="http://schemas.microsoft.com/office/powerpoint/2010/main">
        <mc:Choice Requires="p14">
          <p:contentPart r:id="rId126" p14:bwMode="auto">
            <p14:nvContentPartPr>
              <p14:cNvPr id="75" name="墨迹 74"/>
              <p14:cNvContentPartPr/>
              <p14:nvPr/>
            </p14:nvContentPartPr>
            <p14:xfrm>
              <a:off x="4302382" y="4483817"/>
              <a:ext cx="47453" cy="282650"/>
            </p14:xfrm>
          </p:contentPart>
        </mc:Choice>
        <mc:Fallback xmlns="">
          <p:pic>
            <p:nvPicPr>
              <p:cNvPr id="75" name="墨迹 74"/>
            </p:nvPicPr>
            <p:blipFill>
              <a:blip r:embed="rId127"/>
            </p:blipFill>
            <p:spPr>
              <a:xfrm>
                <a:off x="4302382" y="4483817"/>
                <a:ext cx="47453" cy="282650"/>
              </a:xfrm>
              <a:prstGeom prst="rect"/>
            </p:spPr>
          </p:pic>
        </mc:Fallback>
      </mc:AlternateContent>
      <mc:AlternateContent xmlns:mc="http://schemas.openxmlformats.org/markup-compatibility/2006" xmlns:p14="http://schemas.microsoft.com/office/powerpoint/2010/main">
        <mc:Choice Requires="p14">
          <p:contentPart r:id="rId128" p14:bwMode="auto">
            <p14:nvContentPartPr>
              <p14:cNvPr id="76" name="墨迹 75"/>
              <p14:cNvContentPartPr/>
              <p14:nvPr/>
            </p14:nvContentPartPr>
            <p14:xfrm>
              <a:off x="4834908" y="3142099"/>
              <a:ext cx="915611" cy="1443077"/>
            </p14:xfrm>
          </p:contentPart>
        </mc:Choice>
        <mc:Fallback xmlns="">
          <p:pic>
            <p:nvPicPr>
              <p:cNvPr id="76" name="墨迹 75"/>
            </p:nvPicPr>
            <p:blipFill>
              <a:blip r:embed="rId129"/>
            </p:blipFill>
            <p:spPr>
              <a:xfrm>
                <a:off x="4834908" y="3142099"/>
                <a:ext cx="915611" cy="1443077"/>
              </a:xfrm>
              <a:prstGeom prst="rect"/>
            </p:spPr>
          </p:pic>
        </mc:Fallback>
      </mc:AlternateContent>
      <mc:AlternateContent xmlns:mc="http://schemas.openxmlformats.org/markup-compatibility/2006" xmlns:p14="http://schemas.microsoft.com/office/powerpoint/2010/main">
        <mc:Choice Requires="p14">
          <p:contentPart r:id="rId130" p14:bwMode="auto">
            <p14:nvContentPartPr>
              <p14:cNvPr id="77" name="墨迹 76"/>
              <p14:cNvContentPartPr/>
              <p14:nvPr/>
            </p14:nvContentPartPr>
            <p14:xfrm>
              <a:off x="4768810" y="3826555"/>
              <a:ext cx="171541" cy="143549"/>
            </p14:xfrm>
          </p:contentPart>
        </mc:Choice>
        <mc:Fallback xmlns="">
          <p:pic>
            <p:nvPicPr>
              <p:cNvPr id="77" name="墨迹 76"/>
            </p:nvPicPr>
            <p:blipFill>
              <a:blip r:embed="rId131"/>
            </p:blipFill>
            <p:spPr>
              <a:xfrm>
                <a:off x="4768810" y="3826555"/>
                <a:ext cx="171541" cy="143549"/>
              </a:xfrm>
              <a:prstGeom prst="rect"/>
            </p:spPr>
          </p:pic>
        </mc:Fallback>
      </mc:AlternateContent>
      <mc:AlternateContent xmlns:mc="http://schemas.openxmlformats.org/markup-compatibility/2006" xmlns:p14="http://schemas.microsoft.com/office/powerpoint/2010/main">
        <mc:Choice Requires="p14">
          <p:contentPart r:id="rId132" p14:bwMode="auto">
            <p14:nvContentPartPr>
              <p14:cNvPr id="78" name="墨迹 77"/>
              <p14:cNvContentPartPr/>
              <p14:nvPr/>
            </p14:nvContentPartPr>
            <p14:xfrm>
              <a:off x="4750536" y="3753874"/>
              <a:ext cx="203805" cy="166128"/>
            </p14:xfrm>
          </p:contentPart>
        </mc:Choice>
        <mc:Fallback xmlns="">
          <p:pic>
            <p:nvPicPr>
              <p:cNvPr id="78" name="墨迹 77"/>
            </p:nvPicPr>
            <p:blipFill>
              <a:blip r:embed="rId133"/>
            </p:blipFill>
            <p:spPr>
              <a:xfrm>
                <a:off x="4750536" y="3753874"/>
                <a:ext cx="203805" cy="166128"/>
              </a:xfrm>
              <a:prstGeom prst="rect"/>
            </p:spPr>
          </p:pic>
        </mc:Fallback>
      </mc:AlternateContent>
      <mc:AlternateContent xmlns:mc="http://schemas.openxmlformats.org/markup-compatibility/2006" xmlns:p14="http://schemas.microsoft.com/office/powerpoint/2010/main">
        <mc:Choice Requires="p14">
          <p:contentPart r:id="rId134" p14:bwMode="auto">
            <p14:nvContentPartPr>
              <p14:cNvPr id="79" name="墨迹 78"/>
              <p14:cNvContentPartPr/>
              <p14:nvPr/>
            </p14:nvContentPartPr>
            <p14:xfrm>
              <a:off x="4520520" y="3996474"/>
              <a:ext cx="826471" cy="56200"/>
            </p14:xfrm>
          </p:contentPart>
        </mc:Choice>
        <mc:Fallback xmlns="">
          <p:pic>
            <p:nvPicPr>
              <p:cNvPr id="79" name="墨迹 78"/>
            </p:nvPicPr>
            <p:blipFill>
              <a:blip r:embed="rId135"/>
            </p:blipFill>
            <p:spPr>
              <a:xfrm>
                <a:off x="4520520" y="3996474"/>
                <a:ext cx="826471" cy="56200"/>
              </a:xfrm>
              <a:prstGeom prst="rect"/>
            </p:spPr>
          </p:pic>
        </mc:Fallback>
      </mc:AlternateContent>
      <mc:AlternateContent xmlns:mc="http://schemas.openxmlformats.org/markup-compatibility/2006" xmlns:p14="http://schemas.microsoft.com/office/powerpoint/2010/main">
        <mc:Choice Requires="p14">
          <p:contentPart r:id="rId136" p14:bwMode="auto">
            <p14:nvContentPartPr>
              <p14:cNvPr id="80" name="墨迹 79"/>
              <p14:cNvContentPartPr/>
              <p14:nvPr/>
            </p14:nvContentPartPr>
            <p14:xfrm>
              <a:off x="4502732" y="4217979"/>
              <a:ext cx="891056" cy="21095"/>
            </p14:xfrm>
          </p:contentPart>
        </mc:Choice>
        <mc:Fallback xmlns="">
          <p:pic>
            <p:nvPicPr>
              <p:cNvPr id="80" name="墨迹 79"/>
            </p:nvPicPr>
            <p:blipFill>
              <a:blip r:embed="rId137"/>
            </p:blipFill>
            <p:spPr>
              <a:xfrm>
                <a:off x="4502732" y="4217979"/>
                <a:ext cx="891056" cy="21095"/>
              </a:xfrm>
              <a:prstGeom prst="rect"/>
            </p:spPr>
          </p:pic>
        </mc:Fallback>
      </mc:AlternateContent>
      <mc:AlternateContent xmlns:mc="http://schemas.openxmlformats.org/markup-compatibility/2006" xmlns:p14="http://schemas.microsoft.com/office/powerpoint/2010/main">
        <mc:Choice Requires="p14">
          <p:contentPart r:id="rId138" p14:bwMode="auto">
            <p14:nvContentPartPr>
              <p14:cNvPr id="81" name="墨迹 80"/>
              <p14:cNvContentPartPr/>
              <p14:nvPr/>
            </p14:nvContentPartPr>
            <p14:xfrm>
              <a:off x="4692547" y="4083988"/>
              <a:ext cx="50880" cy="197278"/>
            </p14:xfrm>
          </p:contentPart>
        </mc:Choice>
        <mc:Fallback xmlns="">
          <p:pic>
            <p:nvPicPr>
              <p:cNvPr id="81" name="墨迹 80"/>
            </p:nvPicPr>
            <p:blipFill>
              <a:blip r:embed="rId139"/>
            </p:blipFill>
            <p:spPr>
              <a:xfrm>
                <a:off x="4692547" y="4083988"/>
                <a:ext cx="50880" cy="197278"/>
              </a:xfrm>
              <a:prstGeom prst="rect"/>
            </p:spPr>
          </p:pic>
        </mc:Fallback>
      </mc:AlternateContent>
      <mc:AlternateContent xmlns:mc="http://schemas.openxmlformats.org/markup-compatibility/2006" xmlns:p14="http://schemas.microsoft.com/office/powerpoint/2010/main">
        <mc:Choice Requires="p14">
          <p:contentPart r:id="rId140" p14:bwMode="auto">
            <p14:nvContentPartPr>
              <p14:cNvPr id="82" name="墨迹 81"/>
              <p14:cNvContentPartPr/>
              <p14:nvPr/>
            </p14:nvContentPartPr>
            <p14:xfrm>
              <a:off x="4734718" y="4034710"/>
              <a:ext cx="89625" cy="85701"/>
            </p14:xfrm>
          </p:contentPart>
        </mc:Choice>
        <mc:Fallback xmlns="">
          <p:pic>
            <p:nvPicPr>
              <p:cNvPr id="82" name="墨迹 81"/>
            </p:nvPicPr>
            <p:blipFill>
              <a:blip r:embed="rId141"/>
            </p:blipFill>
            <p:spPr>
              <a:xfrm>
                <a:off x="4734718" y="4034710"/>
                <a:ext cx="89625" cy="85701"/>
              </a:xfrm>
              <a:prstGeom prst="rect"/>
            </p:spPr>
          </p:pic>
        </mc:Fallback>
      </mc:AlternateContent>
      <mc:AlternateContent xmlns:mc="http://schemas.openxmlformats.org/markup-compatibility/2006" xmlns:p14="http://schemas.microsoft.com/office/powerpoint/2010/main">
        <mc:Choice Requires="p14">
          <p:contentPart r:id="rId142" p14:bwMode="auto">
            <p14:nvContentPartPr>
              <p14:cNvPr id="83" name="墨迹 82"/>
              <p14:cNvContentPartPr/>
              <p14:nvPr/>
            </p14:nvContentPartPr>
            <p14:xfrm>
              <a:off x="4845444" y="3919343"/>
              <a:ext cx="116007" cy="275068"/>
            </p14:xfrm>
          </p:contentPart>
        </mc:Choice>
        <mc:Fallback xmlns="">
          <p:pic>
            <p:nvPicPr>
              <p:cNvPr id="83" name="墨迹 82"/>
            </p:nvPicPr>
            <p:blipFill>
              <a:blip r:embed="rId143"/>
            </p:blipFill>
            <p:spPr>
              <a:xfrm>
                <a:off x="4845444" y="3919343"/>
                <a:ext cx="116007" cy="275068"/>
              </a:xfrm>
              <a:prstGeom prst="rect"/>
            </p:spPr>
          </p:pic>
        </mc:Fallback>
      </mc:AlternateContent>
      <mc:AlternateContent xmlns:mc="http://schemas.openxmlformats.org/markup-compatibility/2006" xmlns:p14="http://schemas.microsoft.com/office/powerpoint/2010/main">
        <mc:Choice Requires="p14">
          <p:contentPart r:id="rId144" p14:bwMode="auto">
            <p14:nvContentPartPr>
              <p14:cNvPr id="84" name="墨迹 83"/>
              <p14:cNvContentPartPr/>
              <p14:nvPr/>
            </p14:nvContentPartPr>
            <p14:xfrm>
              <a:off x="5029976" y="4075583"/>
              <a:ext cx="152897" cy="121300"/>
            </p14:xfrm>
          </p:contentPart>
        </mc:Choice>
        <mc:Fallback xmlns="">
          <p:pic>
            <p:nvPicPr>
              <p:cNvPr id="84" name="墨迹 83"/>
            </p:nvPicPr>
            <p:blipFill>
              <a:blip r:embed="rId145"/>
            </p:blipFill>
            <p:spPr>
              <a:xfrm>
                <a:off x="5029976" y="4075583"/>
                <a:ext cx="152897" cy="121300"/>
              </a:xfrm>
              <a:prstGeom prst="rect"/>
            </p:spPr>
          </p:pic>
        </mc:Fallback>
      </mc:AlternateContent>
      <mc:AlternateContent xmlns:mc="http://schemas.openxmlformats.org/markup-compatibility/2006" xmlns:p14="http://schemas.microsoft.com/office/powerpoint/2010/main">
        <mc:Choice Requires="p14">
          <p:contentPart r:id="rId146" p14:bwMode="auto">
            <p14:nvContentPartPr>
              <p14:cNvPr id="85" name="墨迹 84"/>
              <p14:cNvContentPartPr/>
              <p14:nvPr/>
            </p14:nvContentPartPr>
            <p14:xfrm>
              <a:off x="5061612" y="4070309"/>
              <a:ext cx="147643" cy="197772"/>
            </p14:xfrm>
          </p:contentPart>
        </mc:Choice>
        <mc:Fallback xmlns="">
          <p:pic>
            <p:nvPicPr>
              <p:cNvPr id="85" name="墨迹 84"/>
            </p:nvPicPr>
            <p:blipFill>
              <a:blip r:embed="rId147"/>
            </p:blipFill>
            <p:spPr>
              <a:xfrm>
                <a:off x="5061612" y="4070309"/>
                <a:ext cx="147643" cy="197772"/>
              </a:xfrm>
              <a:prstGeom prst="rect"/>
            </p:spPr>
          </p:pic>
        </mc:Fallback>
      </mc:AlternateContent>
      <mc:AlternateContent xmlns:mc="http://schemas.openxmlformats.org/markup-compatibility/2006" xmlns:p14="http://schemas.microsoft.com/office/powerpoint/2010/main">
        <mc:Choice Requires="p14">
          <p:contentPart r:id="rId148" p14:bwMode="auto">
            <p14:nvContentPartPr>
              <p14:cNvPr id="88" name="墨迹 87"/>
              <p14:cNvContentPartPr/>
              <p14:nvPr/>
            </p14:nvContentPartPr>
            <p14:xfrm>
              <a:off x="8066955" y="5258919"/>
              <a:ext cx="110725" cy="191179"/>
            </p14:xfrm>
          </p:contentPart>
        </mc:Choice>
        <mc:Fallback xmlns="">
          <p:pic>
            <p:nvPicPr>
              <p:cNvPr id="88" name="墨迹 87"/>
            </p:nvPicPr>
            <p:blipFill>
              <a:blip r:embed="rId149"/>
            </p:blipFill>
            <p:spPr>
              <a:xfrm>
                <a:off x="8066955" y="5258919"/>
                <a:ext cx="110725" cy="191179"/>
              </a:xfrm>
              <a:prstGeom prst="rect"/>
            </p:spPr>
          </p:pic>
        </mc:Fallback>
      </mc:AlternateContent>
      <mc:AlternateContent xmlns:mc="http://schemas.openxmlformats.org/markup-compatibility/2006" xmlns:p14="http://schemas.microsoft.com/office/powerpoint/2010/main">
        <mc:Choice Requires="p14">
          <p:contentPart r:id="rId150" p14:bwMode="auto">
            <p14:nvContentPartPr>
              <p14:cNvPr id="89" name="墨迹 88"/>
              <p14:cNvContentPartPr/>
              <p14:nvPr/>
            </p14:nvContentPartPr>
            <p14:xfrm>
              <a:off x="8248032" y="5268149"/>
              <a:ext cx="72009" cy="170743"/>
            </p14:xfrm>
          </p:contentPart>
        </mc:Choice>
        <mc:Fallback xmlns="">
          <p:pic>
            <p:nvPicPr>
              <p:cNvPr id="89" name="墨迹 88"/>
            </p:nvPicPr>
            <p:blipFill>
              <a:blip r:embed="rId151"/>
            </p:blipFill>
            <p:spPr>
              <a:xfrm>
                <a:off x="8248032" y="5268149"/>
                <a:ext cx="72009" cy="170743"/>
              </a:xfrm>
              <a:prstGeom prst="rect"/>
            </p:spPr>
          </p:pic>
        </mc:Fallback>
      </mc:AlternateContent>
      <mc:AlternateContent xmlns:mc="http://schemas.openxmlformats.org/markup-compatibility/2006" xmlns:p14="http://schemas.microsoft.com/office/powerpoint/2010/main">
        <mc:Choice Requires="p14">
          <p:contentPart r:id="rId152" p14:bwMode="auto">
            <p14:nvContentPartPr>
              <p14:cNvPr id="90" name="墨迹 89"/>
              <p14:cNvContentPartPr/>
              <p14:nvPr/>
            </p14:nvContentPartPr>
            <p14:xfrm>
              <a:off x="8420202" y="5258260"/>
              <a:ext cx="5283" cy="206342"/>
            </p14:xfrm>
          </p:contentPart>
        </mc:Choice>
        <mc:Fallback xmlns="">
          <p:pic>
            <p:nvPicPr>
              <p:cNvPr id="90" name="墨迹 89"/>
            </p:nvPicPr>
            <p:blipFill>
              <a:blip r:embed="rId153"/>
            </p:blipFill>
            <p:spPr>
              <a:xfrm>
                <a:off x="8420202" y="5258260"/>
                <a:ext cx="5283" cy="206342"/>
              </a:xfrm>
              <a:prstGeom prst="rect"/>
            </p:spPr>
          </p:pic>
        </mc:Fallback>
      </mc:AlternateContent>
      <mc:AlternateContent xmlns:mc="http://schemas.openxmlformats.org/markup-compatibility/2006" xmlns:p14="http://schemas.microsoft.com/office/powerpoint/2010/main">
        <mc:Choice Requires="p14">
          <p:contentPart r:id="rId154" p14:bwMode="auto">
            <p14:nvContentPartPr>
              <p14:cNvPr id="91" name="墨迹 90"/>
              <p14:cNvContentPartPr/>
              <p14:nvPr/>
            </p14:nvContentPartPr>
            <p14:xfrm>
              <a:off x="8393849" y="5262215"/>
              <a:ext cx="89625" cy="105479"/>
            </p14:xfrm>
          </p:contentPart>
        </mc:Choice>
        <mc:Fallback xmlns="">
          <p:pic>
            <p:nvPicPr>
              <p:cNvPr id="91" name="墨迹 90"/>
            </p:nvPicPr>
            <p:blipFill>
              <a:blip r:embed="rId155"/>
            </p:blipFill>
            <p:spPr>
              <a:xfrm>
                <a:off x="8393849" y="5262215"/>
                <a:ext cx="89625" cy="105479"/>
              </a:xfrm>
              <a:prstGeom prst="rect"/>
            </p:spPr>
          </p:pic>
        </mc:Fallback>
      </mc:AlternateContent>
      <mc:AlternateContent xmlns:mc="http://schemas.openxmlformats.org/markup-compatibility/2006" xmlns:p14="http://schemas.microsoft.com/office/powerpoint/2010/main">
        <mc:Choice Requires="p14">
          <p:contentPart r:id="rId156" p14:bwMode="auto">
            <p14:nvContentPartPr>
              <p14:cNvPr id="92" name="墨迹 91"/>
              <p14:cNvContentPartPr/>
              <p14:nvPr/>
            </p14:nvContentPartPr>
            <p14:xfrm>
              <a:off x="8520392" y="5274576"/>
              <a:ext cx="123259" cy="29831"/>
            </p14:xfrm>
          </p:contentPart>
        </mc:Choice>
        <mc:Fallback xmlns="">
          <p:pic>
            <p:nvPicPr>
              <p:cNvPr id="92" name="墨迹 91"/>
            </p:nvPicPr>
            <p:blipFill>
              <a:blip r:embed="rId157"/>
            </p:blipFill>
            <p:spPr>
              <a:xfrm>
                <a:off x="8520392" y="5274576"/>
                <a:ext cx="123259" cy="29831"/>
              </a:xfrm>
              <a:prstGeom prst="rect"/>
            </p:spPr>
          </p:pic>
        </mc:Fallback>
      </mc:AlternateContent>
      <mc:AlternateContent xmlns:mc="http://schemas.openxmlformats.org/markup-compatibility/2006" xmlns:p14="http://schemas.microsoft.com/office/powerpoint/2010/main">
        <mc:Choice Requires="p14">
          <p:contentPart r:id="rId158" p14:bwMode="auto">
            <p14:nvContentPartPr>
              <p14:cNvPr id="93" name="墨迹 92"/>
              <p14:cNvContentPartPr/>
              <p14:nvPr/>
            </p14:nvContentPartPr>
            <p14:xfrm>
              <a:off x="8610017" y="5314954"/>
              <a:ext cx="18445" cy="232053"/>
            </p14:xfrm>
          </p:contentPart>
        </mc:Choice>
        <mc:Fallback xmlns="">
          <p:pic>
            <p:nvPicPr>
              <p:cNvPr id="93" name="墨迹 92"/>
            </p:nvPicPr>
            <p:blipFill>
              <a:blip r:embed="rId159"/>
            </p:blipFill>
            <p:spPr>
              <a:xfrm>
                <a:off x="8610017" y="5314954"/>
                <a:ext cx="18445" cy="232053"/>
              </a:xfrm>
              <a:prstGeom prst="rect"/>
            </p:spPr>
          </p:pic>
        </mc:Fallback>
      </mc:AlternateContent>
      <mc:AlternateContent xmlns:mc="http://schemas.openxmlformats.org/markup-compatibility/2006" xmlns:p14="http://schemas.microsoft.com/office/powerpoint/2010/main">
        <mc:Choice Requires="p14">
          <p:contentPart r:id="rId160" p14:bwMode="auto">
            <p14:nvContentPartPr>
              <p14:cNvPr id="100" name="墨迹 99"/>
              <p14:cNvContentPartPr/>
              <p14:nvPr/>
            </p14:nvContentPartPr>
            <p14:xfrm>
              <a:off x="4476350" y="1584973"/>
              <a:ext cx="279468" cy="597272"/>
            </p14:xfrm>
          </p:contentPart>
        </mc:Choice>
        <mc:Fallback xmlns="">
          <p:pic>
            <p:nvPicPr>
              <p:cNvPr id="100" name="墨迹 99"/>
            </p:nvPicPr>
            <p:blipFill>
              <a:blip r:embed="rId161"/>
            </p:blipFill>
            <p:spPr>
              <a:xfrm>
                <a:off x="4476350" y="1584973"/>
                <a:ext cx="279468" cy="597272"/>
              </a:xfrm>
              <a:prstGeom prst="rect"/>
            </p:spPr>
          </p:pic>
        </mc:Fallback>
      </mc:AlternateContent>
      <mc:AlternateContent xmlns:mc="http://schemas.openxmlformats.org/markup-compatibility/2006" xmlns:p14="http://schemas.microsoft.com/office/powerpoint/2010/main">
        <mc:Choice Requires="p14">
          <p:contentPart r:id="rId162" p14:bwMode="auto">
            <p14:nvContentPartPr>
              <p14:cNvPr id="101" name="墨迹 100"/>
              <p14:cNvContentPartPr/>
              <p14:nvPr/>
            </p14:nvContentPartPr>
            <p14:xfrm>
              <a:off x="4708365" y="2050397"/>
              <a:ext cx="5253" cy="160854"/>
            </p14:xfrm>
          </p:contentPart>
        </mc:Choice>
        <mc:Fallback xmlns="">
          <p:pic>
            <p:nvPicPr>
              <p:cNvPr id="101" name="墨迹 100"/>
            </p:nvPicPr>
            <p:blipFill>
              <a:blip r:embed="rId163"/>
            </p:blipFill>
            <p:spPr>
              <a:xfrm>
                <a:off x="4708365" y="2050397"/>
                <a:ext cx="5253" cy="160854"/>
              </a:xfrm>
              <a:prstGeom prst="rect"/>
            </p:spPr>
          </p:pic>
        </mc:Fallback>
      </mc:AlternateContent>
      <mc:AlternateContent xmlns:mc="http://schemas.openxmlformats.org/markup-compatibility/2006" xmlns:p14="http://schemas.microsoft.com/office/powerpoint/2010/main">
        <mc:Choice Requires="p14">
          <p:contentPart r:id="rId164" p14:bwMode="auto">
            <p14:nvContentPartPr>
              <p14:cNvPr id="102" name="墨迹 101"/>
              <p14:cNvContentPartPr/>
              <p14:nvPr/>
            </p14:nvContentPartPr>
            <p14:xfrm>
              <a:off x="4708365" y="2071492"/>
              <a:ext cx="105443" cy="139759"/>
            </p14:xfrm>
          </p:contentPart>
        </mc:Choice>
        <mc:Fallback xmlns="">
          <p:pic>
            <p:nvPicPr>
              <p:cNvPr id="102" name="墨迹 101"/>
            </p:nvPicPr>
            <p:blipFill>
              <a:blip r:embed="rId165"/>
            </p:blipFill>
            <p:spPr>
              <a:xfrm>
                <a:off x="4708365" y="2071492"/>
                <a:ext cx="105443" cy="139759"/>
              </a:xfrm>
              <a:prstGeom prst="rect"/>
            </p:spPr>
          </p:pic>
        </mc:Fallback>
      </mc:AlternateContent>
      <mc:AlternateContent xmlns:mc="http://schemas.openxmlformats.org/markup-compatibility/2006" xmlns:p14="http://schemas.microsoft.com/office/powerpoint/2010/main">
        <mc:Choice Requires="p14">
          <p:contentPart r:id="rId166" p14:bwMode="auto">
            <p14:nvContentPartPr>
              <p14:cNvPr id="103" name="墨迹 102"/>
              <p14:cNvContentPartPr/>
              <p14:nvPr/>
            </p14:nvContentPartPr>
            <p14:xfrm>
              <a:off x="4813808" y="2050397"/>
              <a:ext cx="36918" cy="216230"/>
            </p14:xfrm>
          </p:contentPart>
        </mc:Choice>
        <mc:Fallback xmlns="">
          <p:pic>
            <p:nvPicPr>
              <p:cNvPr id="103" name="墨迹 102"/>
            </p:nvPicPr>
            <p:blipFill>
              <a:blip r:embed="rId167"/>
            </p:blipFill>
            <p:spPr>
              <a:xfrm>
                <a:off x="4813808" y="2050397"/>
                <a:ext cx="36918" cy="216230"/>
              </a:xfrm>
              <a:prstGeom prst="rect"/>
            </p:spPr>
          </p:pic>
        </mc:Fallback>
      </mc:AlternateContent>
      <mc:AlternateContent xmlns:mc="http://schemas.openxmlformats.org/markup-compatibility/2006" xmlns:p14="http://schemas.microsoft.com/office/powerpoint/2010/main">
        <mc:Choice Requires="p14">
          <p:contentPart r:id="rId168" p14:bwMode="auto">
            <p14:nvContentPartPr>
              <p14:cNvPr id="104" name="墨迹 103"/>
              <p14:cNvContentPartPr/>
              <p14:nvPr/>
            </p14:nvContentPartPr>
            <p14:xfrm>
              <a:off x="4836849" y="1967332"/>
              <a:ext cx="739501" cy="378404"/>
            </p14:xfrm>
          </p:contentPart>
        </mc:Choice>
        <mc:Fallback xmlns="">
          <p:pic>
            <p:nvPicPr>
              <p:cNvPr id="104" name="墨迹 103"/>
            </p:nvPicPr>
            <p:blipFill>
              <a:blip r:embed="rId169"/>
            </p:blipFill>
            <p:spPr>
              <a:xfrm>
                <a:off x="4836849" y="1967332"/>
                <a:ext cx="739501" cy="378404"/>
              </a:xfrm>
              <a:prstGeom prst="rect"/>
            </p:spPr>
          </p:pic>
        </mc:Fallback>
      </mc:AlternateContent>
      <mc:AlternateContent xmlns:mc="http://schemas.openxmlformats.org/markup-compatibility/2006" xmlns:p14="http://schemas.microsoft.com/office/powerpoint/2010/main">
        <mc:Choice Requires="p14">
          <p:contentPart r:id="rId170" p14:bwMode="auto">
            <p14:nvContentPartPr>
              <p14:cNvPr id="105" name="墨迹 104"/>
              <p14:cNvContentPartPr/>
              <p14:nvPr/>
            </p14:nvContentPartPr>
            <p14:xfrm>
              <a:off x="4956169" y="2356284"/>
              <a:ext cx="572071" cy="38565"/>
            </p14:xfrm>
          </p:contentPart>
        </mc:Choice>
        <mc:Fallback xmlns="">
          <p:pic>
            <p:nvPicPr>
              <p:cNvPr id="105" name="墨迹 104"/>
            </p:nvPicPr>
            <p:blipFill>
              <a:blip r:embed="rId171"/>
            </p:blipFill>
            <p:spPr>
              <a:xfrm>
                <a:off x="4956169" y="2356284"/>
                <a:ext cx="572071" cy="38565"/>
              </a:xfrm>
              <a:prstGeom prst="rect"/>
            </p:spPr>
          </p:pic>
        </mc:Fallback>
      </mc:AlternateContent>
      <mc:AlternateContent xmlns:mc="http://schemas.openxmlformats.org/markup-compatibility/2006" xmlns:p14="http://schemas.microsoft.com/office/powerpoint/2010/main">
        <mc:Choice Requires="p14">
          <p:contentPart r:id="rId172" p14:bwMode="auto">
            <p14:nvContentPartPr>
              <p14:cNvPr id="106" name="墨迹 105"/>
              <p14:cNvContentPartPr/>
              <p14:nvPr/>
            </p14:nvContentPartPr>
            <p14:xfrm>
              <a:off x="4971987" y="2055670"/>
              <a:ext cx="115979" cy="247875"/>
            </p14:xfrm>
          </p:contentPart>
        </mc:Choice>
        <mc:Fallback xmlns="">
          <p:pic>
            <p:nvPicPr>
              <p:cNvPr id="106" name="墨迹 105"/>
            </p:nvPicPr>
            <p:blipFill>
              <a:blip r:embed="rId173"/>
            </p:blipFill>
            <p:spPr>
              <a:xfrm>
                <a:off x="4971987" y="2055670"/>
                <a:ext cx="115979" cy="247875"/>
              </a:xfrm>
              <a:prstGeom prst="rect"/>
            </p:spPr>
          </p:pic>
        </mc:Fallback>
      </mc:AlternateContent>
      <mc:AlternateContent xmlns:mc="http://schemas.openxmlformats.org/markup-compatibility/2006" xmlns:p14="http://schemas.microsoft.com/office/powerpoint/2010/main">
        <mc:Choice Requires="p14">
          <p:contentPart r:id="rId174" p14:bwMode="auto">
            <p14:nvContentPartPr>
              <p14:cNvPr id="107" name="墨迹 106"/>
              <p14:cNvContentPartPr/>
              <p14:nvPr/>
            </p14:nvContentPartPr>
            <p14:xfrm>
              <a:off x="5119601" y="2120276"/>
              <a:ext cx="89654" cy="130530"/>
            </p14:xfrm>
          </p:contentPart>
        </mc:Choice>
        <mc:Fallback xmlns="">
          <p:pic>
            <p:nvPicPr>
              <p:cNvPr id="107" name="墨迹 106"/>
            </p:nvPicPr>
            <p:blipFill>
              <a:blip r:embed="rId175"/>
            </p:blipFill>
            <p:spPr>
              <a:xfrm>
                <a:off x="5119601" y="2120276"/>
                <a:ext cx="89654" cy="130530"/>
              </a:xfrm>
              <a:prstGeom prst="rect"/>
            </p:spPr>
          </p:pic>
        </mc:Fallback>
      </mc:AlternateContent>
      <mc:AlternateContent xmlns:mc="http://schemas.openxmlformats.org/markup-compatibility/2006" xmlns:p14="http://schemas.microsoft.com/office/powerpoint/2010/main">
        <mc:Choice Requires="p14">
          <p:contentPart r:id="rId176" p14:bwMode="auto">
            <p14:nvContentPartPr>
              <p14:cNvPr id="108" name="墨迹 107"/>
              <p14:cNvContentPartPr/>
              <p14:nvPr/>
            </p14:nvContentPartPr>
            <p14:xfrm>
              <a:off x="5240891" y="2126868"/>
              <a:ext cx="31636" cy="198432"/>
            </p14:xfrm>
          </p:contentPart>
        </mc:Choice>
        <mc:Fallback xmlns="">
          <p:pic>
            <p:nvPicPr>
              <p:cNvPr id="108" name="墨迹 107"/>
            </p:nvPicPr>
            <p:blipFill>
              <a:blip r:embed="rId177"/>
            </p:blipFill>
            <p:spPr>
              <a:xfrm>
                <a:off x="5240891" y="2126868"/>
                <a:ext cx="31636" cy="198432"/>
              </a:xfrm>
              <a:prstGeom prst="rect"/>
            </p:spPr>
          </p:pic>
        </mc:Fallback>
      </mc:AlternateContent>
      <mc:AlternateContent xmlns:mc="http://schemas.openxmlformats.org/markup-compatibility/2006" xmlns:p14="http://schemas.microsoft.com/office/powerpoint/2010/main">
        <mc:Choice Requires="p14">
          <p:contentPart r:id="rId178" p14:bwMode="auto">
            <p14:nvContentPartPr>
              <p14:cNvPr id="109" name="墨迹 108"/>
              <p14:cNvContentPartPr/>
              <p14:nvPr/>
            </p14:nvContentPartPr>
            <p14:xfrm>
              <a:off x="5251427" y="2105278"/>
              <a:ext cx="61958" cy="82240"/>
            </p14:xfrm>
          </p:contentPart>
        </mc:Choice>
        <mc:Fallback xmlns="">
          <p:pic>
            <p:nvPicPr>
              <p:cNvPr id="109" name="墨迹 108"/>
            </p:nvPicPr>
            <p:blipFill>
              <a:blip r:embed="rId179"/>
            </p:blipFill>
            <p:spPr>
              <a:xfrm>
                <a:off x="5251427" y="2105278"/>
                <a:ext cx="61958" cy="82240"/>
              </a:xfrm>
              <a:prstGeom prst="rect"/>
            </p:spPr>
          </p:pic>
        </mc:Fallback>
      </mc:AlternateContent>
      <mc:AlternateContent xmlns:mc="http://schemas.openxmlformats.org/markup-compatibility/2006" xmlns:p14="http://schemas.microsoft.com/office/powerpoint/2010/main">
        <mc:Choice Requires="p14">
          <p:contentPart r:id="rId180" p14:bwMode="auto">
            <p14:nvContentPartPr>
              <p14:cNvPr id="110" name="墨迹 109"/>
              <p14:cNvContentPartPr/>
              <p14:nvPr/>
            </p14:nvContentPartPr>
            <p14:xfrm>
              <a:off x="5325234" y="2097862"/>
              <a:ext cx="81745" cy="10548"/>
            </p14:xfrm>
          </p:contentPart>
        </mc:Choice>
        <mc:Fallback xmlns="">
          <p:pic>
            <p:nvPicPr>
              <p:cNvPr id="110" name="墨迹 109"/>
            </p:nvPicPr>
            <p:blipFill>
              <a:blip r:embed="rId181"/>
            </p:blipFill>
            <p:spPr>
              <a:xfrm>
                <a:off x="5325234" y="2097862"/>
                <a:ext cx="81745" cy="10548"/>
              </a:xfrm>
              <a:prstGeom prst="rect"/>
            </p:spPr>
          </p:pic>
        </mc:Fallback>
      </mc:AlternateContent>
      <mc:AlternateContent xmlns:mc="http://schemas.openxmlformats.org/markup-compatibility/2006" xmlns:p14="http://schemas.microsoft.com/office/powerpoint/2010/main">
        <mc:Choice Requires="p14">
          <p:contentPart r:id="rId182" p14:bwMode="auto">
            <p14:nvContentPartPr>
              <p14:cNvPr id="111" name="墨迹 110"/>
              <p14:cNvContentPartPr/>
              <p14:nvPr/>
            </p14:nvContentPartPr>
            <p14:xfrm>
              <a:off x="5372659" y="2097862"/>
              <a:ext cx="21128" cy="192498"/>
            </p14:xfrm>
          </p:contentPart>
        </mc:Choice>
        <mc:Fallback xmlns="">
          <p:pic>
            <p:nvPicPr>
              <p:cNvPr id="111" name="墨迹 110"/>
            </p:nvPicPr>
            <p:blipFill>
              <a:blip r:embed="rId183"/>
            </p:blipFill>
            <p:spPr>
              <a:xfrm>
                <a:off x="5372659" y="2097862"/>
                <a:ext cx="21128" cy="192498"/>
              </a:xfrm>
              <a:prstGeom prst="rect"/>
            </p:spPr>
          </p:pic>
        </mc:Fallback>
      </mc:AlternateContent>
      <mc:AlternateContent xmlns:mc="http://schemas.openxmlformats.org/markup-compatibility/2006" xmlns:p14="http://schemas.microsoft.com/office/powerpoint/2010/main">
        <mc:Choice Requires="p14">
          <p:contentPart r:id="rId184" p14:bwMode="auto">
            <p14:nvContentPartPr>
              <p14:cNvPr id="112" name="墨迹 111"/>
              <p14:cNvContentPartPr/>
              <p14:nvPr/>
            </p14:nvContentPartPr>
            <p14:xfrm>
              <a:off x="4855979" y="2103136"/>
              <a:ext cx="36918" cy="297976"/>
            </p14:xfrm>
          </p:contentPart>
        </mc:Choice>
        <mc:Fallback xmlns="">
          <p:pic>
            <p:nvPicPr>
              <p:cNvPr id="112" name="墨迹 111"/>
            </p:nvPicPr>
            <p:blipFill>
              <a:blip r:embed="rId185"/>
            </p:blipFill>
            <p:spPr>
              <a:xfrm>
                <a:off x="4855979" y="2103136"/>
                <a:ext cx="36918" cy="297976"/>
              </a:xfrm>
              <a:prstGeom prst="rect"/>
            </p:spPr>
          </p:pic>
        </mc:Fallback>
      </mc:AlternateContent>
      <mc:AlternateContent xmlns:mc="http://schemas.openxmlformats.org/markup-compatibility/2006" xmlns:p14="http://schemas.microsoft.com/office/powerpoint/2010/main">
        <mc:Choice Requires="p14">
          <p:contentPart r:id="rId186" p14:bwMode="auto">
            <p14:nvContentPartPr>
              <p14:cNvPr id="113" name="墨迹 112"/>
              <p14:cNvContentPartPr/>
              <p14:nvPr/>
            </p14:nvContentPartPr>
            <p14:xfrm>
              <a:off x="4908715" y="2366832"/>
              <a:ext cx="469255" cy="45323"/>
            </p14:xfrm>
          </p:contentPart>
        </mc:Choice>
        <mc:Fallback xmlns="">
          <p:pic>
            <p:nvPicPr>
              <p:cNvPr id="113" name="墨迹 112"/>
            </p:nvPicPr>
            <p:blipFill>
              <a:blip r:embed="rId187"/>
            </p:blipFill>
            <p:spPr>
              <a:xfrm>
                <a:off x="4908715" y="2366832"/>
                <a:ext cx="469255" cy="45323"/>
              </a:xfrm>
              <a:prstGeom prst="rect"/>
            </p:spPr>
          </p:pic>
        </mc:Fallback>
      </mc:AlternateContent>
      <mc:AlternateContent xmlns:mc="http://schemas.openxmlformats.org/markup-compatibility/2006" xmlns:p14="http://schemas.microsoft.com/office/powerpoint/2010/main">
        <mc:Choice Requires="p14">
          <p:contentPart r:id="rId188" p14:bwMode="auto">
            <p14:nvContentPartPr>
              <p14:cNvPr id="114" name="墨迹 113"/>
              <p14:cNvContentPartPr/>
              <p14:nvPr/>
            </p14:nvContentPartPr>
            <p14:xfrm>
              <a:off x="5109066" y="1160917"/>
              <a:ext cx="738159" cy="1209376"/>
            </p14:xfrm>
          </p:contentPart>
        </mc:Choice>
        <mc:Fallback xmlns="">
          <p:pic>
            <p:nvPicPr>
              <p:cNvPr id="114" name="墨迹 113"/>
            </p:nvPicPr>
            <p:blipFill>
              <a:blip r:embed="rId189"/>
            </p:blipFill>
            <p:spPr>
              <a:xfrm>
                <a:off x="5109066" y="1160917"/>
                <a:ext cx="738159" cy="1209376"/>
              </a:xfrm>
              <a:prstGeom prst="rect"/>
            </p:spPr>
          </p:pic>
        </mc:Fallback>
      </mc:AlternateContent>
      <mc:AlternateContent xmlns:mc="http://schemas.openxmlformats.org/markup-compatibility/2006" xmlns:p14="http://schemas.microsoft.com/office/powerpoint/2010/main">
        <mc:Choice Requires="p14">
          <p:contentPart r:id="rId190" p14:bwMode="auto">
            <p14:nvContentPartPr>
              <p14:cNvPr id="115" name="墨迹 114"/>
              <p14:cNvContentPartPr/>
              <p14:nvPr/>
            </p14:nvContentPartPr>
            <p14:xfrm>
              <a:off x="5049420" y="1393793"/>
              <a:ext cx="212542" cy="151626"/>
            </p14:xfrm>
          </p:contentPart>
        </mc:Choice>
        <mc:Fallback xmlns="">
          <p:pic>
            <p:nvPicPr>
              <p:cNvPr id="115" name="墨迹 114"/>
            </p:nvPicPr>
            <p:blipFill>
              <a:blip r:embed="rId191"/>
            </p:blipFill>
            <p:spPr>
              <a:xfrm>
                <a:off x="5049420" y="1393793"/>
                <a:ext cx="212542" cy="151626"/>
              </a:xfrm>
              <a:prstGeom prst="rect"/>
            </p:spPr>
          </p:pic>
        </mc:Fallback>
      </mc:AlternateContent>
      <mc:AlternateContent xmlns:mc="http://schemas.openxmlformats.org/markup-compatibility/2006" xmlns:p14="http://schemas.microsoft.com/office/powerpoint/2010/main">
        <mc:Choice Requires="p14">
          <p:contentPart r:id="rId192" p14:bwMode="auto">
            <p14:nvContentPartPr>
              <p14:cNvPr id="116" name="墨迹 115"/>
              <p14:cNvContentPartPr/>
              <p14:nvPr/>
            </p14:nvContentPartPr>
            <p14:xfrm>
              <a:off x="5029976" y="1433348"/>
              <a:ext cx="212885" cy="126574"/>
            </p14:xfrm>
          </p:contentPart>
        </mc:Choice>
        <mc:Fallback xmlns="">
          <p:pic>
            <p:nvPicPr>
              <p:cNvPr id="116" name="墨迹 115"/>
            </p:nvPicPr>
            <p:blipFill>
              <a:blip r:embed="rId193"/>
            </p:blipFill>
            <p:spPr>
              <a:xfrm>
                <a:off x="5029976" y="1433348"/>
                <a:ext cx="212885" cy="126574"/>
              </a:xfrm>
              <a:prstGeom prst="rect"/>
            </p:spPr>
          </p:pic>
        </mc:Fallback>
      </mc:AlternateContent>
      <mc:AlternateContent xmlns:mc="http://schemas.openxmlformats.org/markup-compatibility/2006" xmlns:p14="http://schemas.microsoft.com/office/powerpoint/2010/main">
        <mc:Choice Requires="p14">
          <p:contentPart r:id="rId194" p14:bwMode="auto">
            <p14:nvContentPartPr>
              <p14:cNvPr id="117" name="墨迹 116"/>
              <p14:cNvContentPartPr/>
              <p14:nvPr/>
            </p14:nvContentPartPr>
            <p14:xfrm>
              <a:off x="5014158" y="1480813"/>
              <a:ext cx="23727" cy="50102"/>
            </p14:xfrm>
          </p:contentPart>
        </mc:Choice>
        <mc:Fallback xmlns="">
          <p:pic>
            <p:nvPicPr>
              <p:cNvPr id="117" name="墨迹 116"/>
            </p:nvPicPr>
            <p:blipFill>
              <a:blip r:embed="rId195"/>
            </p:blipFill>
            <p:spPr>
              <a:xfrm>
                <a:off x="5014158" y="1480813"/>
                <a:ext cx="23727" cy="50102"/>
              </a:xfrm>
              <a:prstGeom prst="rect"/>
            </p:spPr>
          </p:pic>
        </mc:Fallback>
      </mc:AlternateContent>
      <mc:AlternateContent xmlns:mc="http://schemas.openxmlformats.org/markup-compatibility/2006" xmlns:p14="http://schemas.microsoft.com/office/powerpoint/2010/main">
        <mc:Choice Requires="p14">
          <p:contentPart r:id="rId196" p14:bwMode="auto">
            <p14:nvContentPartPr>
              <p14:cNvPr id="118" name="墨迹 117"/>
              <p14:cNvContentPartPr/>
              <p14:nvPr/>
            </p14:nvContentPartPr>
            <p14:xfrm>
              <a:off x="4729436" y="1581182"/>
              <a:ext cx="97563" cy="1258984"/>
            </p14:xfrm>
          </p:contentPart>
        </mc:Choice>
        <mc:Fallback xmlns="">
          <p:pic>
            <p:nvPicPr>
              <p:cNvPr id="118" name="墨迹 117"/>
            </p:nvPicPr>
            <p:blipFill>
              <a:blip r:embed="rId197"/>
            </p:blipFill>
            <p:spPr>
              <a:xfrm>
                <a:off x="4729436" y="1581182"/>
                <a:ext cx="97563" cy="1258984"/>
              </a:xfrm>
              <a:prstGeom prst="rect"/>
            </p:spPr>
          </p:pic>
        </mc:Fallback>
      </mc:AlternateContent>
      <mc:AlternateContent xmlns:mc="http://schemas.openxmlformats.org/markup-compatibility/2006" xmlns:p14="http://schemas.microsoft.com/office/powerpoint/2010/main">
        <mc:Choice Requires="p14">
          <p:contentPart r:id="rId198" p14:bwMode="auto">
            <p14:nvContentPartPr>
              <p14:cNvPr id="119" name="墨迹 118"/>
              <p14:cNvContentPartPr/>
              <p14:nvPr/>
            </p14:nvContentPartPr>
            <p14:xfrm>
              <a:off x="4815635" y="1533552"/>
              <a:ext cx="847057" cy="1281563"/>
            </p14:xfrm>
          </p:contentPart>
        </mc:Choice>
        <mc:Fallback xmlns="">
          <p:pic>
            <p:nvPicPr>
              <p:cNvPr id="119" name="墨迹 118"/>
            </p:nvPicPr>
            <p:blipFill>
              <a:blip r:embed="rId199"/>
            </p:blipFill>
            <p:spPr>
              <a:xfrm>
                <a:off x="4815635" y="1533552"/>
                <a:ext cx="847057" cy="1281563"/>
              </a:xfrm>
              <a:prstGeom prst="rect"/>
            </p:spPr>
          </p:pic>
        </mc:Fallback>
      </mc:AlternateContent>
      <mc:AlternateContent xmlns:mc="http://schemas.openxmlformats.org/markup-compatibility/2006" xmlns:p14="http://schemas.microsoft.com/office/powerpoint/2010/main">
        <mc:Choice Requires="p14">
          <p:contentPart r:id="rId200" p14:bwMode="auto">
            <p14:nvContentPartPr>
              <p14:cNvPr id="120" name="墨迹 119"/>
              <p14:cNvContentPartPr/>
              <p14:nvPr/>
            </p14:nvContentPartPr>
            <p14:xfrm>
              <a:off x="4950887" y="2873128"/>
              <a:ext cx="761886" cy="40379"/>
            </p14:xfrm>
          </p:contentPart>
        </mc:Choice>
        <mc:Fallback xmlns="">
          <p:pic>
            <p:nvPicPr>
              <p:cNvPr id="120" name="墨迹 119"/>
            </p:nvPicPr>
            <p:blipFill>
              <a:blip r:embed="rId201"/>
            </p:blipFill>
            <p:spPr>
              <a:xfrm>
                <a:off x="4950887" y="2873128"/>
                <a:ext cx="761886" cy="40379"/>
              </a:xfrm>
              <a:prstGeom prst="rect"/>
            </p:spPr>
          </p:pic>
        </mc:Fallback>
      </mc:AlternateContent>
      <mc:AlternateContent xmlns:mc="http://schemas.openxmlformats.org/markup-compatibility/2006" xmlns:p14="http://schemas.microsoft.com/office/powerpoint/2010/main">
        <mc:Choice Requires="p14">
          <p:contentPart r:id="rId202" p14:bwMode="auto">
            <p14:nvContentPartPr>
              <p14:cNvPr id="121" name="墨迹 120"/>
              <p14:cNvContentPartPr/>
              <p14:nvPr/>
            </p14:nvContentPartPr>
            <p14:xfrm>
              <a:off x="7186435" y="6195700"/>
              <a:ext cx="134452" cy="261059"/>
            </p14:xfrm>
          </p:contentPart>
        </mc:Choice>
        <mc:Fallback xmlns="">
          <p:pic>
            <p:nvPicPr>
              <p:cNvPr id="121" name="墨迹 120"/>
            </p:nvPicPr>
            <p:blipFill>
              <a:blip r:embed="rId203"/>
            </p:blipFill>
            <p:spPr>
              <a:xfrm>
                <a:off x="7186435" y="6195700"/>
                <a:ext cx="134452" cy="261059"/>
              </a:xfrm>
              <a:prstGeom prst="rect"/>
            </p:spPr>
          </p:pic>
        </mc:Fallback>
      </mc:AlternateContent>
      <mc:AlternateContent xmlns:mc="http://schemas.openxmlformats.org/markup-compatibility/2006" xmlns:p14="http://schemas.microsoft.com/office/powerpoint/2010/main">
        <mc:Choice Requires="p14">
          <p:contentPart r:id="rId204" p14:bwMode="auto">
            <p14:nvContentPartPr>
              <p14:cNvPr id="122" name="墨迹 121"/>
              <p14:cNvContentPartPr/>
              <p14:nvPr/>
            </p14:nvContentPartPr>
            <p14:xfrm>
              <a:off x="7386785" y="6253713"/>
              <a:ext cx="23727" cy="287428"/>
            </p14:xfrm>
          </p:contentPart>
        </mc:Choice>
        <mc:Fallback xmlns="">
          <p:pic>
            <p:nvPicPr>
              <p:cNvPr id="122" name="墨迹 121"/>
            </p:nvPicPr>
            <p:blipFill>
              <a:blip r:embed="rId205"/>
            </p:blipFill>
            <p:spPr>
              <a:xfrm>
                <a:off x="7386785" y="6253713"/>
                <a:ext cx="23727" cy="287428"/>
              </a:xfrm>
              <a:prstGeom prst="rect"/>
            </p:spPr>
          </p:pic>
        </mc:Fallback>
      </mc:AlternateContent>
      <mc:AlternateContent xmlns:mc="http://schemas.openxmlformats.org/markup-compatibility/2006" xmlns:p14="http://schemas.microsoft.com/office/powerpoint/2010/main">
        <mc:Choice Requires="p14">
          <p:contentPart r:id="rId206" p14:bwMode="auto">
            <p14:nvContentPartPr>
              <p14:cNvPr id="123" name="墨迹 122"/>
              <p14:cNvContentPartPr/>
              <p14:nvPr/>
            </p14:nvContentPartPr>
            <p14:xfrm>
              <a:off x="7381532" y="6269534"/>
              <a:ext cx="68525" cy="92294"/>
            </p14:xfrm>
          </p:contentPart>
        </mc:Choice>
        <mc:Fallback xmlns="">
          <p:pic>
            <p:nvPicPr>
              <p:cNvPr id="123" name="墨迹 122"/>
            </p:nvPicPr>
            <p:blipFill>
              <a:blip r:embed="rId207"/>
            </p:blipFill>
            <p:spPr>
              <a:xfrm>
                <a:off x="7381532" y="6269534"/>
                <a:ext cx="68525" cy="92294"/>
              </a:xfrm>
              <a:prstGeom prst="rect"/>
            </p:spPr>
          </p:pic>
        </mc:Fallback>
      </mc:AlternateContent>
      <mc:AlternateContent xmlns:mc="http://schemas.openxmlformats.org/markup-compatibility/2006" xmlns:p14="http://schemas.microsoft.com/office/powerpoint/2010/main">
        <mc:Choice Requires="p14">
          <p:contentPart r:id="rId208" p14:bwMode="auto">
            <p14:nvContentPartPr>
              <p14:cNvPr id="124" name="墨迹 123"/>
              <p14:cNvContentPartPr/>
              <p14:nvPr/>
            </p14:nvContentPartPr>
            <p14:xfrm>
              <a:off x="7523893" y="6285357"/>
              <a:ext cx="19758" cy="152284"/>
            </p14:xfrm>
          </p:contentPart>
        </mc:Choice>
        <mc:Fallback xmlns="">
          <p:pic>
            <p:nvPicPr>
              <p:cNvPr id="124" name="墨迹 123"/>
            </p:nvPicPr>
            <p:blipFill>
              <a:blip r:embed="rId209"/>
            </p:blipFill>
            <p:spPr>
              <a:xfrm>
                <a:off x="7523893" y="6285357"/>
                <a:ext cx="19758" cy="152284"/>
              </a:xfrm>
              <a:prstGeom prst="rect"/>
            </p:spPr>
          </p:pic>
        </mc:Fallback>
      </mc:AlternateContent>
      <mc:AlternateContent xmlns:mc="http://schemas.openxmlformats.org/markup-compatibility/2006" xmlns:p14="http://schemas.microsoft.com/office/powerpoint/2010/main">
        <mc:Choice Requires="p14">
          <p:contentPart r:id="rId210" p14:bwMode="auto">
            <p14:nvContentPartPr>
              <p14:cNvPr id="125" name="墨迹 124"/>
              <p14:cNvContentPartPr/>
              <p14:nvPr/>
            </p14:nvContentPartPr>
            <p14:xfrm>
              <a:off x="7571346" y="6295904"/>
              <a:ext cx="131797" cy="139101"/>
            </p14:xfrm>
          </p:contentPart>
        </mc:Choice>
        <mc:Fallback xmlns="">
          <p:pic>
            <p:nvPicPr>
              <p:cNvPr id="125" name="墨迹 124"/>
            </p:nvPicPr>
            <p:blipFill>
              <a:blip r:embed="rId211"/>
            </p:blipFill>
            <p:spPr>
              <a:xfrm>
                <a:off x="7571346" y="6295904"/>
                <a:ext cx="131797" cy="139101"/>
              </a:xfrm>
              <a:prstGeom prst="rect"/>
            </p:spPr>
          </p:pic>
        </mc:Fallback>
      </mc:AlternateContent>
      <mc:AlternateContent xmlns:mc="http://schemas.openxmlformats.org/markup-compatibility/2006" xmlns:p14="http://schemas.microsoft.com/office/powerpoint/2010/main">
        <mc:Choice Requires="p14">
          <p:contentPart r:id="rId212" p14:bwMode="auto">
            <p14:nvContentPartPr>
              <p14:cNvPr id="126" name="墨迹 125"/>
              <p14:cNvContentPartPr/>
              <p14:nvPr/>
            </p14:nvContentPartPr>
            <p14:xfrm>
              <a:off x="7808586" y="6285357"/>
              <a:ext cx="10565" cy="221504"/>
            </p14:xfrm>
          </p:contentPart>
        </mc:Choice>
        <mc:Fallback xmlns="">
          <p:pic>
            <p:nvPicPr>
              <p:cNvPr id="126" name="墨迹 125"/>
            </p:nvPicPr>
            <p:blipFill>
              <a:blip r:embed="rId213"/>
            </p:blipFill>
            <p:spPr>
              <a:xfrm>
                <a:off x="7808586" y="6285357"/>
                <a:ext cx="10565" cy="221504"/>
              </a:xfrm>
              <a:prstGeom prst="rect"/>
            </p:spPr>
          </p:pic>
        </mc:Fallback>
      </mc:AlternateContent>
      <mc:AlternateContent xmlns:mc="http://schemas.openxmlformats.org/markup-compatibility/2006" xmlns:p14="http://schemas.microsoft.com/office/powerpoint/2010/main">
        <mc:Choice Requires="p14">
          <p:contentPart r:id="rId214" p14:bwMode="auto">
            <p14:nvContentPartPr>
              <p14:cNvPr id="127" name="墨迹 126"/>
              <p14:cNvContentPartPr/>
              <p14:nvPr/>
            </p14:nvContentPartPr>
            <p14:xfrm>
              <a:off x="7559469" y="6269534"/>
              <a:ext cx="114665" cy="224142"/>
            </p14:xfrm>
          </p:contentPart>
        </mc:Choice>
        <mc:Fallback xmlns="">
          <p:pic>
            <p:nvPicPr>
              <p:cNvPr id="127" name="墨迹 126"/>
            </p:nvPicPr>
            <p:blipFill>
              <a:blip r:embed="rId215"/>
            </p:blipFill>
            <p:spPr>
              <a:xfrm>
                <a:off x="7559469" y="6269534"/>
                <a:ext cx="114665" cy="224142"/>
              </a:xfrm>
              <a:prstGeom prst="rect"/>
            </p:spPr>
          </p:pic>
        </mc:Fallback>
      </mc:AlternateContent>
      <mc:AlternateContent xmlns:mc="http://schemas.openxmlformats.org/markup-compatibility/2006" xmlns:p14="http://schemas.microsoft.com/office/powerpoint/2010/main">
        <mc:Choice Requires="p14">
          <p:contentPart r:id="rId216" p14:bwMode="auto">
            <p14:nvContentPartPr>
              <p14:cNvPr id="128" name="墨迹 127"/>
              <p14:cNvContentPartPr/>
              <p14:nvPr/>
            </p14:nvContentPartPr>
            <p14:xfrm>
              <a:off x="7671508" y="6248439"/>
              <a:ext cx="26353" cy="158218"/>
            </p14:xfrm>
          </p:contentPart>
        </mc:Choice>
        <mc:Fallback xmlns="">
          <p:pic>
            <p:nvPicPr>
              <p:cNvPr id="128" name="墨迹 127"/>
            </p:nvPicPr>
            <p:blipFill>
              <a:blip r:embed="rId217"/>
            </p:blipFill>
            <p:spPr>
              <a:xfrm>
                <a:off x="7671508" y="6248439"/>
                <a:ext cx="26353" cy="158218"/>
              </a:xfrm>
              <a:prstGeom prst="rect"/>
            </p:spPr>
          </p:pic>
        </mc:Fallback>
      </mc:AlternateContent>
      <mc:AlternateContent xmlns:mc="http://schemas.openxmlformats.org/markup-compatibility/2006" xmlns:p14="http://schemas.microsoft.com/office/powerpoint/2010/main">
        <mc:Choice Requires="p14">
          <p:contentPart r:id="rId218" p14:bwMode="auto">
            <p14:nvContentPartPr>
              <p14:cNvPr id="129" name="墨迹 128"/>
              <p14:cNvContentPartPr/>
              <p14:nvPr/>
            </p14:nvContentPartPr>
            <p14:xfrm>
              <a:off x="7508075" y="6304474"/>
              <a:ext cx="52708" cy="178654"/>
            </p14:xfrm>
          </p:contentPart>
        </mc:Choice>
        <mc:Fallback xmlns="">
          <p:pic>
            <p:nvPicPr>
              <p:cNvPr id="129" name="墨迹 128"/>
            </p:nvPicPr>
            <p:blipFill>
              <a:blip r:embed="rId219"/>
            </p:blipFill>
            <p:spPr>
              <a:xfrm>
                <a:off x="7508075" y="6304474"/>
                <a:ext cx="52708" cy="178654"/>
              </a:xfrm>
              <a:prstGeom prst="rect"/>
            </p:spPr>
          </p:pic>
        </mc:Fallback>
      </mc:AlternateContent>
      <mc:AlternateContent xmlns:mc="http://schemas.openxmlformats.org/markup-compatibility/2006" xmlns:p14="http://schemas.microsoft.com/office/powerpoint/2010/main">
        <mc:Choice Requires="p14">
          <p:contentPart r:id="rId220" p14:bwMode="auto">
            <p14:nvContentPartPr>
              <p14:cNvPr id="130" name="墨迹 129"/>
              <p14:cNvContentPartPr/>
              <p14:nvPr/>
            </p14:nvContentPartPr>
            <p14:xfrm>
              <a:off x="7571346" y="6305793"/>
              <a:ext cx="63272" cy="179972"/>
            </p14:xfrm>
          </p:contentPart>
        </mc:Choice>
        <mc:Fallback xmlns="">
          <p:pic>
            <p:nvPicPr>
              <p:cNvPr id="130" name="墨迹 129"/>
            </p:nvPicPr>
            <p:blipFill>
              <a:blip r:embed="rId221"/>
            </p:blipFill>
            <p:spPr>
              <a:xfrm>
                <a:off x="7571346" y="6305793"/>
                <a:ext cx="63272" cy="179972"/>
              </a:xfrm>
              <a:prstGeom prst="rect"/>
            </p:spPr>
          </p:pic>
        </mc:Fallback>
      </mc:AlternateContent>
      <mc:AlternateContent xmlns:mc="http://schemas.openxmlformats.org/markup-compatibility/2006" xmlns:p14="http://schemas.microsoft.com/office/powerpoint/2010/main">
        <mc:Choice Requires="p14">
          <p:contentPart r:id="rId222" p14:bwMode="auto">
            <p14:nvContentPartPr>
              <p14:cNvPr id="136" name="墨迹 135"/>
              <p14:cNvContentPartPr/>
              <p14:nvPr/>
            </p14:nvContentPartPr>
            <p14:xfrm>
              <a:off x="9516891" y="5354509"/>
              <a:ext cx="150270" cy="65924"/>
            </p14:xfrm>
          </p:contentPart>
        </mc:Choice>
        <mc:Fallback xmlns="">
          <p:pic>
            <p:nvPicPr>
              <p:cNvPr id="136" name="墨迹 135"/>
            </p:nvPicPr>
            <p:blipFill>
              <a:blip r:embed="rId223"/>
            </p:blipFill>
            <p:spPr>
              <a:xfrm>
                <a:off x="9516891" y="5354509"/>
                <a:ext cx="150270" cy="65924"/>
              </a:xfrm>
              <a:prstGeom prst="rect"/>
            </p:spPr>
          </p:pic>
        </mc:Fallback>
      </mc:AlternateContent>
      <mc:AlternateContent xmlns:mc="http://schemas.openxmlformats.org/markup-compatibility/2006" xmlns:p14="http://schemas.microsoft.com/office/powerpoint/2010/main">
        <mc:Choice Requires="p14">
          <p:contentPart r:id="rId224" p14:bwMode="auto">
            <p14:nvContentPartPr>
              <p14:cNvPr id="137" name="墨迹 136"/>
              <p14:cNvContentPartPr/>
              <p14:nvPr/>
            </p14:nvContentPartPr>
            <p14:xfrm>
              <a:off x="9601262" y="5283311"/>
              <a:ext cx="10536" cy="194971"/>
            </p14:xfrm>
          </p:contentPart>
        </mc:Choice>
        <mc:Fallback xmlns="">
          <p:pic>
            <p:nvPicPr>
              <p:cNvPr id="137" name="墨迹 136"/>
            </p:nvPicPr>
            <p:blipFill>
              <a:blip r:embed="rId225"/>
            </p:blipFill>
            <p:spPr>
              <a:xfrm>
                <a:off x="9601262" y="5283311"/>
                <a:ext cx="10536" cy="194971"/>
              </a:xfrm>
              <a:prstGeom prst="rect"/>
            </p:spPr>
          </p:pic>
        </mc:Fallback>
      </mc:AlternateContent>
      <mc:AlternateContent xmlns:mc="http://schemas.openxmlformats.org/markup-compatibility/2006" xmlns:p14="http://schemas.microsoft.com/office/powerpoint/2010/main">
        <mc:Choice Requires="p14">
          <p:contentPart r:id="rId226" p14:bwMode="auto">
            <p14:nvContentPartPr>
              <p14:cNvPr id="138" name="墨迹 137"/>
              <p14:cNvContentPartPr/>
              <p14:nvPr/>
            </p14:nvContentPartPr>
            <p14:xfrm>
              <a:off x="9507668" y="5314954"/>
              <a:ext cx="162120" cy="131849"/>
            </p14:xfrm>
          </p:contentPart>
        </mc:Choice>
        <mc:Fallback xmlns="">
          <p:pic>
            <p:nvPicPr>
              <p:cNvPr id="138" name="墨迹 137"/>
            </p:nvPicPr>
            <p:blipFill>
              <a:blip r:embed="rId227"/>
            </p:blipFill>
            <p:spPr>
              <a:xfrm>
                <a:off x="9507668" y="5314954"/>
                <a:ext cx="162120" cy="131849"/>
              </a:xfrm>
              <a:prstGeom prst="rect"/>
            </p:spPr>
          </p:pic>
        </mc:Fallback>
      </mc:AlternateContent>
      <mc:AlternateContent xmlns:mc="http://schemas.openxmlformats.org/markup-compatibility/2006" xmlns:p14="http://schemas.microsoft.com/office/powerpoint/2010/main">
        <mc:Choice Requires="p14">
          <p:contentPart r:id="rId228" p14:bwMode="auto">
            <p14:nvContentPartPr>
              <p14:cNvPr id="139" name="墨迹 138"/>
              <p14:cNvContentPartPr/>
              <p14:nvPr/>
            </p14:nvContentPartPr>
            <p14:xfrm>
              <a:off x="9559062" y="5256942"/>
              <a:ext cx="79090" cy="158217"/>
            </p14:xfrm>
          </p:contentPart>
        </mc:Choice>
        <mc:Fallback xmlns="">
          <p:pic>
            <p:nvPicPr>
              <p:cNvPr id="139" name="墨迹 138"/>
            </p:nvPicPr>
            <p:blipFill>
              <a:blip r:embed="rId229"/>
            </p:blipFill>
            <p:spPr>
              <a:xfrm>
                <a:off x="9559062" y="5256942"/>
                <a:ext cx="79090" cy="158217"/>
              </a:xfrm>
              <a:prstGeom prst="rect"/>
            </p:spPr>
          </p:pic>
        </mc:Fallback>
      </mc:AlternateContent>
      <mc:AlternateContent xmlns:mc="http://schemas.openxmlformats.org/markup-compatibility/2006" xmlns:p14="http://schemas.microsoft.com/office/powerpoint/2010/main">
        <mc:Choice Requires="p14">
          <p:contentPart r:id="rId230" p14:bwMode="auto">
            <p14:nvContentPartPr>
              <p14:cNvPr id="140" name="墨迹 139"/>
              <p14:cNvContentPartPr/>
              <p14:nvPr/>
            </p14:nvContentPartPr>
            <p14:xfrm>
              <a:off x="9675070" y="5230572"/>
              <a:ext cx="105443" cy="167447"/>
            </p14:xfrm>
          </p:contentPart>
        </mc:Choice>
        <mc:Fallback xmlns="">
          <p:pic>
            <p:nvPicPr>
              <p:cNvPr id="140" name="墨迹 139"/>
            </p:nvPicPr>
            <p:blipFill>
              <a:blip r:embed="rId231"/>
            </p:blipFill>
            <p:spPr>
              <a:xfrm>
                <a:off x="9675070" y="5230572"/>
                <a:ext cx="105443" cy="167447"/>
              </a:xfrm>
              <a:prstGeom prst="rect"/>
            </p:spPr>
          </p:pic>
        </mc:Fallback>
      </mc:AlternateContent>
      <mc:AlternateContent xmlns:mc="http://schemas.openxmlformats.org/markup-compatibility/2006" xmlns:p14="http://schemas.microsoft.com/office/powerpoint/2010/main">
        <mc:Choice Requires="p14">
          <p:contentPart r:id="rId232" p14:bwMode="auto">
            <p14:nvContentPartPr>
              <p14:cNvPr id="141" name="墨迹 140"/>
              <p14:cNvContentPartPr/>
              <p14:nvPr/>
            </p14:nvContentPartPr>
            <p14:xfrm>
              <a:off x="9733059" y="5209476"/>
              <a:ext cx="31636" cy="363901"/>
            </p14:xfrm>
          </p:contentPart>
        </mc:Choice>
        <mc:Fallback xmlns="">
          <p:pic>
            <p:nvPicPr>
              <p:cNvPr id="141" name="墨迹 140"/>
            </p:nvPicPr>
            <p:blipFill>
              <a:blip r:embed="rId233"/>
            </p:blipFill>
            <p:spPr>
              <a:xfrm>
                <a:off x="9733059" y="5209476"/>
                <a:ext cx="31636" cy="363901"/>
              </a:xfrm>
              <a:prstGeom prst="rect"/>
            </p:spPr>
          </p:pic>
        </mc:Fallback>
      </mc:AlternateContent>
      <mc:AlternateContent xmlns:mc="http://schemas.openxmlformats.org/markup-compatibility/2006" xmlns:p14="http://schemas.microsoft.com/office/powerpoint/2010/main">
        <mc:Choice Requires="p14">
          <p:contentPart r:id="rId234" p14:bwMode="auto">
            <p14:nvContentPartPr>
              <p14:cNvPr id="144" name="墨迹 143"/>
              <p14:cNvContentPartPr/>
              <p14:nvPr/>
            </p14:nvContentPartPr>
            <p14:xfrm>
              <a:off x="4177637" y="473494"/>
              <a:ext cx="1218777" cy="79109"/>
            </p14:xfrm>
          </p:contentPart>
        </mc:Choice>
        <mc:Fallback xmlns="">
          <p:pic>
            <p:nvPicPr>
              <p:cNvPr id="144" name="墨迹 143"/>
            </p:nvPicPr>
            <p:blipFill>
              <a:blip r:embed="rId235"/>
            </p:blipFill>
            <p:spPr>
              <a:xfrm>
                <a:off x="4177637" y="473494"/>
                <a:ext cx="1218777" cy="79109"/>
              </a:xfrm>
              <a:prstGeom prst="rect"/>
            </p:spPr>
          </p:pic>
        </mc:Fallback>
      </mc:AlternateContent>
      <mc:AlternateContent xmlns:mc="http://schemas.openxmlformats.org/markup-compatibility/2006" xmlns:p14="http://schemas.microsoft.com/office/powerpoint/2010/main">
        <mc:Choice Requires="p14">
          <p:contentPart r:id="rId236" p14:bwMode="auto">
            <p14:nvContentPartPr>
              <p14:cNvPr id="145" name="墨迹 144"/>
              <p14:cNvContentPartPr/>
              <p14:nvPr/>
            </p14:nvContentPartPr>
            <p14:xfrm>
              <a:off x="4671447" y="72016"/>
              <a:ext cx="181906" cy="183434"/>
            </p14:xfrm>
          </p:contentPart>
        </mc:Choice>
        <mc:Fallback xmlns="">
          <p:pic>
            <p:nvPicPr>
              <p:cNvPr id="145" name="墨迹 144"/>
            </p:nvPicPr>
            <p:blipFill>
              <a:blip r:embed="rId237"/>
            </p:blipFill>
            <p:spPr>
              <a:xfrm>
                <a:off x="4671447" y="72016"/>
                <a:ext cx="181906" cy="183434"/>
              </a:xfrm>
              <a:prstGeom prst="rect"/>
            </p:spPr>
          </p:pic>
        </mc:Fallback>
      </mc:AlternateContent>
      <mc:AlternateContent xmlns:mc="http://schemas.openxmlformats.org/markup-compatibility/2006" xmlns:p14="http://schemas.microsoft.com/office/powerpoint/2010/main">
        <mc:Choice Requires="p14">
          <p:contentPart r:id="rId238" p14:bwMode="auto">
            <p14:nvContentPartPr>
              <p14:cNvPr id="146" name="墨迹 145"/>
              <p14:cNvContentPartPr/>
              <p14:nvPr/>
            </p14:nvContentPartPr>
            <p14:xfrm>
              <a:off x="4924533" y="93771"/>
              <a:ext cx="15818" cy="234690"/>
            </p14:xfrm>
          </p:contentPart>
        </mc:Choice>
        <mc:Fallback xmlns="">
          <p:pic>
            <p:nvPicPr>
              <p:cNvPr id="146" name="墨迹 145"/>
            </p:nvPicPr>
            <p:blipFill>
              <a:blip r:embed="rId239"/>
            </p:blipFill>
            <p:spPr>
              <a:xfrm>
                <a:off x="4924533" y="93771"/>
                <a:ext cx="15818" cy="234690"/>
              </a:xfrm>
              <a:prstGeom prst="rect"/>
            </p:spPr>
          </p:pic>
        </mc:Fallback>
      </mc:AlternateContent>
      <mc:AlternateContent xmlns:mc="http://schemas.openxmlformats.org/markup-compatibility/2006" xmlns:p14="http://schemas.microsoft.com/office/powerpoint/2010/main">
        <mc:Choice Requires="p14">
          <p:contentPart r:id="rId240" p14:bwMode="auto">
            <p14:nvContentPartPr>
              <p14:cNvPr id="147" name="墨迹 146"/>
              <p14:cNvContentPartPr/>
              <p14:nvPr/>
            </p14:nvContentPartPr>
            <p14:xfrm>
              <a:off x="4924533" y="90310"/>
              <a:ext cx="92252" cy="95755"/>
            </p14:xfrm>
          </p:contentPart>
        </mc:Choice>
        <mc:Fallback xmlns="">
          <p:pic>
            <p:nvPicPr>
              <p:cNvPr id="147" name="墨迹 146"/>
            </p:nvPicPr>
            <p:blipFill>
              <a:blip r:embed="rId241"/>
            </p:blipFill>
            <p:spPr>
              <a:xfrm>
                <a:off x="4924533" y="90310"/>
                <a:ext cx="92252" cy="95755"/>
              </a:xfrm>
              <a:prstGeom prst="rect"/>
            </p:spPr>
          </p:pic>
        </mc:Fallback>
      </mc:AlternateContent>
      <mc:AlternateContent xmlns:mc="http://schemas.openxmlformats.org/markup-compatibility/2006" xmlns:p14="http://schemas.microsoft.com/office/powerpoint/2010/main">
        <mc:Choice Requires="p14">
          <p:contentPart r:id="rId242" p14:bwMode="auto">
            <p14:nvContentPartPr>
              <p14:cNvPr id="148" name="墨迹 147"/>
              <p14:cNvContentPartPr/>
              <p14:nvPr/>
            </p14:nvContentPartPr>
            <p14:xfrm>
              <a:off x="5035258" y="145851"/>
              <a:ext cx="77234" cy="140418"/>
            </p14:xfrm>
          </p:contentPart>
        </mc:Choice>
        <mc:Fallback xmlns="">
          <p:pic>
            <p:nvPicPr>
              <p:cNvPr id="148" name="墨迹 147"/>
            </p:nvPicPr>
            <p:blipFill>
              <a:blip r:embed="rId243"/>
            </p:blipFill>
            <p:spPr>
              <a:xfrm>
                <a:off x="5035258" y="145851"/>
                <a:ext cx="77234" cy="140418"/>
              </a:xfrm>
              <a:prstGeom prst="rect"/>
            </p:spPr>
          </p:pic>
        </mc:Fallback>
      </mc:AlternateContent>
      <mc:AlternateContent xmlns:mc="http://schemas.openxmlformats.org/markup-compatibility/2006" xmlns:p14="http://schemas.microsoft.com/office/powerpoint/2010/main">
        <mc:Choice Requires="p14">
          <p:contentPart r:id="rId244" p14:bwMode="auto">
            <p14:nvContentPartPr>
              <p14:cNvPr id="149" name="墨迹 148"/>
              <p14:cNvContentPartPr/>
              <p14:nvPr/>
            </p14:nvContentPartPr>
            <p14:xfrm>
              <a:off x="5098530" y="146510"/>
              <a:ext cx="131796" cy="131849"/>
            </p14:xfrm>
          </p:contentPart>
        </mc:Choice>
        <mc:Fallback xmlns="">
          <p:pic>
            <p:nvPicPr>
              <p:cNvPr id="149" name="墨迹 148"/>
            </p:nvPicPr>
            <p:blipFill>
              <a:blip r:embed="rId245"/>
            </p:blipFill>
            <p:spPr>
              <a:xfrm>
                <a:off x="5098530" y="146510"/>
                <a:ext cx="131796" cy="131849"/>
              </a:xfrm>
              <a:prstGeom prst="rect"/>
            </p:spPr>
          </p:pic>
        </mc:Fallback>
      </mc:AlternateContent>
      <mc:AlternateContent xmlns:mc="http://schemas.openxmlformats.org/markup-compatibility/2006" xmlns:p14="http://schemas.microsoft.com/office/powerpoint/2010/main">
        <mc:Choice Requires="p14">
          <p:contentPart r:id="rId246" p14:bwMode="auto">
            <p14:nvContentPartPr>
              <p14:cNvPr id="150" name="墨迹 149"/>
              <p14:cNvContentPartPr/>
              <p14:nvPr/>
            </p14:nvContentPartPr>
            <p14:xfrm>
              <a:off x="5260506" y="146510"/>
              <a:ext cx="151726" cy="186566"/>
            </p14:xfrm>
          </p:contentPart>
        </mc:Choice>
        <mc:Fallback xmlns="">
          <p:pic>
            <p:nvPicPr>
              <p:cNvPr id="150" name="墨迹 149"/>
            </p:nvPicPr>
            <p:blipFill>
              <a:blip r:embed="rId247"/>
            </p:blipFill>
            <p:spPr>
              <a:xfrm>
                <a:off x="5260506" y="146510"/>
                <a:ext cx="151726" cy="186566"/>
              </a:xfrm>
              <a:prstGeom prst="rect"/>
            </p:spPr>
          </p:pic>
        </mc:Fallback>
      </mc:AlternateContent>
      <mc:AlternateContent xmlns:mc="http://schemas.openxmlformats.org/markup-compatibility/2006" xmlns:p14="http://schemas.microsoft.com/office/powerpoint/2010/main">
        <mc:Choice Requires="p14">
          <p:contentPart r:id="rId248" p14:bwMode="auto">
            <p14:nvContentPartPr>
              <p14:cNvPr id="151" name="墨迹 150"/>
              <p14:cNvContentPartPr/>
              <p14:nvPr/>
            </p14:nvContentPartPr>
            <p14:xfrm>
              <a:off x="3070756" y="505137"/>
              <a:ext cx="1047093" cy="47466"/>
            </p14:xfrm>
          </p:contentPart>
        </mc:Choice>
        <mc:Fallback xmlns="">
          <p:pic>
            <p:nvPicPr>
              <p:cNvPr id="151" name="墨迹 150"/>
            </p:nvPicPr>
            <p:blipFill>
              <a:blip r:embed="rId249"/>
            </p:blipFill>
            <p:spPr>
              <a:xfrm>
                <a:off x="3070756" y="505137"/>
                <a:ext cx="1047093" cy="47466"/>
              </a:xfrm>
              <a:prstGeom prst="rect"/>
            </p:spPr>
          </p:pic>
        </mc:Fallback>
      </mc:AlternateContent>
      <mc:AlternateContent xmlns:mc="http://schemas.openxmlformats.org/markup-compatibility/2006" xmlns:p14="http://schemas.microsoft.com/office/powerpoint/2010/main">
        <mc:Choice Requires="p14">
          <p:contentPart r:id="rId250" p14:bwMode="auto">
            <p14:nvContentPartPr>
              <p14:cNvPr id="152" name="墨迹 151"/>
              <p14:cNvContentPartPr/>
              <p14:nvPr/>
            </p14:nvContentPartPr>
            <p14:xfrm>
              <a:off x="3369126" y="77949"/>
              <a:ext cx="213541" cy="192499"/>
            </p14:xfrm>
          </p:contentPart>
        </mc:Choice>
        <mc:Fallback xmlns="">
          <p:pic>
            <p:nvPicPr>
              <p:cNvPr id="152" name="墨迹 151"/>
            </p:nvPicPr>
            <p:blipFill>
              <a:blip r:embed="rId251"/>
            </p:blipFill>
            <p:spPr>
              <a:xfrm>
                <a:off x="3369126" y="77949"/>
                <a:ext cx="213541" cy="192499"/>
              </a:xfrm>
              <a:prstGeom prst="rect"/>
            </p:spPr>
          </p:pic>
        </mc:Fallback>
      </mc:AlternateContent>
      <mc:AlternateContent xmlns:mc="http://schemas.openxmlformats.org/markup-compatibility/2006" xmlns:p14="http://schemas.microsoft.com/office/powerpoint/2010/main">
        <mc:Choice Requires="p14">
          <p:contentPart r:id="rId252" p14:bwMode="auto">
            <p14:nvContentPartPr>
              <p14:cNvPr id="153" name="墨迹 152"/>
              <p14:cNvContentPartPr/>
              <p14:nvPr/>
            </p14:nvContentPartPr>
            <p14:xfrm>
              <a:off x="3696048" y="51580"/>
              <a:ext cx="13162" cy="291714"/>
            </p14:xfrm>
          </p:contentPart>
        </mc:Choice>
        <mc:Fallback xmlns="">
          <p:pic>
            <p:nvPicPr>
              <p:cNvPr id="153" name="墨迹 152"/>
            </p:nvPicPr>
            <p:blipFill>
              <a:blip r:embed="rId253"/>
            </p:blipFill>
            <p:spPr>
              <a:xfrm>
                <a:off x="3696048" y="51580"/>
                <a:ext cx="13162" cy="291714"/>
              </a:xfrm>
              <a:prstGeom prst="rect"/>
            </p:spPr>
          </p:pic>
        </mc:Fallback>
      </mc:AlternateContent>
      <mc:AlternateContent xmlns:mc="http://schemas.openxmlformats.org/markup-compatibility/2006" xmlns:p14="http://schemas.microsoft.com/office/powerpoint/2010/main">
        <mc:Choice Requires="p14">
          <p:contentPart r:id="rId254" p14:bwMode="auto">
            <p14:nvContentPartPr>
              <p14:cNvPr id="154" name="墨迹 153"/>
              <p14:cNvContentPartPr/>
              <p14:nvPr/>
            </p14:nvContentPartPr>
            <p14:xfrm>
              <a:off x="3696048" y="79762"/>
              <a:ext cx="118634" cy="98392"/>
            </p14:xfrm>
          </p:contentPart>
        </mc:Choice>
        <mc:Fallback xmlns="">
          <p:pic>
            <p:nvPicPr>
              <p:cNvPr id="154" name="墨迹 153"/>
            </p:nvPicPr>
            <p:blipFill>
              <a:blip r:embed="rId255"/>
            </p:blipFill>
            <p:spPr>
              <a:xfrm>
                <a:off x="3696048" y="79762"/>
                <a:ext cx="118634" cy="98392"/>
              </a:xfrm>
              <a:prstGeom prst="rect"/>
            </p:spPr>
          </p:pic>
        </mc:Fallback>
      </mc:AlternateContent>
      <mc:AlternateContent xmlns:mc="http://schemas.openxmlformats.org/markup-compatibility/2006" xmlns:p14="http://schemas.microsoft.com/office/powerpoint/2010/main">
        <mc:Choice Requires="p14">
          <p:contentPart r:id="rId256" p14:bwMode="auto">
            <p14:nvContentPartPr>
              <p14:cNvPr id="155" name="墨迹 154"/>
              <p14:cNvContentPartPr/>
              <p14:nvPr/>
            </p14:nvContentPartPr>
            <p14:xfrm>
              <a:off x="3809400" y="120470"/>
              <a:ext cx="84343" cy="194806"/>
            </p14:xfrm>
          </p:contentPart>
        </mc:Choice>
        <mc:Fallback xmlns="">
          <p:pic>
            <p:nvPicPr>
              <p:cNvPr id="155" name="墨迹 154"/>
            </p:nvPicPr>
            <p:blipFill>
              <a:blip r:embed="rId257"/>
            </p:blipFill>
            <p:spPr>
              <a:xfrm>
                <a:off x="3809400" y="120470"/>
                <a:ext cx="84343" cy="194806"/>
              </a:xfrm>
              <a:prstGeom prst="rect"/>
            </p:spPr>
          </p:pic>
        </mc:Fallback>
      </mc:AlternateContent>
      <mc:AlternateContent xmlns:mc="http://schemas.openxmlformats.org/markup-compatibility/2006" xmlns:p14="http://schemas.microsoft.com/office/powerpoint/2010/main">
        <mc:Choice Requires="p14">
          <p:contentPart r:id="rId258" p14:bwMode="auto">
            <p14:nvContentPartPr>
              <p14:cNvPr id="156" name="墨迹 155"/>
              <p14:cNvContentPartPr/>
              <p14:nvPr/>
            </p14:nvContentPartPr>
            <p14:xfrm>
              <a:off x="3875298" y="141237"/>
              <a:ext cx="184533" cy="131848"/>
            </p14:xfrm>
          </p:contentPart>
        </mc:Choice>
        <mc:Fallback xmlns="">
          <p:pic>
            <p:nvPicPr>
              <p:cNvPr id="156" name="墨迹 155"/>
            </p:nvPicPr>
            <p:blipFill>
              <a:blip r:embed="rId259"/>
            </p:blipFill>
            <p:spPr>
              <a:xfrm>
                <a:off x="3875298" y="141237"/>
                <a:ext cx="184533" cy="131848"/>
              </a:xfrm>
              <a:prstGeom prst="rect"/>
            </p:spPr>
          </p:pic>
        </mc:Fallback>
      </mc:AlternateContent>
      <mc:AlternateContent xmlns:mc="http://schemas.openxmlformats.org/markup-compatibility/2006" xmlns:p14="http://schemas.microsoft.com/office/powerpoint/2010/main">
        <mc:Choice Requires="p14">
          <p:contentPart r:id="rId260" p14:bwMode="auto">
            <p14:nvContentPartPr>
              <p14:cNvPr id="157" name="墨迹 156"/>
              <p14:cNvContentPartPr/>
              <p14:nvPr/>
            </p14:nvContentPartPr>
            <p14:xfrm>
              <a:off x="4128385" y="109593"/>
              <a:ext cx="26353" cy="182115"/>
            </p14:xfrm>
          </p:contentPart>
        </mc:Choice>
        <mc:Fallback xmlns="">
          <p:pic>
            <p:nvPicPr>
              <p:cNvPr id="157" name="墨迹 156"/>
            </p:nvPicPr>
            <p:blipFill>
              <a:blip r:embed="rId261"/>
            </p:blipFill>
            <p:spPr>
              <a:xfrm>
                <a:off x="4128385" y="109593"/>
                <a:ext cx="26353" cy="182115"/>
              </a:xfrm>
              <a:prstGeom prst="rect"/>
            </p:spPr>
          </p:pic>
        </mc:Fallback>
      </mc:AlternateContent>
      <mc:AlternateContent xmlns:mc="http://schemas.openxmlformats.org/markup-compatibility/2006" xmlns:p14="http://schemas.microsoft.com/office/powerpoint/2010/main">
        <mc:Choice Requires="p14">
          <p:contentPart r:id="rId262" p14:bwMode="auto">
            <p14:nvContentPartPr>
              <p14:cNvPr id="158" name="墨迹 157"/>
              <p14:cNvContentPartPr/>
              <p14:nvPr/>
            </p14:nvContentPartPr>
            <p14:xfrm>
              <a:off x="1973896" y="426028"/>
              <a:ext cx="1073618" cy="89657"/>
            </p14:xfrm>
          </p:contentPart>
        </mc:Choice>
        <mc:Fallback xmlns="">
          <p:pic>
            <p:nvPicPr>
              <p:cNvPr id="158" name="墨迹 157"/>
            </p:nvPicPr>
            <p:blipFill>
              <a:blip r:embed="rId263"/>
            </p:blipFill>
            <p:spPr>
              <a:xfrm>
                <a:off x="1973896" y="426028"/>
                <a:ext cx="1073618" cy="89657"/>
              </a:xfrm>
              <a:prstGeom prst="rect"/>
            </p:spPr>
          </p:pic>
        </mc:Fallback>
      </mc:AlternateContent>
      <mc:AlternateContent xmlns:mc="http://schemas.openxmlformats.org/markup-compatibility/2006" xmlns:p14="http://schemas.microsoft.com/office/powerpoint/2010/main">
        <mc:Choice Requires="p14">
          <p:contentPart r:id="rId264" p14:bwMode="auto">
            <p14:nvContentPartPr>
              <p14:cNvPr id="159" name="墨迹 158"/>
              <p14:cNvContentPartPr/>
              <p14:nvPr/>
            </p14:nvContentPartPr>
            <p14:xfrm>
              <a:off x="8831468" y="5056532"/>
              <a:ext cx="31636" cy="145033"/>
            </p14:xfrm>
          </p:contentPart>
        </mc:Choice>
        <mc:Fallback xmlns="">
          <p:pic>
            <p:nvPicPr>
              <p:cNvPr id="159" name="墨迹 158"/>
            </p:nvPicPr>
            <p:blipFill>
              <a:blip r:embed="rId265"/>
            </p:blipFill>
            <p:spPr>
              <a:xfrm>
                <a:off x="8831468" y="5056532"/>
                <a:ext cx="31636" cy="145033"/>
              </a:xfrm>
              <a:prstGeom prst="rect"/>
            </p:spPr>
          </p:pic>
        </mc:Fallback>
      </mc:AlternateContent>
      <mc:AlternateContent xmlns:mc="http://schemas.openxmlformats.org/markup-compatibility/2006" xmlns:p14="http://schemas.microsoft.com/office/powerpoint/2010/main">
        <mc:Choice Requires="p14">
          <p:contentPart r:id="rId266" p14:bwMode="auto">
            <p14:nvContentPartPr>
              <p14:cNvPr id="160" name="墨迹 159"/>
              <p14:cNvContentPartPr/>
              <p14:nvPr/>
            </p14:nvContentPartPr>
            <p14:xfrm>
              <a:off x="8952729" y="5057851"/>
              <a:ext cx="173997" cy="151625"/>
            </p14:xfrm>
          </p:contentPart>
        </mc:Choice>
        <mc:Fallback xmlns="">
          <p:pic>
            <p:nvPicPr>
              <p:cNvPr id="160" name="墨迹 159"/>
            </p:nvPicPr>
            <p:blipFill>
              <a:blip r:embed="rId267"/>
            </p:blipFill>
            <p:spPr>
              <a:xfrm>
                <a:off x="8952729" y="5057851"/>
                <a:ext cx="173997" cy="151625"/>
              </a:xfrm>
              <a:prstGeom prst="rect"/>
            </p:spPr>
          </p:pic>
        </mc:Fallback>
      </mc:AlternateContent>
      <mc:AlternateContent xmlns:mc="http://schemas.openxmlformats.org/markup-compatibility/2006" xmlns:p14="http://schemas.microsoft.com/office/powerpoint/2010/main">
        <mc:Choice Requires="p14">
          <p:contentPart r:id="rId268" p14:bwMode="auto">
            <p14:nvContentPartPr>
              <p14:cNvPr id="161" name="墨迹 160"/>
              <p14:cNvContentPartPr/>
              <p14:nvPr/>
            </p14:nvContentPartPr>
            <p14:xfrm>
              <a:off x="2061523" y="83223"/>
              <a:ext cx="137107" cy="238975"/>
            </p14:xfrm>
          </p:contentPart>
        </mc:Choice>
        <mc:Fallback xmlns="">
          <p:pic>
            <p:nvPicPr>
              <p:cNvPr id="161" name="墨迹 160"/>
            </p:nvPicPr>
            <p:blipFill>
              <a:blip r:embed="rId269"/>
            </p:blipFill>
            <p:spPr>
              <a:xfrm>
                <a:off x="2061523" y="83223"/>
                <a:ext cx="137107" cy="238975"/>
              </a:xfrm>
              <a:prstGeom prst="rect"/>
            </p:spPr>
          </p:pic>
        </mc:Fallback>
      </mc:AlternateContent>
      <mc:AlternateContent xmlns:mc="http://schemas.openxmlformats.org/markup-compatibility/2006" xmlns:p14="http://schemas.microsoft.com/office/powerpoint/2010/main">
        <mc:Choice Requires="p14">
          <p:contentPart r:id="rId270" p14:bwMode="auto">
            <p14:nvContentPartPr>
              <p14:cNvPr id="162" name="墨迹 161"/>
              <p14:cNvContentPartPr/>
              <p14:nvPr/>
            </p14:nvContentPartPr>
            <p14:xfrm>
              <a:off x="2243457" y="114867"/>
              <a:ext cx="86998" cy="200409"/>
            </p14:xfrm>
          </p:contentPart>
        </mc:Choice>
        <mc:Fallback xmlns="">
          <p:pic>
            <p:nvPicPr>
              <p:cNvPr id="162" name="墨迹 161"/>
            </p:nvPicPr>
            <p:blipFill>
              <a:blip r:embed="rId271"/>
            </p:blipFill>
            <p:spPr>
              <a:xfrm>
                <a:off x="2243457" y="114867"/>
                <a:ext cx="86998" cy="200409"/>
              </a:xfrm>
              <a:prstGeom prst="rect"/>
            </p:spPr>
          </p:pic>
        </mc:Fallback>
      </mc:AlternateContent>
      <mc:AlternateContent xmlns:mc="http://schemas.openxmlformats.org/markup-compatibility/2006" xmlns:p14="http://schemas.microsoft.com/office/powerpoint/2010/main">
        <mc:Choice Requires="p14">
          <p:contentPart r:id="rId272" p14:bwMode="auto">
            <p14:nvContentPartPr>
              <p14:cNvPr id="163" name="墨迹 162"/>
              <p14:cNvContentPartPr/>
              <p14:nvPr/>
            </p14:nvContentPartPr>
            <p14:xfrm>
              <a:off x="2298819" y="178813"/>
              <a:ext cx="171342" cy="186565"/>
            </p14:xfrm>
          </p:contentPart>
        </mc:Choice>
        <mc:Fallback xmlns="">
          <p:pic>
            <p:nvPicPr>
              <p:cNvPr id="163" name="墨迹 162"/>
            </p:nvPicPr>
            <p:blipFill>
              <a:blip r:embed="rId273"/>
            </p:blipFill>
            <p:spPr>
              <a:xfrm>
                <a:off x="2298819" y="178813"/>
                <a:ext cx="171342" cy="186565"/>
              </a:xfrm>
              <a:prstGeom prst="rect"/>
            </p:spPr>
          </p:pic>
        </mc:Fallback>
      </mc:AlternateContent>
      <mc:AlternateContent xmlns:mc="http://schemas.openxmlformats.org/markup-compatibility/2006" xmlns:p14="http://schemas.microsoft.com/office/powerpoint/2010/main">
        <mc:Choice Requires="p14">
          <p:contentPart r:id="rId274" p14:bwMode="auto">
            <p14:nvContentPartPr>
              <p14:cNvPr id="164" name="墨迹 163"/>
              <p14:cNvContentPartPr/>
              <p14:nvPr/>
            </p14:nvContentPartPr>
            <p14:xfrm>
              <a:off x="2562442" y="215071"/>
              <a:ext cx="7909" cy="197773"/>
            </p14:xfrm>
          </p:contentPart>
        </mc:Choice>
        <mc:Fallback xmlns="">
          <p:pic>
            <p:nvPicPr>
              <p:cNvPr id="164" name="墨迹 163"/>
            </p:nvPicPr>
            <p:blipFill>
              <a:blip r:embed="rId275"/>
            </p:blipFill>
            <p:spPr>
              <a:xfrm>
                <a:off x="2562442" y="215071"/>
                <a:ext cx="7909" cy="197773"/>
              </a:xfrm>
              <a:prstGeom prst="rect"/>
            </p:spPr>
          </p:pic>
        </mc:Fallback>
      </mc:AlternateContent>
      <mc:AlternateContent xmlns:mc="http://schemas.openxmlformats.org/markup-compatibility/2006" xmlns:p14="http://schemas.microsoft.com/office/powerpoint/2010/main">
        <mc:Choice Requires="p14">
          <p:contentPart r:id="rId276" p14:bwMode="auto">
            <p14:nvContentPartPr>
              <p14:cNvPr id="165" name="墨迹 164"/>
              <p14:cNvContentPartPr/>
              <p14:nvPr/>
            </p14:nvContentPartPr>
            <p14:xfrm>
              <a:off x="2567724" y="159201"/>
              <a:ext cx="68525" cy="113884"/>
            </p14:xfrm>
          </p:contentPart>
        </mc:Choice>
        <mc:Fallback xmlns="">
          <p:pic>
            <p:nvPicPr>
              <p:cNvPr id="165" name="墨迹 164"/>
            </p:nvPicPr>
            <p:blipFill>
              <a:blip r:embed="rId277"/>
            </p:blipFill>
            <p:spPr>
              <a:xfrm>
                <a:off x="2567724" y="159201"/>
                <a:ext cx="68525" cy="113884"/>
              </a:xfrm>
              <a:prstGeom prst="rect"/>
            </p:spPr>
          </p:pic>
        </mc:Fallback>
      </mc:AlternateContent>
      <mc:AlternateContent xmlns:mc="http://schemas.openxmlformats.org/markup-compatibility/2006" xmlns:p14="http://schemas.microsoft.com/office/powerpoint/2010/main">
        <mc:Choice Requires="p14">
          <p:contentPart r:id="rId278" p14:bwMode="auto">
            <p14:nvContentPartPr>
              <p14:cNvPr id="166" name="墨迹 165"/>
              <p14:cNvContentPartPr/>
              <p14:nvPr/>
            </p14:nvContentPartPr>
            <p14:xfrm>
              <a:off x="2720620" y="146510"/>
              <a:ext cx="113353" cy="5274"/>
            </p14:xfrm>
          </p:contentPart>
        </mc:Choice>
        <mc:Fallback xmlns="">
          <p:pic>
            <p:nvPicPr>
              <p:cNvPr id="166" name="墨迹 165"/>
            </p:nvPicPr>
            <p:blipFill>
              <a:blip r:embed="rId279"/>
            </p:blipFill>
            <p:spPr>
              <a:xfrm>
                <a:off x="2720620" y="146510"/>
                <a:ext cx="113353" cy="5274"/>
              </a:xfrm>
              <a:prstGeom prst="rect"/>
            </p:spPr>
          </p:pic>
        </mc:Fallback>
      </mc:AlternateContent>
      <mc:AlternateContent xmlns:mc="http://schemas.openxmlformats.org/markup-compatibility/2006" xmlns:p14="http://schemas.microsoft.com/office/powerpoint/2010/main">
        <mc:Choice Requires="p14">
          <p:contentPart r:id="rId280" p14:bwMode="auto">
            <p14:nvContentPartPr>
              <p14:cNvPr id="167" name="墨迹 166"/>
              <p14:cNvContentPartPr/>
              <p14:nvPr/>
            </p14:nvContentPartPr>
            <p14:xfrm>
              <a:off x="2799710" y="135963"/>
              <a:ext cx="10536" cy="234689"/>
            </p14:xfrm>
          </p:contentPart>
        </mc:Choice>
        <mc:Fallback xmlns="">
          <p:pic>
            <p:nvPicPr>
              <p:cNvPr id="167" name="墨迹 166"/>
            </p:nvPicPr>
            <p:blipFill>
              <a:blip r:embed="rId281"/>
            </p:blipFill>
            <p:spPr>
              <a:xfrm>
                <a:off x="2799710" y="135963"/>
                <a:ext cx="10536" cy="234689"/>
              </a:xfrm>
              <a:prstGeom prst="rect"/>
            </p:spPr>
          </p:pic>
        </mc:Fallback>
      </mc:AlternateContent>
      <mc:AlternateContent xmlns:mc="http://schemas.openxmlformats.org/markup-compatibility/2006" xmlns:p14="http://schemas.microsoft.com/office/powerpoint/2010/main">
        <mc:Choice Requires="p14">
          <p:contentPart r:id="rId282" p14:bwMode="auto">
            <p14:nvContentPartPr>
              <p14:cNvPr id="168" name="墨迹 167"/>
              <p14:cNvContentPartPr/>
              <p14:nvPr/>
            </p14:nvContentPartPr>
            <p14:xfrm>
              <a:off x="2276406" y="72676"/>
              <a:ext cx="235955" cy="313798"/>
            </p14:xfrm>
          </p:contentPart>
        </mc:Choice>
        <mc:Fallback xmlns="">
          <p:pic>
            <p:nvPicPr>
              <p:cNvPr id="168" name="墨迹 167"/>
            </p:nvPicPr>
            <p:blipFill>
              <a:blip r:embed="rId283"/>
            </p:blipFill>
            <p:spPr>
              <a:xfrm>
                <a:off x="2276406" y="72676"/>
                <a:ext cx="235955" cy="313798"/>
              </a:xfrm>
              <a:prstGeom prst="rect"/>
            </p:spPr>
          </p:pic>
        </mc:Fallback>
      </mc:AlternateContent>
      <mc:AlternateContent xmlns:mc="http://schemas.openxmlformats.org/markup-compatibility/2006" xmlns:p14="http://schemas.microsoft.com/office/powerpoint/2010/main">
        <mc:Choice Requires="p14">
          <p:contentPart r:id="rId284" p14:bwMode="auto">
            <p14:nvContentPartPr>
              <p14:cNvPr id="169" name="墨迹 168"/>
              <p14:cNvContentPartPr/>
              <p14:nvPr/>
            </p14:nvContentPartPr>
            <p14:xfrm>
              <a:off x="5061612" y="1398243"/>
              <a:ext cx="152896" cy="40378"/>
            </p14:xfrm>
          </p:contentPart>
        </mc:Choice>
        <mc:Fallback xmlns="">
          <p:pic>
            <p:nvPicPr>
              <p:cNvPr id="169" name="墨迹 168"/>
            </p:nvPicPr>
            <p:blipFill>
              <a:blip r:embed="rId285"/>
            </p:blipFill>
            <p:spPr>
              <a:xfrm>
                <a:off x="5061612" y="1398243"/>
                <a:ext cx="152896" cy="40378"/>
              </a:xfrm>
              <a:prstGeom prst="rect"/>
            </p:spPr>
          </p:pic>
        </mc:Fallback>
      </mc:AlternateContent>
      <mc:AlternateContent xmlns:mc="http://schemas.openxmlformats.org/markup-compatibility/2006" xmlns:p14="http://schemas.microsoft.com/office/powerpoint/2010/main">
        <mc:Choice Requires="p14">
          <p:contentPart r:id="rId286" p14:bwMode="auto">
            <p14:nvContentPartPr>
              <p14:cNvPr id="170" name="墨迹 169"/>
              <p14:cNvContentPartPr/>
              <p14:nvPr/>
            </p14:nvContentPartPr>
            <p14:xfrm>
              <a:off x="5314698" y="1400385"/>
              <a:ext cx="113352" cy="171733"/>
            </p14:xfrm>
          </p:contentPart>
        </mc:Choice>
        <mc:Fallback xmlns="">
          <p:pic>
            <p:nvPicPr>
              <p:cNvPr id="170" name="墨迹 169"/>
            </p:nvPicPr>
            <p:blipFill>
              <a:blip r:embed="rId287"/>
            </p:blipFill>
            <p:spPr>
              <a:xfrm>
                <a:off x="5314698" y="1400385"/>
                <a:ext cx="113352" cy="171733"/>
              </a:xfrm>
              <a:prstGeom prst="rect"/>
            </p:spPr>
          </p:pic>
        </mc:Fallback>
      </mc:AlternateContent>
      <mc:AlternateContent xmlns:mc="http://schemas.openxmlformats.org/markup-compatibility/2006" xmlns:p14="http://schemas.microsoft.com/office/powerpoint/2010/main">
        <mc:Choice Requires="p14">
          <p:contentPart r:id="rId288" p14:bwMode="auto">
            <p14:nvContentPartPr>
              <p14:cNvPr id="171" name="墨迹 170"/>
              <p14:cNvContentPartPr/>
              <p14:nvPr/>
            </p14:nvContentPartPr>
            <p14:xfrm>
              <a:off x="5478131" y="1404506"/>
              <a:ext cx="10564" cy="187059"/>
            </p14:xfrm>
          </p:contentPart>
        </mc:Choice>
        <mc:Fallback xmlns="">
          <p:pic>
            <p:nvPicPr>
              <p:cNvPr id="171" name="墨迹 170"/>
            </p:nvPicPr>
            <p:blipFill>
              <a:blip r:embed="rId289"/>
            </p:blipFill>
            <p:spPr>
              <a:xfrm>
                <a:off x="5478131" y="1404506"/>
                <a:ext cx="10564" cy="187059"/>
              </a:xfrm>
              <a:prstGeom prst="rect"/>
            </p:spPr>
          </p:pic>
        </mc:Fallback>
      </mc:AlternateContent>
      <mc:AlternateContent xmlns:mc="http://schemas.openxmlformats.org/markup-compatibility/2006" xmlns:p14="http://schemas.microsoft.com/office/powerpoint/2010/main">
        <mc:Choice Requires="p14">
          <p:contentPart r:id="rId290" p14:bwMode="auto">
            <p14:nvContentPartPr>
              <p14:cNvPr id="172" name="墨迹 171"/>
              <p14:cNvContentPartPr/>
              <p14:nvPr/>
            </p14:nvContentPartPr>
            <p14:xfrm>
              <a:off x="5493949" y="1370061"/>
              <a:ext cx="76948" cy="84382"/>
            </p14:xfrm>
          </p:contentPart>
        </mc:Choice>
        <mc:Fallback xmlns="">
          <p:pic>
            <p:nvPicPr>
              <p:cNvPr id="172" name="墨迹 171"/>
            </p:nvPicPr>
            <p:blipFill>
              <a:blip r:embed="rId291"/>
            </p:blipFill>
            <p:spPr>
              <a:xfrm>
                <a:off x="5493949" y="1370061"/>
                <a:ext cx="76948" cy="84382"/>
              </a:xfrm>
              <a:prstGeom prst="rect"/>
            </p:spPr>
          </p:pic>
        </mc:Fallback>
      </mc:AlternateContent>
      <mc:AlternateContent xmlns:mc="http://schemas.openxmlformats.org/markup-compatibility/2006" xmlns:p14="http://schemas.microsoft.com/office/powerpoint/2010/main">
        <mc:Choice Requires="p14">
          <p:contentPart r:id="rId292" p14:bwMode="auto">
            <p14:nvContentPartPr>
              <p14:cNvPr id="173" name="墨迹 172"/>
              <p14:cNvContentPartPr/>
              <p14:nvPr/>
            </p14:nvContentPartPr>
            <p14:xfrm>
              <a:off x="5580947" y="1379290"/>
              <a:ext cx="41543" cy="127892"/>
            </p14:xfrm>
          </p:contentPart>
        </mc:Choice>
        <mc:Fallback xmlns="">
          <p:pic>
            <p:nvPicPr>
              <p:cNvPr id="173" name="墨迹 172"/>
            </p:nvPicPr>
            <p:blipFill>
              <a:blip r:embed="rId293"/>
            </p:blipFill>
            <p:spPr>
              <a:xfrm>
                <a:off x="5580947" y="1379290"/>
                <a:ext cx="41543" cy="127892"/>
              </a:xfrm>
              <a:prstGeom prst="rect"/>
            </p:spPr>
          </p:pic>
        </mc:Fallback>
      </mc:AlternateContent>
      <mc:AlternateContent xmlns:mc="http://schemas.openxmlformats.org/markup-compatibility/2006" xmlns:p14="http://schemas.microsoft.com/office/powerpoint/2010/main">
        <mc:Choice Requires="p14">
          <p:contentPart r:id="rId294" p14:bwMode="auto">
            <p14:nvContentPartPr>
              <p14:cNvPr id="174" name="墨迹 173"/>
              <p14:cNvContentPartPr/>
              <p14:nvPr/>
            </p14:nvContentPartPr>
            <p14:xfrm>
              <a:off x="5615238" y="1401045"/>
              <a:ext cx="118634" cy="81086"/>
            </p14:xfrm>
          </p:contentPart>
        </mc:Choice>
        <mc:Fallback xmlns="">
          <p:pic>
            <p:nvPicPr>
              <p:cNvPr id="174" name="墨迹 173"/>
            </p:nvPicPr>
            <p:blipFill>
              <a:blip r:embed="rId295"/>
            </p:blipFill>
            <p:spPr>
              <a:xfrm>
                <a:off x="5615238" y="1401045"/>
                <a:ext cx="118634" cy="81086"/>
              </a:xfrm>
              <a:prstGeom prst="rect"/>
            </p:spPr>
          </p:pic>
        </mc:Fallback>
      </mc:AlternateContent>
      <mc:AlternateContent xmlns:mc="http://schemas.openxmlformats.org/markup-compatibility/2006" xmlns:p14="http://schemas.microsoft.com/office/powerpoint/2010/main">
        <mc:Choice Requires="p14">
          <p:contentPart r:id="rId296" p14:bwMode="auto">
            <p14:nvContentPartPr>
              <p14:cNvPr id="175" name="墨迹 174"/>
              <p14:cNvContentPartPr/>
              <p14:nvPr/>
            </p14:nvContentPartPr>
            <p14:xfrm>
              <a:off x="5752317" y="1464991"/>
              <a:ext cx="5282" cy="150307"/>
            </p14:xfrm>
          </p:contentPart>
        </mc:Choice>
        <mc:Fallback xmlns="">
          <p:pic>
            <p:nvPicPr>
              <p:cNvPr id="175" name="墨迹 174"/>
            </p:nvPicPr>
            <p:blipFill>
              <a:blip r:embed="rId297"/>
            </p:blipFill>
            <p:spPr>
              <a:xfrm>
                <a:off x="5752317" y="1464991"/>
                <a:ext cx="5282" cy="150307"/>
              </a:xfrm>
              <a:prstGeom prst="rect"/>
            </p:spPr>
          </p:pic>
        </mc:Fallback>
      </mc:AlternateContent>
      <mc:AlternateContent xmlns:mc="http://schemas.openxmlformats.org/markup-compatibility/2006" xmlns:p14="http://schemas.microsoft.com/office/powerpoint/2010/main">
        <mc:Choice Requires="p14">
          <p:contentPart r:id="rId298" p14:bwMode="auto">
            <p14:nvContentPartPr>
              <p14:cNvPr id="176" name="墨迹 175"/>
              <p14:cNvContentPartPr/>
              <p14:nvPr/>
            </p14:nvContentPartPr>
            <p14:xfrm>
              <a:off x="4845444" y="1699186"/>
              <a:ext cx="634000" cy="66419"/>
            </p14:xfrm>
          </p:contentPart>
        </mc:Choice>
        <mc:Fallback xmlns="">
          <p:pic>
            <p:nvPicPr>
              <p:cNvPr id="176" name="墨迹 175"/>
            </p:nvPicPr>
            <p:blipFill>
              <a:blip r:embed="rId299"/>
            </p:blipFill>
            <p:spPr>
              <a:xfrm>
                <a:off x="4845444" y="1699186"/>
                <a:ext cx="634000" cy="66419"/>
              </a:xfrm>
              <a:prstGeom prst="rect"/>
            </p:spPr>
          </p:pic>
        </mc:Fallback>
      </mc:AlternateContent>
      <mc:AlternateContent xmlns:mc="http://schemas.openxmlformats.org/markup-compatibility/2006" xmlns:p14="http://schemas.microsoft.com/office/powerpoint/2010/main">
        <mc:Choice Requires="p14">
          <p:contentPart r:id="rId300" p14:bwMode="auto">
            <p14:nvContentPartPr>
              <p14:cNvPr id="177" name="墨迹 176"/>
              <p14:cNvContentPartPr/>
              <p14:nvPr/>
            </p14:nvContentPartPr>
            <p14:xfrm>
              <a:off x="4877079" y="1809774"/>
              <a:ext cx="690705" cy="82405"/>
            </p14:xfrm>
          </p:contentPart>
        </mc:Choice>
        <mc:Fallback xmlns="">
          <p:pic>
            <p:nvPicPr>
              <p:cNvPr id="177" name="墨迹 176"/>
            </p:nvPicPr>
            <p:blipFill>
              <a:blip r:embed="rId301"/>
            </p:blipFill>
            <p:spPr>
              <a:xfrm>
                <a:off x="4877079" y="1809774"/>
                <a:ext cx="690705" cy="82405"/>
              </a:xfrm>
              <a:prstGeom prst="rect"/>
            </p:spPr>
          </p:pic>
        </mc:Fallback>
      </mc:AlternateContent>
      <mc:AlternateContent xmlns:mc="http://schemas.openxmlformats.org/markup-compatibility/2006" xmlns:p14="http://schemas.microsoft.com/office/powerpoint/2010/main">
        <mc:Choice Requires="p14">
          <p:contentPart r:id="rId302" p14:bwMode="auto">
            <p14:nvContentPartPr>
              <p14:cNvPr id="178" name="墨迹 177"/>
              <p14:cNvContentPartPr/>
              <p14:nvPr/>
            </p14:nvContentPartPr>
            <p14:xfrm>
              <a:off x="5488695" y="1660126"/>
              <a:ext cx="81717" cy="15822"/>
            </p14:xfrm>
          </p:contentPart>
        </mc:Choice>
        <mc:Fallback xmlns="">
          <p:pic>
            <p:nvPicPr>
              <p:cNvPr id="178" name="墨迹 177"/>
            </p:nvPicPr>
            <p:blipFill>
              <a:blip r:embed="rId303"/>
            </p:blipFill>
            <p:spPr>
              <a:xfrm>
                <a:off x="5488695" y="1660126"/>
                <a:ext cx="81717" cy="15822"/>
              </a:xfrm>
              <a:prstGeom prst="rect"/>
            </p:spPr>
          </p:pic>
        </mc:Fallback>
      </mc:AlternateContent>
      <mc:AlternateContent xmlns:mc="http://schemas.openxmlformats.org/markup-compatibility/2006" xmlns:p14="http://schemas.microsoft.com/office/powerpoint/2010/main">
        <mc:Choice Requires="p14">
          <p:contentPart r:id="rId304" p14:bwMode="auto">
            <p14:nvContentPartPr>
              <p14:cNvPr id="179" name="墨迹 178"/>
              <p14:cNvContentPartPr/>
              <p14:nvPr/>
            </p14:nvContentPartPr>
            <p14:xfrm>
              <a:off x="5443697" y="1315673"/>
              <a:ext cx="617726" cy="416475"/>
            </p14:xfrm>
          </p:contentPart>
        </mc:Choice>
        <mc:Fallback xmlns="">
          <p:pic>
            <p:nvPicPr>
              <p:cNvPr id="179" name="墨迹 178"/>
            </p:nvPicPr>
            <p:blipFill>
              <a:blip r:embed="rId305"/>
            </p:blipFill>
            <p:spPr>
              <a:xfrm>
                <a:off x="5443697" y="1315673"/>
                <a:ext cx="617726" cy="416475"/>
              </a:xfrm>
              <a:prstGeom prst="rect"/>
            </p:spPr>
          </p:pic>
        </mc:Fallback>
      </mc:AlternateContent>
      <mc:AlternateContent xmlns:mc="http://schemas.openxmlformats.org/markup-compatibility/2006" xmlns:p14="http://schemas.microsoft.com/office/powerpoint/2010/main">
        <mc:Choice Requires="p14">
          <p:contentPart r:id="rId306" p14:bwMode="auto">
            <p14:nvContentPartPr>
              <p14:cNvPr id="180" name="墨迹 179"/>
              <p14:cNvContentPartPr/>
              <p14:nvPr/>
            </p14:nvContentPartPr>
            <p14:xfrm>
              <a:off x="5989586" y="1317321"/>
              <a:ext cx="123887" cy="31644"/>
            </p14:xfrm>
          </p:contentPart>
        </mc:Choice>
        <mc:Fallback xmlns="">
          <p:pic>
            <p:nvPicPr>
              <p:cNvPr id="180" name="墨迹 179"/>
            </p:nvPicPr>
            <p:blipFill>
              <a:blip r:embed="rId307"/>
            </p:blipFill>
            <p:spPr>
              <a:xfrm>
                <a:off x="5989586" y="1317321"/>
                <a:ext cx="123887" cy="31644"/>
              </a:xfrm>
              <a:prstGeom prst="rect"/>
            </p:spPr>
          </p:pic>
        </mc:Fallback>
      </mc:AlternateContent>
      <mc:AlternateContent xmlns:mc="http://schemas.openxmlformats.org/markup-compatibility/2006" xmlns:p14="http://schemas.microsoft.com/office/powerpoint/2010/main">
        <mc:Choice Requires="p14">
          <p:contentPart r:id="rId308" p14:bwMode="auto">
            <p14:nvContentPartPr>
              <p14:cNvPr id="181" name="墨迹 180"/>
              <p14:cNvContentPartPr/>
              <p14:nvPr/>
            </p14:nvContentPartPr>
            <p14:xfrm>
              <a:off x="5952667" y="1333143"/>
              <a:ext cx="184533" cy="145198"/>
            </p14:xfrm>
          </p:contentPart>
        </mc:Choice>
        <mc:Fallback xmlns="">
          <p:pic>
            <p:nvPicPr>
              <p:cNvPr id="181" name="墨迹 180"/>
            </p:nvPicPr>
            <p:blipFill>
              <a:blip r:embed="rId309"/>
            </p:blipFill>
            <p:spPr>
              <a:xfrm>
                <a:off x="5952667" y="1333143"/>
                <a:ext cx="184533" cy="145198"/>
              </a:xfrm>
              <a:prstGeom prst="rect"/>
            </p:spPr>
          </p:pic>
        </mc:Fallback>
      </mc:AlternateContent>
      <mc:AlternateContent xmlns:mc="http://schemas.openxmlformats.org/markup-compatibility/2006" xmlns:p14="http://schemas.microsoft.com/office/powerpoint/2010/main">
        <mc:Choice Requires="p14">
          <p:contentPart r:id="rId310" p14:bwMode="auto">
            <p14:nvContentPartPr>
              <p14:cNvPr id="182" name="墨迹 181"/>
              <p14:cNvContentPartPr/>
              <p14:nvPr/>
            </p14:nvContentPartPr>
            <p14:xfrm>
              <a:off x="5478131" y="816299"/>
              <a:ext cx="36918" cy="210957"/>
            </p14:xfrm>
          </p:contentPart>
        </mc:Choice>
        <mc:Fallback xmlns="">
          <p:pic>
            <p:nvPicPr>
              <p:cNvPr id="182" name="墨迹 181"/>
            </p:nvPicPr>
            <p:blipFill>
              <a:blip r:embed="rId311"/>
            </p:blipFill>
            <p:spPr>
              <a:xfrm>
                <a:off x="5478131" y="816299"/>
                <a:ext cx="36918" cy="210957"/>
              </a:xfrm>
              <a:prstGeom prst="rect"/>
            </p:spPr>
          </p:pic>
        </mc:Fallback>
      </mc:AlternateContent>
      <mc:AlternateContent xmlns:mc="http://schemas.openxmlformats.org/markup-compatibility/2006" xmlns:p14="http://schemas.microsoft.com/office/powerpoint/2010/main">
        <mc:Choice Requires="p14">
          <p:contentPart r:id="rId312" p14:bwMode="auto">
            <p14:nvContentPartPr>
              <p14:cNvPr id="183" name="墨迹 182"/>
              <p14:cNvContentPartPr/>
              <p14:nvPr/>
            </p14:nvContentPartPr>
            <p14:xfrm>
              <a:off x="5536149" y="838713"/>
              <a:ext cx="553626" cy="259740"/>
            </p14:xfrm>
          </p:contentPart>
        </mc:Choice>
        <mc:Fallback xmlns="">
          <p:pic>
            <p:nvPicPr>
              <p:cNvPr id="183" name="墨迹 182"/>
            </p:nvPicPr>
            <p:blipFill>
              <a:blip r:embed="rId313"/>
            </p:blipFill>
            <p:spPr>
              <a:xfrm>
                <a:off x="5536149" y="838713"/>
                <a:ext cx="553626" cy="259740"/>
              </a:xfrm>
              <a:prstGeom prst="rect"/>
            </p:spPr>
          </p:pic>
        </mc:Fallback>
      </mc:AlternateContent>
      <mc:AlternateContent xmlns:mc="http://schemas.openxmlformats.org/markup-compatibility/2006" xmlns:p14="http://schemas.microsoft.com/office/powerpoint/2010/main">
        <mc:Choice Requires="p14">
          <p:contentPart r:id="rId314" p14:bwMode="auto">
            <p14:nvContentPartPr>
              <p14:cNvPr id="184" name="墨迹 183"/>
              <p14:cNvContentPartPr/>
              <p14:nvPr/>
            </p14:nvContentPartPr>
            <p14:xfrm>
              <a:off x="5633683" y="1095817"/>
              <a:ext cx="403356" cy="34280"/>
            </p14:xfrm>
          </p:contentPart>
        </mc:Choice>
        <mc:Fallback xmlns="">
          <p:pic>
            <p:nvPicPr>
              <p:cNvPr id="184" name="墨迹 183"/>
            </p:nvPicPr>
            <p:blipFill>
              <a:blip r:embed="rId315"/>
            </p:blipFill>
            <p:spPr>
              <a:xfrm>
                <a:off x="5633683" y="1095817"/>
                <a:ext cx="403356" cy="34280"/>
              </a:xfrm>
              <a:prstGeom prst="rect"/>
            </p:spPr>
          </p:pic>
        </mc:Fallback>
      </mc:AlternateContent>
      <mc:AlternateContent xmlns:mc="http://schemas.openxmlformats.org/markup-compatibility/2006" xmlns:p14="http://schemas.microsoft.com/office/powerpoint/2010/main">
        <mc:Choice Requires="p14">
          <p:contentPart r:id="rId316" p14:bwMode="auto">
            <p14:nvContentPartPr>
              <p14:cNvPr id="185" name="墨迹 184"/>
              <p14:cNvContentPartPr/>
              <p14:nvPr/>
            </p14:nvContentPartPr>
            <p14:xfrm>
              <a:off x="6131946" y="911229"/>
              <a:ext cx="261795" cy="139759"/>
            </p14:xfrm>
          </p:contentPart>
        </mc:Choice>
        <mc:Fallback xmlns="">
          <p:pic>
            <p:nvPicPr>
              <p:cNvPr id="185" name="墨迹 184"/>
            </p:nvPicPr>
            <p:blipFill>
              <a:blip r:embed="rId317"/>
            </p:blipFill>
            <p:spPr>
              <a:xfrm>
                <a:off x="6131946" y="911229"/>
                <a:ext cx="261795" cy="139759"/>
              </a:xfrm>
              <a:prstGeom prst="rect"/>
            </p:spPr>
          </p:pic>
        </mc:Fallback>
      </mc:AlternateContent>
      <mc:AlternateContent xmlns:mc="http://schemas.openxmlformats.org/markup-compatibility/2006" xmlns:p14="http://schemas.microsoft.com/office/powerpoint/2010/main">
        <mc:Choice Requires="p14">
          <p:contentPart r:id="rId318" p14:bwMode="auto">
            <p14:nvContentPartPr>
              <p14:cNvPr id="186" name="墨迹 185"/>
              <p14:cNvContentPartPr/>
              <p14:nvPr/>
            </p14:nvContentPartPr>
            <p14:xfrm>
              <a:off x="6131946" y="1114275"/>
              <a:ext cx="205633" cy="18459"/>
            </p14:xfrm>
          </p:contentPart>
        </mc:Choice>
        <mc:Fallback xmlns="">
          <p:pic>
            <p:nvPicPr>
              <p:cNvPr id="186" name="墨迹 185"/>
            </p:nvPicPr>
            <p:blipFill>
              <a:blip r:embed="rId319"/>
            </p:blipFill>
            <p:spPr>
              <a:xfrm>
                <a:off x="6131946" y="1114275"/>
                <a:ext cx="205633" cy="18459"/>
              </a:xfrm>
              <a:prstGeom prst="rect"/>
            </p:spPr>
          </p:pic>
        </mc:Fallback>
      </mc:AlternateContent>
      <mc:AlternateContent xmlns:mc="http://schemas.openxmlformats.org/markup-compatibility/2006" xmlns:p14="http://schemas.microsoft.com/office/powerpoint/2010/main">
        <mc:Choice Requires="p14">
          <p:contentPart r:id="rId320" p14:bwMode="auto">
            <p14:nvContentPartPr>
              <p14:cNvPr id="187" name="墨迹 186"/>
              <p14:cNvContentPartPr/>
              <p14:nvPr/>
            </p14:nvContentPartPr>
            <p14:xfrm>
              <a:off x="5504999" y="35758"/>
              <a:ext cx="334317" cy="170084"/>
            </p14:xfrm>
          </p:contentPart>
        </mc:Choice>
        <mc:Fallback xmlns="">
          <p:pic>
            <p:nvPicPr>
              <p:cNvPr id="187" name="墨迹 186"/>
            </p:nvPicPr>
            <p:blipFill>
              <a:blip r:embed="rId321"/>
            </p:blipFill>
            <p:spPr>
              <a:xfrm>
                <a:off x="5504999" y="35758"/>
                <a:ext cx="334317" cy="170084"/>
              </a:xfrm>
              <a:prstGeom prst="rect"/>
            </p:spPr>
          </p:pic>
        </mc:Fallback>
      </mc:AlternateContent>
      <mc:AlternateContent xmlns:mc="http://schemas.openxmlformats.org/markup-compatibility/2006" xmlns:p14="http://schemas.microsoft.com/office/powerpoint/2010/main">
        <mc:Choice Requires="p14">
          <p:contentPart r:id="rId322" p14:bwMode="auto">
            <p14:nvContentPartPr>
              <p14:cNvPr id="188" name="墨迹 187"/>
              <p14:cNvContentPartPr/>
              <p14:nvPr/>
            </p14:nvContentPartPr>
            <p14:xfrm>
              <a:off x="5696955" y="7905"/>
              <a:ext cx="139734" cy="157064"/>
            </p14:xfrm>
          </p:contentPart>
        </mc:Choice>
        <mc:Fallback xmlns="">
          <p:pic>
            <p:nvPicPr>
              <p:cNvPr id="188" name="墨迹 187"/>
            </p:nvPicPr>
            <p:blipFill>
              <a:blip r:embed="rId323"/>
            </p:blipFill>
            <p:spPr>
              <a:xfrm>
                <a:off x="5696955" y="7905"/>
                <a:ext cx="139734" cy="157064"/>
              </a:xfrm>
              <a:prstGeom prst="rect"/>
            </p:spPr>
          </p:pic>
        </mc:Fallback>
      </mc:AlternateContent>
      <mc:AlternateContent xmlns:mc="http://schemas.openxmlformats.org/markup-compatibility/2006" xmlns:p14="http://schemas.microsoft.com/office/powerpoint/2010/main">
        <mc:Choice Requires="p14">
          <p:contentPart r:id="rId324" p14:bwMode="auto">
            <p14:nvContentPartPr>
              <p14:cNvPr id="189" name="墨迹 188"/>
              <p14:cNvContentPartPr/>
              <p14:nvPr/>
            </p14:nvContentPartPr>
            <p14:xfrm>
              <a:off x="5791862" y="62128"/>
              <a:ext cx="7909" cy="10383"/>
            </p14:xfrm>
          </p:contentPart>
        </mc:Choice>
        <mc:Fallback xmlns="">
          <p:pic>
            <p:nvPicPr>
              <p:cNvPr id="189" name="墨迹 188"/>
            </p:nvPicPr>
            <p:blipFill>
              <a:blip r:embed="rId325"/>
            </p:blipFill>
            <p:spPr>
              <a:xfrm>
                <a:off x="5791862" y="62128"/>
                <a:ext cx="7909" cy="10383"/>
              </a:xfrm>
              <a:prstGeom prst="rect"/>
            </p:spPr>
          </p:pic>
        </mc:Fallback>
      </mc:AlternateContent>
      <mc:AlternateContent xmlns:mc="http://schemas.openxmlformats.org/markup-compatibility/2006" xmlns:p14="http://schemas.microsoft.com/office/powerpoint/2010/main">
        <mc:Choice Requires="p14">
          <p:contentPart r:id="rId326" p14:bwMode="auto">
            <p14:nvContentPartPr>
              <p14:cNvPr id="190" name="墨迹 189"/>
              <p14:cNvContentPartPr/>
              <p14:nvPr/>
            </p14:nvContentPartPr>
            <p14:xfrm>
              <a:off x="5710146" y="34275"/>
              <a:ext cx="166716" cy="154427"/>
            </p14:xfrm>
          </p:contentPart>
        </mc:Choice>
        <mc:Fallback xmlns="">
          <p:pic>
            <p:nvPicPr>
              <p:cNvPr id="190" name="墨迹 189"/>
            </p:nvPicPr>
            <p:blipFill>
              <a:blip r:embed="rId327"/>
            </p:blipFill>
            <p:spPr>
              <a:xfrm>
                <a:off x="5710146" y="34275"/>
                <a:ext cx="166716" cy="154427"/>
              </a:xfrm>
              <a:prstGeom prst="rect"/>
            </p:spPr>
          </p:pic>
        </mc:Fallback>
      </mc:AlternateContent>
      <mc:AlternateContent xmlns:mc="http://schemas.openxmlformats.org/markup-compatibility/2006" xmlns:p14="http://schemas.microsoft.com/office/powerpoint/2010/main">
        <mc:Choice Requires="p14">
          <p:contentPart r:id="rId328" p14:bwMode="auto">
            <p14:nvContentPartPr>
              <p14:cNvPr id="191" name="墨迹 190"/>
              <p14:cNvContentPartPr/>
              <p14:nvPr/>
            </p14:nvContentPartPr>
            <p14:xfrm>
              <a:off x="5981162" y="88497"/>
              <a:ext cx="243036" cy="144374"/>
            </p14:xfrm>
          </p:contentPart>
        </mc:Choice>
        <mc:Fallback xmlns="">
          <p:pic>
            <p:nvPicPr>
              <p:cNvPr id="191" name="墨迹 190"/>
            </p:nvPicPr>
            <p:blipFill>
              <a:blip r:embed="rId329"/>
            </p:blipFill>
            <p:spPr>
              <a:xfrm>
                <a:off x="5981162" y="88497"/>
                <a:ext cx="243036" cy="144374"/>
              </a:xfrm>
              <a:prstGeom prst="rect"/>
            </p:spPr>
          </p:pic>
        </mc:Fallback>
      </mc:AlternateContent>
      <mc:AlternateContent xmlns:mc="http://schemas.openxmlformats.org/markup-compatibility/2006" xmlns:p14="http://schemas.microsoft.com/office/powerpoint/2010/main">
        <mc:Choice Requires="p14">
          <p:contentPart r:id="rId330" p14:bwMode="auto">
            <p14:nvContentPartPr>
              <p14:cNvPr id="192" name="墨迹 191"/>
              <p14:cNvContentPartPr/>
              <p14:nvPr/>
            </p14:nvContentPartPr>
            <p14:xfrm>
              <a:off x="6073900" y="120141"/>
              <a:ext cx="52765" cy="197772"/>
            </p14:xfrm>
          </p:contentPart>
        </mc:Choice>
        <mc:Fallback xmlns="">
          <p:pic>
            <p:nvPicPr>
              <p:cNvPr id="192" name="墨迹 191"/>
            </p:nvPicPr>
            <p:blipFill>
              <a:blip r:embed="rId331"/>
            </p:blipFill>
            <p:spPr>
              <a:xfrm>
                <a:off x="6073900" y="120141"/>
                <a:ext cx="52765" cy="197772"/>
              </a:xfrm>
              <a:prstGeom prst="rect"/>
            </p:spPr>
          </p:pic>
        </mc:Fallback>
      </mc:AlternateContent>
      <mc:AlternateContent xmlns:mc="http://schemas.openxmlformats.org/markup-compatibility/2006" xmlns:p14="http://schemas.microsoft.com/office/powerpoint/2010/main">
        <mc:Choice Requires="p14">
          <p:contentPart r:id="rId332" p14:bwMode="auto">
            <p14:nvContentPartPr>
              <p14:cNvPr id="193" name="墨迹 192"/>
              <p14:cNvContentPartPr/>
              <p14:nvPr/>
            </p14:nvContentPartPr>
            <p14:xfrm>
              <a:off x="6284843" y="141237"/>
              <a:ext cx="139706" cy="150306"/>
            </p14:xfrm>
          </p:contentPart>
        </mc:Choice>
        <mc:Fallback xmlns="">
          <p:pic>
            <p:nvPicPr>
              <p:cNvPr id="193" name="墨迹 192"/>
            </p:nvPicPr>
            <p:blipFill>
              <a:blip r:embed="rId333"/>
            </p:blipFill>
            <p:spPr>
              <a:xfrm>
                <a:off x="6284843" y="141237"/>
                <a:ext cx="139706" cy="150306"/>
              </a:xfrm>
              <a:prstGeom prst="rect"/>
            </p:spPr>
          </p:pic>
        </mc:Fallback>
      </mc:AlternateContent>
      <mc:AlternateContent xmlns:mc="http://schemas.openxmlformats.org/markup-compatibility/2006" xmlns:p14="http://schemas.microsoft.com/office/powerpoint/2010/main">
        <mc:Choice Requires="p14">
          <p:contentPart r:id="rId334" p14:bwMode="auto">
            <p14:nvContentPartPr>
              <p14:cNvPr id="194" name="墨迹 193"/>
              <p14:cNvContentPartPr/>
              <p14:nvPr/>
            </p14:nvContentPartPr>
            <p14:xfrm>
              <a:off x="6316479" y="191174"/>
              <a:ext cx="158179" cy="161019"/>
            </p14:xfrm>
          </p:contentPart>
        </mc:Choice>
        <mc:Fallback xmlns="">
          <p:pic>
            <p:nvPicPr>
              <p:cNvPr id="194" name="墨迹 193"/>
            </p:nvPicPr>
            <p:blipFill>
              <a:blip r:embed="rId335"/>
            </p:blipFill>
            <p:spPr>
              <a:xfrm>
                <a:off x="6316479" y="191174"/>
                <a:ext cx="158179" cy="161019"/>
              </a:xfrm>
              <a:prstGeom prst="rect"/>
            </p:spPr>
          </p:pic>
        </mc:Fallback>
      </mc:AlternateContent>
      <mc:AlternateContent xmlns:mc="http://schemas.openxmlformats.org/markup-compatibility/2006" xmlns:p14="http://schemas.microsoft.com/office/powerpoint/2010/main">
        <mc:Choice Requires="p14">
          <p:contentPart r:id="rId336" p14:bwMode="auto">
            <p14:nvContentPartPr>
              <p14:cNvPr id="195" name="墨迹 194"/>
              <p14:cNvContentPartPr/>
              <p14:nvPr/>
            </p14:nvContentPartPr>
            <p14:xfrm>
              <a:off x="6659191" y="120141"/>
              <a:ext cx="147614" cy="258917"/>
            </p14:xfrm>
          </p:contentPart>
        </mc:Choice>
        <mc:Fallback xmlns="">
          <p:pic>
            <p:nvPicPr>
              <p:cNvPr id="195" name="墨迹 194"/>
            </p:nvPicPr>
            <p:blipFill>
              <a:blip r:embed="rId337"/>
            </p:blipFill>
            <p:spPr>
              <a:xfrm>
                <a:off x="6659191" y="120141"/>
                <a:ext cx="147614" cy="258917"/>
              </a:xfrm>
              <a:prstGeom prst="rect"/>
            </p:spPr>
          </p:pic>
        </mc:Fallback>
      </mc:AlternateContent>
      <mc:AlternateContent xmlns:mc="http://schemas.openxmlformats.org/markup-compatibility/2006" xmlns:p14="http://schemas.microsoft.com/office/powerpoint/2010/main">
        <mc:Choice Requires="p14">
          <p:contentPart r:id="rId338" p14:bwMode="auto">
            <p14:nvContentPartPr>
              <p14:cNvPr id="196" name="墨迹 195"/>
              <p14:cNvContentPartPr/>
              <p14:nvPr/>
            </p14:nvContentPartPr>
            <p14:xfrm>
              <a:off x="6864823" y="146510"/>
              <a:ext cx="42172" cy="268311"/>
            </p14:xfrm>
          </p:contentPart>
        </mc:Choice>
        <mc:Fallback xmlns="">
          <p:pic>
            <p:nvPicPr>
              <p:cNvPr id="196" name="墨迹 195"/>
            </p:nvPicPr>
            <p:blipFill>
              <a:blip r:embed="rId339"/>
            </p:blipFill>
            <p:spPr>
              <a:xfrm>
                <a:off x="6864823" y="146510"/>
                <a:ext cx="42172" cy="268311"/>
              </a:xfrm>
              <a:prstGeom prst="rect"/>
            </p:spPr>
          </p:pic>
        </mc:Fallback>
      </mc:AlternateContent>
      <mc:AlternateContent xmlns:mc="http://schemas.openxmlformats.org/markup-compatibility/2006" xmlns:p14="http://schemas.microsoft.com/office/powerpoint/2010/main">
        <mc:Choice Requires="p14">
          <p:contentPart r:id="rId340" p14:bwMode="auto">
            <p14:nvContentPartPr>
              <p14:cNvPr id="197" name="墨迹 196"/>
              <p14:cNvContentPartPr/>
              <p14:nvPr/>
            </p14:nvContentPartPr>
            <p14:xfrm>
              <a:off x="6870077" y="185241"/>
              <a:ext cx="97877" cy="111576"/>
            </p14:xfrm>
          </p:contentPart>
        </mc:Choice>
        <mc:Fallback xmlns="">
          <p:pic>
            <p:nvPicPr>
              <p:cNvPr id="197" name="墨迹 196"/>
            </p:nvPicPr>
            <p:blipFill>
              <a:blip r:embed="rId341"/>
            </p:blipFill>
            <p:spPr>
              <a:xfrm>
                <a:off x="6870077" y="185241"/>
                <a:ext cx="97877" cy="111576"/>
              </a:xfrm>
              <a:prstGeom prst="rect"/>
            </p:spPr>
          </p:pic>
        </mc:Fallback>
      </mc:AlternateContent>
      <mc:AlternateContent xmlns:mc="http://schemas.openxmlformats.org/markup-compatibility/2006" xmlns:p14="http://schemas.microsoft.com/office/powerpoint/2010/main">
        <mc:Choice Requires="p14">
          <p:contentPart r:id="rId342" p14:bwMode="auto">
            <p14:nvContentPartPr>
              <p14:cNvPr id="198" name="墨迹 197"/>
              <p14:cNvContentPartPr/>
              <p14:nvPr/>
            </p14:nvContentPartPr>
            <p14:xfrm>
              <a:off x="6961530" y="199250"/>
              <a:ext cx="93109" cy="165139"/>
            </p14:xfrm>
          </p:contentPart>
        </mc:Choice>
        <mc:Fallback xmlns="">
          <p:pic>
            <p:nvPicPr>
              <p:cNvPr id="198" name="墨迹 197"/>
            </p:nvPicPr>
            <p:blipFill>
              <a:blip r:embed="rId343"/>
            </p:blipFill>
            <p:spPr>
              <a:xfrm>
                <a:off x="6961530" y="199250"/>
                <a:ext cx="93109" cy="165139"/>
              </a:xfrm>
              <a:prstGeom prst="rect"/>
            </p:spPr>
          </p:pic>
        </mc:Fallback>
      </mc:AlternateContent>
      <mc:AlternateContent xmlns:mc="http://schemas.openxmlformats.org/markup-compatibility/2006" xmlns:p14="http://schemas.microsoft.com/office/powerpoint/2010/main">
        <mc:Choice Requires="p14">
          <p:contentPart r:id="rId344" p14:bwMode="auto">
            <p14:nvContentPartPr>
              <p14:cNvPr id="199" name="墨迹 198"/>
              <p14:cNvContentPartPr/>
              <p14:nvPr/>
            </p14:nvContentPartPr>
            <p14:xfrm>
              <a:off x="7038820" y="230893"/>
              <a:ext cx="173997" cy="131848"/>
            </p14:xfrm>
          </p:contentPart>
        </mc:Choice>
        <mc:Fallback xmlns="">
          <p:pic>
            <p:nvPicPr>
              <p:cNvPr id="199" name="墨迹 198"/>
            </p:nvPicPr>
            <p:blipFill>
              <a:blip r:embed="rId345"/>
            </p:blipFill>
            <p:spPr>
              <a:xfrm>
                <a:off x="7038820" y="230893"/>
                <a:ext cx="173997" cy="131848"/>
              </a:xfrm>
              <a:prstGeom prst="rect"/>
            </p:spPr>
          </p:pic>
        </mc:Fallback>
      </mc:AlternateContent>
      <mc:AlternateContent xmlns:mc="http://schemas.openxmlformats.org/markup-compatibility/2006" xmlns:p14="http://schemas.microsoft.com/office/powerpoint/2010/main">
        <mc:Choice Requires="p14">
          <p:contentPart r:id="rId346" p14:bwMode="auto">
            <p14:nvContentPartPr>
              <p14:cNvPr id="200" name="墨迹 199"/>
              <p14:cNvContentPartPr/>
              <p14:nvPr/>
            </p14:nvContentPartPr>
            <p14:xfrm>
              <a:off x="7273433" y="199250"/>
              <a:ext cx="50081" cy="143879"/>
            </p14:xfrm>
          </p:contentPart>
        </mc:Choice>
        <mc:Fallback xmlns="">
          <p:pic>
            <p:nvPicPr>
              <p:cNvPr id="200" name="墨迹 199"/>
            </p:nvPicPr>
            <p:blipFill>
              <a:blip r:embed="rId347"/>
            </p:blipFill>
            <p:spPr>
              <a:xfrm>
                <a:off x="7273433" y="199250"/>
                <a:ext cx="50081" cy="143879"/>
              </a:xfrm>
              <a:prstGeom prst="rect"/>
            </p:spPr>
          </p:pic>
        </mc:Fallback>
      </mc:AlternateContent>
      <mc:AlternateContent xmlns:mc="http://schemas.openxmlformats.org/markup-compatibility/2006" xmlns:p14="http://schemas.microsoft.com/office/powerpoint/2010/main">
        <mc:Choice Requires="p14">
          <p:contentPart r:id="rId348" p14:bwMode="auto">
            <p14:nvContentPartPr>
              <p14:cNvPr id="201" name="墨迹 200"/>
              <p14:cNvContentPartPr/>
              <p14:nvPr/>
            </p14:nvContentPartPr>
            <p14:xfrm>
              <a:off x="7538711" y="225619"/>
              <a:ext cx="309420" cy="36918"/>
            </p14:xfrm>
          </p:contentPart>
        </mc:Choice>
        <mc:Fallback xmlns="">
          <p:pic>
            <p:nvPicPr>
              <p:cNvPr id="201" name="墨迹 200"/>
            </p:nvPicPr>
            <p:blipFill>
              <a:blip r:embed="rId349"/>
            </p:blipFill>
            <p:spPr>
              <a:xfrm>
                <a:off x="7538711" y="225619"/>
                <a:ext cx="309420" cy="36918"/>
              </a:xfrm>
              <a:prstGeom prst="rect"/>
            </p:spPr>
          </p:pic>
        </mc:Fallback>
      </mc:AlternateContent>
      <mc:AlternateContent xmlns:mc="http://schemas.openxmlformats.org/markup-compatibility/2006" xmlns:p14="http://schemas.microsoft.com/office/powerpoint/2010/main">
        <mc:Choice Requires="p14">
          <p:contentPart r:id="rId350" p14:bwMode="auto">
            <p14:nvContentPartPr>
              <p14:cNvPr id="202" name="墨迹 201"/>
              <p14:cNvContentPartPr/>
              <p14:nvPr/>
            </p14:nvContentPartPr>
            <p14:xfrm>
              <a:off x="7790142" y="139918"/>
              <a:ext cx="77747" cy="193817"/>
            </p14:xfrm>
          </p:contentPart>
        </mc:Choice>
        <mc:Fallback xmlns="">
          <p:pic>
            <p:nvPicPr>
              <p:cNvPr id="202" name="墨迹 201"/>
            </p:nvPicPr>
            <p:blipFill>
              <a:blip r:embed="rId351"/>
            </p:blipFill>
            <p:spPr>
              <a:xfrm>
                <a:off x="7790142" y="139918"/>
                <a:ext cx="77747" cy="193817"/>
              </a:xfrm>
              <a:prstGeom prst="rect"/>
            </p:spPr>
          </p:pic>
        </mc:Fallback>
      </mc:AlternateContent>
      <mc:AlternateContent xmlns:mc="http://schemas.openxmlformats.org/markup-compatibility/2006" xmlns:p14="http://schemas.microsoft.com/office/powerpoint/2010/main">
        <mc:Choice Requires="p14">
          <p:contentPart r:id="rId352" p14:bwMode="auto">
            <p14:nvContentPartPr>
              <p14:cNvPr id="203" name="墨迹 202"/>
              <p14:cNvContentPartPr/>
              <p14:nvPr/>
            </p14:nvContentPartPr>
            <p14:xfrm>
              <a:off x="8103844" y="127887"/>
              <a:ext cx="134452" cy="15987"/>
            </p14:xfrm>
          </p:contentPart>
        </mc:Choice>
        <mc:Fallback xmlns="">
          <p:pic>
            <p:nvPicPr>
              <p:cNvPr id="203" name="墨迹 202"/>
            </p:nvPicPr>
            <p:blipFill>
              <a:blip r:embed="rId353"/>
            </p:blipFill>
            <p:spPr>
              <a:xfrm>
                <a:off x="8103844" y="127887"/>
                <a:ext cx="134452" cy="15987"/>
              </a:xfrm>
              <a:prstGeom prst="rect"/>
            </p:spPr>
          </p:pic>
        </mc:Fallback>
      </mc:AlternateContent>
      <mc:AlternateContent xmlns:mc="http://schemas.openxmlformats.org/markup-compatibility/2006" xmlns:p14="http://schemas.microsoft.com/office/powerpoint/2010/main">
        <mc:Choice Requires="p14">
          <p:contentPart r:id="rId354" p14:bwMode="auto">
            <p14:nvContentPartPr>
              <p14:cNvPr id="204" name="墨迹 203"/>
              <p14:cNvContentPartPr/>
              <p14:nvPr/>
            </p14:nvContentPartPr>
            <p14:xfrm>
              <a:off x="8130883" y="230893"/>
              <a:ext cx="170685" cy="45323"/>
            </p14:xfrm>
          </p:contentPart>
        </mc:Choice>
        <mc:Fallback xmlns="">
          <p:pic>
            <p:nvPicPr>
              <p:cNvPr id="204" name="墨迹 203"/>
            </p:nvPicPr>
            <p:blipFill>
              <a:blip r:embed="rId355"/>
            </p:blipFill>
            <p:spPr>
              <a:xfrm>
                <a:off x="8130883" y="230893"/>
                <a:ext cx="170685" cy="45323"/>
              </a:xfrm>
              <a:prstGeom prst="rect"/>
            </p:spPr>
          </p:pic>
        </mc:Fallback>
      </mc:AlternateContent>
      <mc:AlternateContent xmlns:mc="http://schemas.openxmlformats.org/markup-compatibility/2006" xmlns:p14="http://schemas.microsoft.com/office/powerpoint/2010/main">
        <mc:Choice Requires="p14">
          <p:contentPart r:id="rId356" p14:bwMode="auto">
            <p14:nvContentPartPr>
              <p14:cNvPr id="205" name="墨迹 204"/>
              <p14:cNvContentPartPr/>
              <p14:nvPr/>
            </p14:nvContentPartPr>
            <p14:xfrm>
              <a:off x="8384626" y="85201"/>
              <a:ext cx="74493" cy="338190"/>
            </p14:xfrm>
          </p:contentPart>
        </mc:Choice>
        <mc:Fallback xmlns="">
          <p:pic>
            <p:nvPicPr>
              <p:cNvPr id="205" name="墨迹 204"/>
            </p:nvPicPr>
            <p:blipFill>
              <a:blip r:embed="rId357"/>
            </p:blipFill>
            <p:spPr>
              <a:xfrm>
                <a:off x="8384626" y="85201"/>
                <a:ext cx="74493" cy="338190"/>
              </a:xfrm>
              <a:prstGeom prst="rect"/>
            </p:spPr>
          </p:pic>
        </mc:Fallback>
      </mc:AlternateContent>
      <mc:AlternateContent xmlns:mc="http://schemas.openxmlformats.org/markup-compatibility/2006" xmlns:p14="http://schemas.microsoft.com/office/powerpoint/2010/main">
        <mc:Choice Requires="p14">
          <p:contentPart r:id="rId358" p14:bwMode="auto">
            <p14:nvContentPartPr>
              <p14:cNvPr id="206" name="墨迹 205"/>
              <p14:cNvContentPartPr/>
              <p14:nvPr/>
            </p14:nvContentPartPr>
            <p14:xfrm>
              <a:off x="8480019" y="122119"/>
              <a:ext cx="58161" cy="225460"/>
            </p14:xfrm>
          </p:contentPart>
        </mc:Choice>
        <mc:Fallback xmlns="">
          <p:pic>
            <p:nvPicPr>
              <p:cNvPr id="206" name="墨迹 205"/>
            </p:nvPicPr>
            <p:blipFill>
              <a:blip r:embed="rId359"/>
            </p:blipFill>
            <p:spPr>
              <a:xfrm>
                <a:off x="8480019" y="122119"/>
                <a:ext cx="58161" cy="225460"/>
              </a:xfrm>
              <a:prstGeom prst="rect"/>
            </p:spPr>
          </p:pic>
        </mc:Fallback>
      </mc:AlternateContent>
      <mc:AlternateContent xmlns:mc="http://schemas.openxmlformats.org/markup-compatibility/2006" xmlns:p14="http://schemas.microsoft.com/office/powerpoint/2010/main">
        <mc:Choice Requires="p14">
          <p:contentPart r:id="rId360" p14:bwMode="auto">
            <p14:nvContentPartPr>
              <p14:cNvPr id="207" name="墨迹 206"/>
              <p14:cNvContentPartPr/>
              <p14:nvPr/>
            </p14:nvContentPartPr>
            <p14:xfrm>
              <a:off x="8521705" y="80257"/>
              <a:ext cx="164775" cy="280507"/>
            </p14:xfrm>
          </p:contentPart>
        </mc:Choice>
        <mc:Fallback xmlns="">
          <p:pic>
            <p:nvPicPr>
              <p:cNvPr id="207" name="墨迹 206"/>
            </p:nvPicPr>
            <p:blipFill>
              <a:blip r:embed="rId361"/>
            </p:blipFill>
            <p:spPr>
              <a:xfrm>
                <a:off x="8521705" y="80257"/>
                <a:ext cx="164775" cy="280507"/>
              </a:xfrm>
              <a:prstGeom prst="rect"/>
            </p:spPr>
          </p:pic>
        </mc:Fallback>
      </mc:AlternateContent>
      <mc:AlternateContent xmlns:mc="http://schemas.openxmlformats.org/markup-compatibility/2006" xmlns:p14="http://schemas.microsoft.com/office/powerpoint/2010/main">
        <mc:Choice Requires="p14">
          <p:contentPart r:id="rId362" p14:bwMode="auto">
            <p14:nvContentPartPr>
              <p14:cNvPr id="208" name="墨迹 207"/>
              <p14:cNvContentPartPr/>
              <p14:nvPr/>
            </p14:nvContentPartPr>
            <p14:xfrm>
              <a:off x="8683824" y="93771"/>
              <a:ext cx="154381" cy="253149"/>
            </p14:xfrm>
          </p:contentPart>
        </mc:Choice>
        <mc:Fallback xmlns="">
          <p:pic>
            <p:nvPicPr>
              <p:cNvPr id="208" name="墨迹 207"/>
            </p:nvPicPr>
            <p:blipFill>
              <a:blip r:embed="rId363"/>
            </p:blipFill>
            <p:spPr>
              <a:xfrm>
                <a:off x="8683824" y="93771"/>
                <a:ext cx="154381" cy="253149"/>
              </a:xfrm>
              <a:prstGeom prst="rect"/>
            </p:spPr>
          </p:pic>
        </mc:Fallback>
      </mc:AlternateContent>
      <mc:AlternateContent xmlns:mc="http://schemas.openxmlformats.org/markup-compatibility/2006" xmlns:p14="http://schemas.microsoft.com/office/powerpoint/2010/main">
        <mc:Choice Requires="p14">
          <p:contentPart r:id="rId364" p14:bwMode="auto">
            <p14:nvContentPartPr>
              <p14:cNvPr id="209" name="墨迹 208"/>
              <p14:cNvContentPartPr/>
              <p14:nvPr/>
            </p14:nvContentPartPr>
            <p14:xfrm>
              <a:off x="8694388" y="234189"/>
              <a:ext cx="78890" cy="120641"/>
            </p14:xfrm>
          </p:contentPart>
        </mc:Choice>
        <mc:Fallback xmlns="">
          <p:pic>
            <p:nvPicPr>
              <p:cNvPr id="209" name="墨迹 208"/>
            </p:nvPicPr>
            <p:blipFill>
              <a:blip r:embed="rId365"/>
            </p:blipFill>
            <p:spPr>
              <a:xfrm>
                <a:off x="8694388" y="234189"/>
                <a:ext cx="78890" cy="120641"/>
              </a:xfrm>
              <a:prstGeom prst="rect"/>
            </p:spPr>
          </p:pic>
        </mc:Fallback>
      </mc:AlternateContent>
      <mc:AlternateContent xmlns:mc="http://schemas.openxmlformats.org/markup-compatibility/2006" xmlns:p14="http://schemas.microsoft.com/office/powerpoint/2010/main">
        <mc:Choice Requires="p14">
          <p:contentPart r:id="rId366" p14:bwMode="auto">
            <p14:nvContentPartPr>
              <p14:cNvPr id="210" name="墨迹 209"/>
              <p14:cNvContentPartPr/>
              <p14:nvPr/>
            </p14:nvContentPartPr>
            <p14:xfrm>
              <a:off x="8710206" y="325824"/>
              <a:ext cx="63272" cy="71198"/>
            </p14:xfrm>
          </p:contentPart>
        </mc:Choice>
        <mc:Fallback xmlns="">
          <p:pic>
            <p:nvPicPr>
              <p:cNvPr id="210" name="墨迹 209"/>
            </p:nvPicPr>
            <p:blipFill>
              <a:blip r:embed="rId367"/>
            </p:blipFill>
            <p:spPr>
              <a:xfrm>
                <a:off x="8710206" y="325824"/>
                <a:ext cx="63272" cy="71198"/>
              </a:xfrm>
              <a:prstGeom prst="rect"/>
            </p:spPr>
          </p:pic>
        </mc:Fallback>
      </mc:AlternateContent>
      <mc:AlternateContent xmlns:mc="http://schemas.openxmlformats.org/markup-compatibility/2006" xmlns:p14="http://schemas.microsoft.com/office/powerpoint/2010/main">
        <mc:Choice Requires="p14">
          <p:contentPart r:id="rId368" p14:bwMode="auto">
            <p14:nvContentPartPr>
              <p14:cNvPr id="211" name="墨迹 210"/>
              <p14:cNvContentPartPr/>
              <p14:nvPr/>
            </p14:nvContentPartPr>
            <p14:xfrm>
              <a:off x="8905275" y="106791"/>
              <a:ext cx="89625" cy="23898"/>
            </p14:xfrm>
          </p:contentPart>
        </mc:Choice>
        <mc:Fallback xmlns="">
          <p:pic>
            <p:nvPicPr>
              <p:cNvPr id="211" name="墨迹 210"/>
            </p:nvPicPr>
            <p:blipFill>
              <a:blip r:embed="rId369"/>
            </p:blipFill>
            <p:spPr>
              <a:xfrm>
                <a:off x="8905275" y="106791"/>
                <a:ext cx="89625" cy="23898"/>
              </a:xfrm>
              <a:prstGeom prst="rect"/>
            </p:spPr>
          </p:pic>
        </mc:Fallback>
      </mc:AlternateContent>
      <mc:AlternateContent xmlns:mc="http://schemas.openxmlformats.org/markup-compatibility/2006" xmlns:p14="http://schemas.microsoft.com/office/powerpoint/2010/main">
        <mc:Choice Requires="p14">
          <p:contentPart r:id="rId370" p14:bwMode="auto">
            <p14:nvContentPartPr>
              <p14:cNvPr id="212" name="墨迹 211"/>
              <p14:cNvContentPartPr/>
              <p14:nvPr/>
            </p14:nvContentPartPr>
            <p14:xfrm>
              <a:off x="8894739" y="178154"/>
              <a:ext cx="89625" cy="32962"/>
            </p14:xfrm>
          </p:contentPart>
        </mc:Choice>
        <mc:Fallback xmlns="">
          <p:pic>
            <p:nvPicPr>
              <p:cNvPr id="212" name="墨迹 211"/>
            </p:nvPicPr>
            <p:blipFill>
              <a:blip r:embed="rId371"/>
            </p:blipFill>
            <p:spPr>
              <a:xfrm>
                <a:off x="8894739" y="178154"/>
                <a:ext cx="89625" cy="32962"/>
              </a:xfrm>
              <a:prstGeom prst="rect"/>
            </p:spPr>
          </p:pic>
        </mc:Fallback>
      </mc:AlternateContent>
      <mc:AlternateContent xmlns:mc="http://schemas.openxmlformats.org/markup-compatibility/2006" xmlns:p14="http://schemas.microsoft.com/office/powerpoint/2010/main">
        <mc:Choice Requires="p14">
          <p:contentPart r:id="rId372" p14:bwMode="auto">
            <p14:nvContentPartPr>
              <p14:cNvPr id="213" name="墨迹 212"/>
              <p14:cNvContentPartPr/>
              <p14:nvPr/>
            </p14:nvContentPartPr>
            <p14:xfrm>
              <a:off x="8880749" y="72676"/>
              <a:ext cx="124716" cy="325170"/>
            </p14:xfrm>
          </p:contentPart>
        </mc:Choice>
        <mc:Fallback xmlns="">
          <p:pic>
            <p:nvPicPr>
              <p:cNvPr id="213" name="墨迹 212"/>
            </p:nvPicPr>
            <p:blipFill>
              <a:blip r:embed="rId373"/>
            </p:blipFill>
            <p:spPr>
              <a:xfrm>
                <a:off x="8880749" y="72676"/>
                <a:ext cx="124716" cy="325170"/>
              </a:xfrm>
              <a:prstGeom prst="rect"/>
            </p:spPr>
          </p:pic>
        </mc:Fallback>
      </mc:AlternateContent>
      <mc:AlternateContent xmlns:mc="http://schemas.openxmlformats.org/markup-compatibility/2006" xmlns:p14="http://schemas.microsoft.com/office/powerpoint/2010/main">
        <mc:Choice Requires="p14">
          <p:contentPart r:id="rId374" p14:bwMode="auto">
            <p14:nvContentPartPr>
              <p14:cNvPr id="214" name="墨迹 213"/>
              <p14:cNvContentPartPr/>
              <p14:nvPr/>
            </p14:nvContentPartPr>
            <p14:xfrm>
              <a:off x="9107767" y="160355"/>
              <a:ext cx="95421" cy="177994"/>
            </p14:xfrm>
          </p:contentPart>
        </mc:Choice>
        <mc:Fallback xmlns="">
          <p:pic>
            <p:nvPicPr>
              <p:cNvPr id="214" name="墨迹 213"/>
            </p:nvPicPr>
            <p:blipFill>
              <a:blip r:embed="rId375"/>
            </p:blipFill>
            <p:spPr>
              <a:xfrm>
                <a:off x="9107767" y="160355"/>
                <a:ext cx="95421" cy="177994"/>
              </a:xfrm>
              <a:prstGeom prst="rect"/>
            </p:spPr>
          </p:pic>
        </mc:Fallback>
      </mc:AlternateContent>
      <mc:AlternateContent xmlns:mc="http://schemas.openxmlformats.org/markup-compatibility/2006" xmlns:p14="http://schemas.microsoft.com/office/powerpoint/2010/main">
        <mc:Choice Requires="p14">
          <p:contentPart r:id="rId376" p14:bwMode="auto">
            <p14:nvContentPartPr>
              <p14:cNvPr id="215" name="墨迹 214"/>
              <p14:cNvContentPartPr/>
              <p14:nvPr/>
            </p14:nvContentPartPr>
            <p14:xfrm>
              <a:off x="9203188" y="94431"/>
              <a:ext cx="117320" cy="263036"/>
            </p14:xfrm>
          </p:contentPart>
        </mc:Choice>
        <mc:Fallback xmlns="">
          <p:pic>
            <p:nvPicPr>
              <p:cNvPr id="215" name="墨迹 214"/>
            </p:nvPicPr>
            <p:blipFill>
              <a:blip r:embed="rId377"/>
            </p:blipFill>
            <p:spPr>
              <a:xfrm>
                <a:off x="9203188" y="94431"/>
                <a:ext cx="117320" cy="263036"/>
              </a:xfrm>
              <a:prstGeom prst="rect"/>
            </p:spPr>
          </p:pic>
        </mc:Fallback>
      </mc:AlternateContent>
      <mc:AlternateContent xmlns:mc="http://schemas.openxmlformats.org/markup-compatibility/2006" xmlns:p14="http://schemas.microsoft.com/office/powerpoint/2010/main">
        <mc:Choice Requires="p14">
          <p:contentPart r:id="rId378" p14:bwMode="auto">
            <p14:nvContentPartPr>
              <p14:cNvPr id="216" name="墨迹 215"/>
              <p14:cNvContentPartPr/>
              <p14:nvPr/>
            </p14:nvContentPartPr>
            <p14:xfrm>
              <a:off x="9163644" y="209798"/>
              <a:ext cx="72494" cy="152943"/>
            </p14:xfrm>
          </p:contentPart>
        </mc:Choice>
        <mc:Fallback xmlns="">
          <p:pic>
            <p:nvPicPr>
              <p:cNvPr id="216" name="墨迹 215"/>
            </p:nvPicPr>
            <p:blipFill>
              <a:blip r:embed="rId379"/>
            </p:blipFill>
            <p:spPr>
              <a:xfrm>
                <a:off x="9163644" y="209798"/>
                <a:ext cx="72494" cy="152943"/>
              </a:xfrm>
              <a:prstGeom prst="rect"/>
            </p:spPr>
          </p:pic>
        </mc:Fallback>
      </mc:AlternateContent>
      <mc:AlternateContent xmlns:mc="http://schemas.openxmlformats.org/markup-compatibility/2006" xmlns:p14="http://schemas.microsoft.com/office/powerpoint/2010/main">
        <mc:Choice Requires="p14">
          <p:contentPart r:id="rId380" p14:bwMode="auto">
            <p14:nvContentPartPr>
              <p14:cNvPr id="217" name="墨迹 216"/>
              <p14:cNvContentPartPr/>
              <p14:nvPr/>
            </p14:nvContentPartPr>
            <p14:xfrm>
              <a:off x="9221633" y="341646"/>
              <a:ext cx="76463" cy="29006"/>
            </p14:xfrm>
          </p:contentPart>
        </mc:Choice>
        <mc:Fallback xmlns="">
          <p:pic>
            <p:nvPicPr>
              <p:cNvPr id="217" name="墨迹 216"/>
            </p:nvPicPr>
            <p:blipFill>
              <a:blip r:embed="rId381"/>
            </p:blipFill>
            <p:spPr>
              <a:xfrm>
                <a:off x="9221633" y="341646"/>
                <a:ext cx="76463" cy="29006"/>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4" name="文本框 3"/>
          <p:cNvSpPr txBox="1"/>
          <p:nvPr/>
        </p:nvSpPr>
        <p:spPr>
          <a:xfrm>
            <a:off x="861060" y="923925"/>
            <a:ext cx="1758950" cy="922020"/>
          </a:xfrm>
          <a:prstGeom prst="rect">
            <a:avLst/>
          </a:prstGeom>
          <a:noFill/>
        </p:spPr>
        <p:txBody>
          <a:bodyPr wrap="none" rtlCol="0">
            <a:spAutoFit/>
            <a:scene3d>
              <a:camera prst="orthographicFront"/>
              <a:lightRig rig="threePt" dir="t"/>
            </a:scene3d>
            <a:sp3d contourW="12700"/>
          </a:bodyPr>
          <a:p>
            <a:pPr algn="ctr"/>
            <a:r>
              <a:rPr lang="zh-CN" altLang="en-US" sz="5400" b="1" smtClean="0">
                <a:solidFill>
                  <a:schemeClr val="bg1"/>
                </a:solidFill>
                <a:latin typeface="+mj-ea"/>
                <a:ea typeface="+mj-ea"/>
                <a:cs typeface="微软雅黑" panose="020B0503020204020204" charset="-122"/>
              </a:rPr>
              <a:t>目 录</a:t>
            </a:r>
            <a:endParaRPr lang="zh-CN" altLang="en-US" sz="5400" b="1" dirty="0" smtClean="0">
              <a:solidFill>
                <a:schemeClr val="bg1"/>
              </a:solidFill>
              <a:latin typeface="+mj-ea"/>
              <a:ea typeface="+mj-ea"/>
              <a:cs typeface="微软雅黑" panose="020B0503020204020204" charset="-122"/>
            </a:endParaRPr>
          </a:p>
        </p:txBody>
      </p:sp>
      <p:sp>
        <p:nvSpPr>
          <p:cNvPr id="5" name="文本框 4"/>
          <p:cNvSpPr txBox="1"/>
          <p:nvPr/>
        </p:nvSpPr>
        <p:spPr>
          <a:xfrm>
            <a:off x="861060" y="463550"/>
            <a:ext cx="2661920" cy="460375"/>
          </a:xfrm>
          <a:prstGeom prst="rect">
            <a:avLst/>
          </a:prstGeom>
          <a:noFill/>
        </p:spPr>
        <p:txBody>
          <a:bodyPr wrap="square" rtlCol="0">
            <a:spAutoFit/>
            <a:scene3d>
              <a:camera prst="orthographicFront"/>
              <a:lightRig rig="threePt" dir="t"/>
            </a:scene3d>
            <a:sp3d contourW="12700"/>
          </a:bodyPr>
          <a:p>
            <a:pPr algn="dist"/>
            <a:r>
              <a:rPr lang="en-US" altLang="zh-CN" sz="2400" i="1" smtClean="0">
                <a:solidFill>
                  <a:schemeClr val="bg1"/>
                </a:solidFill>
              </a:rPr>
              <a:t>CONTENTS</a:t>
            </a:r>
            <a:endParaRPr lang="en-US" altLang="zh-CN" sz="2400" i="1" dirty="0" smtClean="0">
              <a:solidFill>
                <a:schemeClr val="bg1"/>
              </a:solidFill>
            </a:endParaRPr>
          </a:p>
        </p:txBody>
      </p:sp>
      <p:grpSp>
        <p:nvGrpSpPr>
          <p:cNvPr id="9" name="组合 8"/>
          <p:cNvGrpSpPr/>
          <p:nvPr/>
        </p:nvGrpSpPr>
        <p:grpSpPr>
          <a:xfrm>
            <a:off x="4052570" y="2557780"/>
            <a:ext cx="1947545" cy="882650"/>
            <a:chOff x="4517" y="6278"/>
            <a:chExt cx="3067" cy="1390"/>
          </a:xfrm>
        </p:grpSpPr>
        <p:sp>
          <p:nvSpPr>
            <p:cNvPr id="10250" name="Rectangle 17"/>
            <p:cNvSpPr/>
            <p:nvPr/>
          </p:nvSpPr>
          <p:spPr>
            <a:xfrm>
              <a:off x="5380" y="6278"/>
              <a:ext cx="1341" cy="581"/>
            </a:xfrm>
            <a:prstGeom prst="rect">
              <a:avLst/>
            </a:prstGeom>
            <a:noFill/>
            <a:ln w="9525">
              <a:noFill/>
            </a:ln>
          </p:spPr>
          <p:txBody>
            <a:bodyPr wrap="none" lIns="0" tIns="0" rIns="0" bIns="0" anchor="t" anchorCtr="0">
              <a:spAutoFit/>
            </a:bodyPr>
            <a:p>
              <a:r>
                <a:rPr lang="zh-CN" altLang="en-US" sz="2400" dirty="0">
                  <a:solidFill>
                    <a:schemeClr val="bg1"/>
                  </a:solidFill>
                  <a:latin typeface="微软雅黑" panose="020B0503020204020204" charset="-122"/>
                  <a:ea typeface="微软雅黑" panose="020B0503020204020204" charset="-122"/>
                </a:rPr>
                <a:t>Part 2</a:t>
              </a:r>
              <a:endParaRPr lang="zh-CN" altLang="en-US" sz="2400" dirty="0">
                <a:solidFill>
                  <a:schemeClr val="bg1"/>
                </a:solidFill>
                <a:latin typeface="微软雅黑" panose="020B0503020204020204" charset="-122"/>
                <a:ea typeface="微软雅黑" panose="020B0503020204020204" charset="-122"/>
              </a:endParaRPr>
            </a:p>
          </p:txBody>
        </p:sp>
        <p:sp>
          <p:nvSpPr>
            <p:cNvPr id="9232" name="TextBox 58"/>
            <p:cNvSpPr txBox="1"/>
            <p:nvPr/>
          </p:nvSpPr>
          <p:spPr>
            <a:xfrm>
              <a:off x="4517" y="6797"/>
              <a:ext cx="3067" cy="871"/>
            </a:xfrm>
            <a:prstGeom prst="rect">
              <a:avLst/>
            </a:prstGeom>
            <a:noFill/>
            <a:ln w="9525">
              <a:noFill/>
            </a:ln>
          </p:spPr>
          <p:txBody>
            <a:bodyPr anchor="t" anchorCtr="0">
              <a:spAutoFit/>
            </a:bodyPr>
            <a:p>
              <a:pPr algn="ctr"/>
              <a:r>
                <a:rPr lang="zh-CN" altLang="en-US" sz="3000" b="1" dirty="0">
                  <a:solidFill>
                    <a:schemeClr val="bg1"/>
                  </a:solidFill>
                  <a:latin typeface="微软雅黑" panose="020B0503020204020204" charset="-122"/>
                  <a:ea typeface="微软雅黑" panose="020B0503020204020204" charset="-122"/>
                </a:rPr>
                <a:t>一些说明</a:t>
              </a:r>
              <a:endParaRPr lang="zh-CN" altLang="en-US" sz="3000" b="1" dirty="0">
                <a:solidFill>
                  <a:schemeClr val="bg1"/>
                </a:solidFill>
                <a:latin typeface="微软雅黑" panose="020B0503020204020204" charset="-122"/>
                <a:ea typeface="微软雅黑" panose="020B0503020204020204" charset="-122"/>
              </a:endParaRPr>
            </a:p>
          </p:txBody>
        </p:sp>
      </p:grpSp>
      <p:grpSp>
        <p:nvGrpSpPr>
          <p:cNvPr id="8" name="组合 7"/>
          <p:cNvGrpSpPr/>
          <p:nvPr/>
        </p:nvGrpSpPr>
        <p:grpSpPr>
          <a:xfrm>
            <a:off x="685165" y="2557780"/>
            <a:ext cx="1947545" cy="882650"/>
            <a:chOff x="1079" y="6278"/>
            <a:chExt cx="3067" cy="1390"/>
          </a:xfrm>
        </p:grpSpPr>
        <p:sp>
          <p:nvSpPr>
            <p:cNvPr id="10249" name="Rectangle 14"/>
            <p:cNvSpPr/>
            <p:nvPr/>
          </p:nvSpPr>
          <p:spPr>
            <a:xfrm>
              <a:off x="1942" y="6278"/>
              <a:ext cx="1341" cy="581"/>
            </a:xfrm>
            <a:prstGeom prst="rect">
              <a:avLst/>
            </a:prstGeom>
            <a:noFill/>
            <a:ln w="9525">
              <a:noFill/>
            </a:ln>
          </p:spPr>
          <p:txBody>
            <a:bodyPr wrap="none" lIns="0" tIns="0" rIns="0" bIns="0" anchor="t" anchorCtr="0">
              <a:spAutoFit/>
            </a:bodyPr>
            <a:p>
              <a:r>
                <a:rPr lang="zh-CN" altLang="en-US" sz="2400" dirty="0">
                  <a:solidFill>
                    <a:schemeClr val="bg1"/>
                  </a:solidFill>
                  <a:latin typeface="微软雅黑" panose="020B0503020204020204" charset="-122"/>
                  <a:ea typeface="微软雅黑" panose="020B0503020204020204" charset="-122"/>
                </a:rPr>
                <a:t>Part 1</a:t>
              </a:r>
              <a:endParaRPr lang="zh-CN" altLang="en-US" sz="2400" dirty="0">
                <a:solidFill>
                  <a:schemeClr val="bg1"/>
                </a:solidFill>
                <a:latin typeface="微软雅黑" panose="020B0503020204020204" charset="-122"/>
                <a:ea typeface="微软雅黑" panose="020B0503020204020204" charset="-122"/>
              </a:endParaRPr>
            </a:p>
          </p:txBody>
        </p:sp>
        <p:sp>
          <p:nvSpPr>
            <p:cNvPr id="9233" name="TextBox 59"/>
            <p:cNvSpPr txBox="1"/>
            <p:nvPr/>
          </p:nvSpPr>
          <p:spPr>
            <a:xfrm>
              <a:off x="1079" y="6797"/>
              <a:ext cx="3067" cy="871"/>
            </a:xfrm>
            <a:prstGeom prst="rect">
              <a:avLst/>
            </a:prstGeom>
            <a:noFill/>
            <a:ln w="9525">
              <a:noFill/>
            </a:ln>
          </p:spPr>
          <p:txBody>
            <a:bodyPr anchor="t" anchorCtr="0">
              <a:spAutoFit/>
            </a:bodyPr>
            <a:p>
              <a:pPr algn="ctr"/>
              <a:r>
                <a:rPr lang="zh-CN" altLang="en-US" sz="3000" b="1" dirty="0">
                  <a:solidFill>
                    <a:schemeClr val="bg1"/>
                  </a:solidFill>
                  <a:latin typeface="微软雅黑" panose="020B0503020204020204" charset="-122"/>
                  <a:ea typeface="微软雅黑" panose="020B0503020204020204" charset="-122"/>
                </a:rPr>
                <a:t>回课</a:t>
              </a:r>
              <a:endParaRPr lang="zh-CN" altLang="en-US" sz="3000" b="1" dirty="0">
                <a:solidFill>
                  <a:schemeClr val="bg1"/>
                </a:solidFill>
                <a:latin typeface="微软雅黑" panose="020B0503020204020204" charset="-122"/>
                <a:ea typeface="微软雅黑" panose="020B0503020204020204" charset="-122"/>
              </a:endParaRPr>
            </a:p>
          </p:txBody>
        </p:sp>
      </p:grpSp>
      <p:grpSp>
        <p:nvGrpSpPr>
          <p:cNvPr id="11" name="组合 10"/>
          <p:cNvGrpSpPr/>
          <p:nvPr/>
        </p:nvGrpSpPr>
        <p:grpSpPr>
          <a:xfrm>
            <a:off x="7419975" y="2557780"/>
            <a:ext cx="2092325" cy="882650"/>
            <a:chOff x="7955" y="6278"/>
            <a:chExt cx="3295" cy="1390"/>
          </a:xfrm>
        </p:grpSpPr>
        <p:sp>
          <p:nvSpPr>
            <p:cNvPr id="10251" name="Rectangle 20"/>
            <p:cNvSpPr/>
            <p:nvPr/>
          </p:nvSpPr>
          <p:spPr>
            <a:xfrm>
              <a:off x="8932" y="6278"/>
              <a:ext cx="1341" cy="581"/>
            </a:xfrm>
            <a:prstGeom prst="rect">
              <a:avLst/>
            </a:prstGeom>
            <a:noFill/>
            <a:ln w="9525">
              <a:noFill/>
            </a:ln>
          </p:spPr>
          <p:txBody>
            <a:bodyPr wrap="none" lIns="0" tIns="0" rIns="0" bIns="0" anchor="t" anchorCtr="0">
              <a:spAutoFit/>
            </a:bodyPr>
            <a:p>
              <a:r>
                <a:rPr lang="zh-CN" altLang="en-US" sz="2400" dirty="0">
                  <a:solidFill>
                    <a:schemeClr val="bg1"/>
                  </a:solidFill>
                  <a:latin typeface="微软雅黑" panose="020B0503020204020204" charset="-122"/>
                  <a:ea typeface="微软雅黑" panose="020B0503020204020204" charset="-122"/>
                </a:rPr>
                <a:t>Part 3</a:t>
              </a:r>
              <a:endParaRPr lang="zh-CN" altLang="en-US" sz="2400" dirty="0">
                <a:solidFill>
                  <a:schemeClr val="bg1"/>
                </a:solidFill>
                <a:latin typeface="微软雅黑" panose="020B0503020204020204" charset="-122"/>
                <a:ea typeface="微软雅黑" panose="020B0503020204020204" charset="-122"/>
              </a:endParaRPr>
            </a:p>
          </p:txBody>
        </p:sp>
        <p:sp>
          <p:nvSpPr>
            <p:cNvPr id="9234" name="TextBox 68"/>
            <p:cNvSpPr txBox="1"/>
            <p:nvPr/>
          </p:nvSpPr>
          <p:spPr>
            <a:xfrm>
              <a:off x="7955" y="6797"/>
              <a:ext cx="3295" cy="871"/>
            </a:xfrm>
            <a:prstGeom prst="rect">
              <a:avLst/>
            </a:prstGeom>
            <a:noFill/>
            <a:ln w="9525">
              <a:noFill/>
            </a:ln>
          </p:spPr>
          <p:txBody>
            <a:bodyPr anchor="t" anchorCtr="0">
              <a:spAutoFit/>
            </a:bodyPr>
            <a:p>
              <a:pPr algn="ctr"/>
              <a:r>
                <a:rPr lang="zh-CN" altLang="en-US" sz="3000" b="1" dirty="0">
                  <a:solidFill>
                    <a:schemeClr val="bg1"/>
                  </a:solidFill>
                  <a:latin typeface="微软雅黑" panose="020B0503020204020204" charset="-122"/>
                  <a:ea typeface="微软雅黑" panose="020B0503020204020204" charset="-122"/>
                </a:rPr>
                <a:t>重点知识</a:t>
              </a:r>
              <a:endParaRPr lang="zh-CN" altLang="en-US" sz="3000" b="1" dirty="0">
                <a:solidFill>
                  <a:schemeClr val="bg1"/>
                </a:solidFill>
                <a:latin typeface="微软雅黑" panose="020B0503020204020204" charset="-122"/>
                <a:ea typeface="微软雅黑" panose="020B0503020204020204" charset="-122"/>
              </a:endParaRPr>
            </a:p>
          </p:txBody>
        </p:sp>
      </p:gr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249" name="Rectangle 14"/>
          <p:cNvSpPr/>
          <p:nvPr/>
        </p:nvSpPr>
        <p:spPr>
          <a:xfrm>
            <a:off x="675005" y="2110740"/>
            <a:ext cx="1670050" cy="676910"/>
          </a:xfrm>
          <a:prstGeom prst="rect">
            <a:avLst/>
          </a:prstGeom>
          <a:noFill/>
          <a:ln w="9525">
            <a:noFill/>
          </a:ln>
        </p:spPr>
        <p:txBody>
          <a:bodyPr wrap="none" lIns="0" tIns="0" rIns="0" bIns="0" anchor="t" anchorCtr="0">
            <a:spAutoFit/>
          </a:bodyPr>
          <a:p>
            <a:r>
              <a:rPr lang="zh-CN" altLang="en-US" sz="4400" b="1" i="1" dirty="0">
                <a:solidFill>
                  <a:schemeClr val="bg1"/>
                </a:solidFill>
                <a:latin typeface="微软雅黑" panose="020B0503020204020204" charset="-122"/>
                <a:ea typeface="微软雅黑" panose="020B0503020204020204" charset="-122"/>
              </a:rPr>
              <a:t>Part 1</a:t>
            </a:r>
            <a:endParaRPr lang="zh-CN" altLang="en-US" sz="4400" b="1" i="1" dirty="0">
              <a:solidFill>
                <a:schemeClr val="bg1"/>
              </a:solidFill>
              <a:latin typeface="微软雅黑" panose="020B0503020204020204" charset="-122"/>
              <a:ea typeface="微软雅黑" panose="020B0503020204020204" charset="-122"/>
            </a:endParaRPr>
          </a:p>
        </p:txBody>
      </p:sp>
      <p:sp>
        <p:nvSpPr>
          <p:cNvPr id="9233" name="TextBox 59"/>
          <p:cNvSpPr txBox="1"/>
          <p:nvPr/>
        </p:nvSpPr>
        <p:spPr>
          <a:xfrm>
            <a:off x="675005" y="2927350"/>
            <a:ext cx="3342005" cy="829945"/>
          </a:xfrm>
          <a:prstGeom prst="rect">
            <a:avLst/>
          </a:prstGeom>
          <a:noFill/>
          <a:ln w="9525">
            <a:noFill/>
          </a:ln>
        </p:spPr>
        <p:txBody>
          <a:bodyPr wrap="square" anchor="t" anchorCtr="0">
            <a:spAutoFit/>
          </a:bodyPr>
          <a:p>
            <a:pPr algn="l"/>
            <a:r>
              <a:rPr lang="zh-CN" altLang="en-US" sz="4800" b="1" dirty="0">
                <a:solidFill>
                  <a:schemeClr val="bg1"/>
                </a:solidFill>
                <a:latin typeface="微软雅黑" panose="020B0503020204020204" charset="-122"/>
                <a:ea typeface="微软雅黑" panose="020B0503020204020204" charset="-122"/>
              </a:rPr>
              <a:t>回课</a:t>
            </a:r>
            <a:endParaRPr lang="zh-CN" altLang="en-US" sz="4800" b="1" dirty="0">
              <a:solidFill>
                <a:schemeClr val="bg1"/>
              </a:solidFill>
              <a:latin typeface="微软雅黑" panose="020B0503020204020204" charset="-122"/>
              <a:ea typeface="微软雅黑" panose="020B0503020204020204" charset="-122"/>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249" name="Rectangle 14"/>
          <p:cNvSpPr/>
          <p:nvPr/>
        </p:nvSpPr>
        <p:spPr>
          <a:xfrm>
            <a:off x="675005" y="2110740"/>
            <a:ext cx="1670050" cy="676910"/>
          </a:xfrm>
          <a:prstGeom prst="rect">
            <a:avLst/>
          </a:prstGeom>
          <a:noFill/>
          <a:ln w="9525">
            <a:noFill/>
          </a:ln>
        </p:spPr>
        <p:txBody>
          <a:bodyPr wrap="none" lIns="0" tIns="0" rIns="0" bIns="0" anchor="t" anchorCtr="0">
            <a:spAutoFit/>
          </a:bodyPr>
          <a:p>
            <a:r>
              <a:rPr lang="zh-CN" altLang="en-US" sz="4400" b="1" i="1" dirty="0">
                <a:solidFill>
                  <a:schemeClr val="bg1"/>
                </a:solidFill>
                <a:latin typeface="微软雅黑" panose="020B0503020204020204" charset="-122"/>
                <a:ea typeface="微软雅黑" panose="020B0503020204020204" charset="-122"/>
              </a:rPr>
              <a:t>Part </a:t>
            </a:r>
            <a:r>
              <a:rPr lang="en-US" altLang="zh-CN" sz="4400" b="1" i="1" dirty="0">
                <a:solidFill>
                  <a:schemeClr val="bg1"/>
                </a:solidFill>
                <a:latin typeface="微软雅黑" panose="020B0503020204020204" charset="-122"/>
                <a:ea typeface="微软雅黑" panose="020B0503020204020204" charset="-122"/>
              </a:rPr>
              <a:t>3</a:t>
            </a:r>
            <a:endParaRPr lang="en-US" altLang="zh-CN" sz="4400" b="1" i="1" dirty="0">
              <a:solidFill>
                <a:schemeClr val="bg1"/>
              </a:solidFill>
              <a:latin typeface="微软雅黑" panose="020B0503020204020204" charset="-122"/>
              <a:ea typeface="微软雅黑" panose="020B0503020204020204" charset="-122"/>
            </a:endParaRPr>
          </a:p>
        </p:txBody>
      </p:sp>
      <p:sp>
        <p:nvSpPr>
          <p:cNvPr id="9233" name="TextBox 59"/>
          <p:cNvSpPr txBox="1"/>
          <p:nvPr/>
        </p:nvSpPr>
        <p:spPr>
          <a:xfrm>
            <a:off x="675005" y="2927350"/>
            <a:ext cx="3342005" cy="829945"/>
          </a:xfrm>
          <a:prstGeom prst="rect">
            <a:avLst/>
          </a:prstGeom>
          <a:noFill/>
          <a:ln w="9525">
            <a:noFill/>
          </a:ln>
        </p:spPr>
        <p:txBody>
          <a:bodyPr wrap="square" anchor="t" anchorCtr="0">
            <a:spAutoFit/>
          </a:bodyPr>
          <a:p>
            <a:pPr algn="l"/>
            <a:r>
              <a:rPr lang="zh-CN" altLang="en-US" sz="4800" b="1" dirty="0">
                <a:solidFill>
                  <a:schemeClr val="bg1"/>
                </a:solidFill>
                <a:latin typeface="微软雅黑" panose="020B0503020204020204" charset="-122"/>
                <a:ea typeface="微软雅黑" panose="020B0503020204020204" charset="-122"/>
              </a:rPr>
              <a:t>重点知识</a:t>
            </a:r>
            <a:endParaRPr lang="zh-CN" altLang="en-US" sz="4800" b="1" dirty="0">
              <a:solidFill>
                <a:schemeClr val="bg1"/>
              </a:solidFill>
              <a:latin typeface="微软雅黑" panose="020B0503020204020204" charset="-122"/>
              <a:ea typeface="微软雅黑" panose="020B0503020204020204" charset="-122"/>
            </a:endParaRPr>
          </a:p>
        </p:txBody>
      </p:sp>
      <p:sp>
        <p:nvSpPr>
          <p:cNvPr id="3" name="文本框 2"/>
          <p:cNvSpPr txBox="1"/>
          <p:nvPr/>
        </p:nvSpPr>
        <p:spPr>
          <a:xfrm>
            <a:off x="892175" y="4092575"/>
            <a:ext cx="3573780" cy="368300"/>
          </a:xfrm>
          <a:prstGeom prst="rect">
            <a:avLst/>
          </a:prstGeom>
          <a:noFill/>
        </p:spPr>
        <p:txBody>
          <a:bodyPr wrap="square" rtlCol="0">
            <a:spAutoFit/>
          </a:bodyPr>
          <a:p>
            <a:r>
              <a:rPr lang="en-US" i="1">
                <a:solidFill>
                  <a:schemeClr val="bg1"/>
                </a:solidFill>
              </a:rPr>
              <a:t>Virtual Memory</a:t>
            </a:r>
            <a:endParaRPr lang="en-US" i="1">
              <a:solidFill>
                <a:schemeClr val="bg1"/>
              </a:solidFill>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课程概览</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96570" y="1064260"/>
            <a:ext cx="11045825" cy="1373505"/>
          </a:xfrm>
          <a:prstGeom prst="rect">
            <a:avLst/>
          </a:prstGeom>
          <a:noFill/>
        </p:spPr>
        <p:txBody>
          <a:bodyPr wrap="square" rtlCol="0">
            <a:spAutoFit/>
          </a:bodyPr>
          <a:p>
            <a:pPr fontAlgn="auto">
              <a:lnSpc>
                <a:spcPts val="2500"/>
              </a:lnSpc>
            </a:pPr>
            <a:r>
              <a:rPr lang="zh-CN" altLang="en-US" sz="2000"/>
              <a:t>完整的访存流程</a:t>
            </a:r>
            <a:endParaRPr lang="zh-CN" altLang="en-US" sz="2000"/>
          </a:p>
          <a:p>
            <a:pPr fontAlgn="auto">
              <a:lnSpc>
                <a:spcPts val="2500"/>
              </a:lnSpc>
            </a:pPr>
            <a:r>
              <a:rPr lang="en-US" altLang="zh-CN" sz="2000"/>
              <a:t>Linux Core i7</a:t>
            </a:r>
            <a:r>
              <a:rPr lang="zh-CN" altLang="en-US" sz="2000"/>
              <a:t>的虚拟内存系统</a:t>
            </a:r>
            <a:endParaRPr lang="zh-CN" altLang="en-US" sz="2000"/>
          </a:p>
          <a:p>
            <a:pPr fontAlgn="auto">
              <a:lnSpc>
                <a:spcPts val="2500"/>
              </a:lnSpc>
            </a:pPr>
            <a:r>
              <a:rPr lang="zh-CN" altLang="en-US" sz="2000"/>
              <a:t>内存映射技术，</a:t>
            </a:r>
            <a:r>
              <a:rPr lang="en-US" altLang="zh-CN" sz="2000"/>
              <a:t>mmap</a:t>
            </a:r>
            <a:endParaRPr lang="en-US" altLang="zh-CN" sz="2000"/>
          </a:p>
          <a:p>
            <a:pPr fontAlgn="auto">
              <a:lnSpc>
                <a:spcPts val="2500"/>
              </a:lnSpc>
            </a:pPr>
            <a:r>
              <a:rPr lang="zh-CN" altLang="en-US" sz="2000"/>
              <a:t>动态内存分配方法（</a:t>
            </a:r>
            <a:r>
              <a:rPr lang="en-US" altLang="zh-CN" sz="2000"/>
              <a:t>malloclab</a:t>
            </a:r>
            <a:r>
              <a:rPr lang="zh-CN" altLang="en-US" sz="2000"/>
              <a:t>相关）</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3846195" y="463550"/>
            <a:ext cx="4746625" cy="398780"/>
          </a:xfrm>
          <a:prstGeom prst="rect">
            <a:avLst/>
          </a:prstGeom>
          <a:noFill/>
        </p:spPr>
        <p:txBody>
          <a:bodyPr wrap="square" rtlCol="0">
            <a:spAutoFit/>
          </a:bodyPr>
          <a:p>
            <a:pPr algn="ctr"/>
            <a:r>
              <a:rPr lang="en-US" altLang="zh-CN" sz="2000" b="1" dirty="0">
                <a:solidFill>
                  <a:srgbClr val="4A707F"/>
                </a:solidFill>
                <a:latin typeface="Calibri Light" panose="020F0302020204030204" pitchFamily="34" charset="0"/>
                <a:sym typeface="+mn-ea"/>
              </a:rPr>
              <a:t>point1:Recall:</a:t>
            </a:r>
            <a:r>
              <a:rPr lang="zh-CN" altLang="en-US" sz="2000" b="1" dirty="0">
                <a:solidFill>
                  <a:srgbClr val="4A707F"/>
                </a:solidFill>
                <a:latin typeface="Calibri Light" panose="020F0302020204030204" pitchFamily="34" charset="0"/>
                <a:sym typeface="+mn-ea"/>
              </a:rPr>
              <a:t>地址翻译</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55980"/>
            <a:ext cx="11045825" cy="5541645"/>
          </a:xfrm>
          <a:prstGeom prst="rect">
            <a:avLst/>
          </a:prstGeom>
          <a:noFill/>
        </p:spPr>
        <p:txBody>
          <a:bodyPr wrap="square" rtlCol="0">
            <a:spAutoFit/>
          </a:bodyPr>
          <a:p>
            <a:pPr fontAlgn="auto">
              <a:lnSpc>
                <a:spcPts val="2500"/>
              </a:lnSpc>
            </a:pPr>
            <a:r>
              <a:rPr lang="zh-CN" altLang="en-US" sz="2000"/>
              <a:t>我们用一个例子来讲解地址翻译：</a:t>
            </a:r>
            <a:endParaRPr lang="zh-CN" altLang="en-US" sz="2000"/>
          </a:p>
          <a:p>
            <a:pPr fontAlgn="auto">
              <a:lnSpc>
                <a:spcPts val="2500"/>
              </a:lnSpc>
            </a:pPr>
            <a:r>
              <a:rPr lang="zh-CN" altLang="en-US" sz="2000"/>
              <a:t>考虑地址</a:t>
            </a:r>
            <a:r>
              <a:rPr lang="en-US" altLang="zh-CN" sz="2000"/>
              <a:t>0x080016ba</a:t>
            </a:r>
            <a:r>
              <a:rPr lang="zh-CN" altLang="en-US" sz="2000"/>
              <a:t>，这是一个</a:t>
            </a:r>
            <a:r>
              <a:rPr lang="en-US" altLang="zh-CN" sz="2000"/>
              <a:t>32</a:t>
            </a:r>
            <a:r>
              <a:rPr lang="zh-CN" altLang="en-US" sz="2000"/>
              <a:t>位地址，假设页大小为</a:t>
            </a:r>
            <a:r>
              <a:rPr lang="en-US" altLang="zh-CN" sz="2000"/>
              <a:t>4KB</a:t>
            </a:r>
            <a:r>
              <a:rPr lang="zh-CN" altLang="en-US" sz="2000"/>
              <a:t>，那么怎么读取这个位置上的地址呢？</a:t>
            </a:r>
            <a:endParaRPr lang="zh-CN" altLang="en-US" sz="2000"/>
          </a:p>
          <a:p>
            <a:pPr fontAlgn="auto">
              <a:lnSpc>
                <a:spcPts val="2500"/>
              </a:lnSpc>
            </a:pPr>
            <a:r>
              <a:rPr lang="zh-CN" altLang="en-US" sz="2000"/>
              <a:t>首先我们一定要将其写成二进制的格式，</a:t>
            </a:r>
            <a:r>
              <a:rPr lang="en-US" altLang="zh-CN" sz="2000"/>
              <a:t>0000 1000 0000 0000 0001 0110 1011 1010</a:t>
            </a:r>
            <a:r>
              <a:rPr lang="zh-CN" altLang="en-US" sz="2000"/>
              <a:t>，页大小为</a:t>
            </a:r>
            <a:r>
              <a:rPr lang="en-US" altLang="zh-CN" sz="2000"/>
              <a:t>4KB</a:t>
            </a:r>
            <a:r>
              <a:rPr lang="zh-CN" altLang="en-US" sz="2000"/>
              <a:t>，对应于</a:t>
            </a:r>
            <a:r>
              <a:rPr lang="en-US" altLang="zh-CN" sz="2000"/>
              <a:t>VPO=PPO=12</a:t>
            </a:r>
            <a:r>
              <a:rPr lang="zh-CN" altLang="en-US" sz="2000"/>
              <a:t>，因此后</a:t>
            </a:r>
            <a:r>
              <a:rPr lang="en-US" altLang="zh-CN" sz="2000"/>
              <a:t>12</a:t>
            </a:r>
            <a:r>
              <a:rPr lang="zh-CN" altLang="en-US" sz="2000"/>
              <a:t>位是页偏移，前</a:t>
            </a:r>
            <a:r>
              <a:rPr lang="en-US" altLang="zh-CN" sz="2000"/>
              <a:t>20</a:t>
            </a:r>
            <a:r>
              <a:rPr lang="zh-CN" altLang="en-US" sz="2000"/>
              <a:t>位是</a:t>
            </a:r>
            <a:r>
              <a:rPr lang="en-US" altLang="zh-CN" sz="2000"/>
              <a:t>VPN</a:t>
            </a:r>
            <a:r>
              <a:rPr lang="zh-CN" altLang="en-US" sz="2000"/>
              <a:t>，也即</a:t>
            </a:r>
            <a:r>
              <a:rPr lang="en-US" altLang="zh-CN" sz="2000"/>
              <a:t>VPN=0000 1000 0000 0000 0001</a:t>
            </a:r>
            <a:r>
              <a:rPr lang="zh-CN" altLang="en-US" sz="2000"/>
              <a:t>。</a:t>
            </a:r>
            <a:endParaRPr lang="zh-CN" altLang="en-US" sz="2000"/>
          </a:p>
          <a:p>
            <a:pPr fontAlgn="auto">
              <a:lnSpc>
                <a:spcPts val="2500"/>
              </a:lnSpc>
            </a:pPr>
            <a:r>
              <a:rPr lang="zh-CN" altLang="en-US" sz="2000"/>
              <a:t>接下来第一步，我们要去</a:t>
            </a:r>
            <a:r>
              <a:rPr lang="en-US" altLang="zh-CN" sz="2000"/>
              <a:t>TLB</a:t>
            </a:r>
            <a:r>
              <a:rPr lang="zh-CN" altLang="en-US" sz="2000"/>
              <a:t>里寻找有没有对应的缓存，假设我们的</a:t>
            </a:r>
            <a:r>
              <a:rPr lang="en-US" altLang="zh-CN" sz="2000"/>
              <a:t>TLB</a:t>
            </a:r>
            <a:r>
              <a:rPr lang="zh-CN" altLang="en-US" sz="2000"/>
              <a:t>是直接映射的，有</a:t>
            </a:r>
            <a:r>
              <a:rPr lang="en-US" altLang="zh-CN" sz="2000"/>
              <a:t>8</a:t>
            </a:r>
            <a:r>
              <a:rPr lang="zh-CN" altLang="en-US" sz="2000"/>
              <a:t>个行，那么我们去哪里找呢？</a:t>
            </a:r>
            <a:endParaRPr lang="zh-CN" altLang="en-US" sz="2000"/>
          </a:p>
          <a:p>
            <a:pPr fontAlgn="auto">
              <a:lnSpc>
                <a:spcPts val="2500"/>
              </a:lnSpc>
            </a:pPr>
            <a:r>
              <a:rPr lang="zh-CN" altLang="en-US" sz="2000"/>
              <a:t>直接映射的高速缓存有</a:t>
            </a:r>
            <a:r>
              <a:rPr lang="en-US" altLang="zh-CN" sz="2000"/>
              <a:t>8</a:t>
            </a:r>
            <a:r>
              <a:rPr lang="zh-CN" altLang="en-US" sz="2000"/>
              <a:t>行，说明</a:t>
            </a:r>
            <a:r>
              <a:rPr lang="en-US" altLang="zh-CN" sz="2000"/>
              <a:t>S=8,s=3</a:t>
            </a:r>
            <a:r>
              <a:rPr lang="zh-CN" altLang="en-US" sz="2000"/>
              <a:t>，于是我们的</a:t>
            </a:r>
            <a:r>
              <a:rPr lang="en-US" altLang="zh-CN" sz="2000"/>
              <a:t>VPN</a:t>
            </a:r>
            <a:r>
              <a:rPr lang="zh-CN" altLang="en-US" sz="2000"/>
              <a:t>应该划分为</a:t>
            </a:r>
            <a:r>
              <a:rPr lang="en-US" altLang="zh-CN" sz="2000"/>
              <a:t>0000 1000 0000 0000 0|001</a:t>
            </a:r>
            <a:r>
              <a:rPr lang="zh-CN" altLang="en-US" sz="2000"/>
              <a:t>，也即组索引为</a:t>
            </a:r>
            <a:r>
              <a:rPr lang="en-US" altLang="zh-CN" sz="2000"/>
              <a:t>1</a:t>
            </a:r>
            <a:r>
              <a:rPr lang="zh-CN" altLang="en-US" sz="2000"/>
              <a:t>，然后查找的</a:t>
            </a:r>
            <a:r>
              <a:rPr lang="en-US" altLang="zh-CN" sz="2000"/>
              <a:t>tag=0 0001 0000 0000 0000</a:t>
            </a:r>
            <a:r>
              <a:rPr lang="zh-CN" altLang="en-US" sz="2000"/>
              <a:t>，同时检查有效位，如果</a:t>
            </a:r>
            <a:r>
              <a:rPr lang="en-US" altLang="zh-CN" sz="2000"/>
              <a:t>tag</a:t>
            </a:r>
            <a:r>
              <a:rPr lang="zh-CN" altLang="en-US" sz="2000"/>
              <a:t>和有效位都正确那么可以直接读出，否则需要去内存里面找。</a:t>
            </a:r>
            <a:endParaRPr lang="zh-CN" altLang="en-US" sz="2000"/>
          </a:p>
          <a:p>
            <a:pPr fontAlgn="auto">
              <a:lnSpc>
                <a:spcPts val="2500"/>
              </a:lnSpc>
            </a:pPr>
            <a:r>
              <a:rPr lang="zh-CN" altLang="en-US" sz="2000"/>
              <a:t>现在假设我们没有在</a:t>
            </a:r>
            <a:r>
              <a:rPr lang="en-US" altLang="zh-CN" sz="2000"/>
              <a:t>TLB</a:t>
            </a:r>
            <a:r>
              <a:rPr lang="zh-CN" altLang="en-US" sz="2000"/>
              <a:t>里找到，要去内存里找，假设我们使用二级页表，两级页表表项结构相同，</a:t>
            </a:r>
            <a:r>
              <a:rPr lang="en-US" altLang="zh-CN" sz="2000"/>
              <a:t>VPN1=VPN2=10</a:t>
            </a:r>
            <a:r>
              <a:rPr lang="zh-CN" altLang="en-US" sz="2000"/>
              <a:t>，这样我们就要将</a:t>
            </a:r>
            <a:r>
              <a:rPr lang="en-US" altLang="zh-CN" sz="2000"/>
              <a:t>VPN</a:t>
            </a:r>
            <a:r>
              <a:rPr lang="zh-CN" altLang="en-US" sz="2000"/>
              <a:t>划分成</a:t>
            </a:r>
            <a:r>
              <a:rPr lang="en-US" altLang="zh-CN" sz="2000"/>
              <a:t>00 0010 0000|00 0000 0001</a:t>
            </a:r>
            <a:r>
              <a:rPr lang="zh-CN" altLang="en-US" sz="2000"/>
              <a:t>，那么</a:t>
            </a:r>
            <a:r>
              <a:rPr lang="en-US" altLang="zh-CN" sz="2000"/>
              <a:t>VPN1=0x020</a:t>
            </a:r>
            <a:r>
              <a:rPr lang="zh-CN" altLang="en-US" sz="2000"/>
              <a:t>，</a:t>
            </a:r>
            <a:r>
              <a:rPr lang="en-US" altLang="zh-CN" sz="2000"/>
              <a:t>VPN2=0x001</a:t>
            </a:r>
            <a:r>
              <a:rPr lang="zh-CN" altLang="en-US" sz="2000"/>
              <a:t>。</a:t>
            </a:r>
            <a:endParaRPr lang="zh-CN" altLang="en-US" sz="2000"/>
          </a:p>
          <a:p>
            <a:pPr fontAlgn="auto">
              <a:lnSpc>
                <a:spcPts val="2500"/>
              </a:lnSpc>
            </a:pPr>
            <a:r>
              <a:rPr lang="zh-CN" altLang="en-US" sz="2000"/>
              <a:t>在</a:t>
            </a:r>
            <a:r>
              <a:rPr lang="en-US" altLang="zh-CN" sz="2000"/>
              <a:t>32</a:t>
            </a:r>
            <a:r>
              <a:rPr lang="zh-CN" altLang="en-US" sz="2000"/>
              <a:t>位体系下，一个页表项占</a:t>
            </a:r>
            <a:r>
              <a:rPr lang="en-US" altLang="zh-CN" sz="2000"/>
              <a:t>4B</a:t>
            </a:r>
            <a:r>
              <a:rPr lang="zh-CN" altLang="en-US" sz="2000"/>
              <a:t>，假设我们一级页表的起始地址是</a:t>
            </a:r>
            <a:r>
              <a:rPr lang="en-US" altLang="zh-CN" sz="2000"/>
              <a:t>0x0c23b000</a:t>
            </a:r>
            <a:r>
              <a:rPr lang="zh-CN" altLang="en-US" sz="2000"/>
              <a:t>，那么我们要读出的页表项的地址应该是</a:t>
            </a:r>
            <a:r>
              <a:rPr lang="en-US" altLang="zh-CN" sz="2000"/>
              <a:t>0x0c23b000+VPN1*4=0x0c23b080</a:t>
            </a:r>
            <a:r>
              <a:rPr lang="zh-CN" altLang="en-US" sz="2000"/>
              <a:t>，然后读出这个地址上的</a:t>
            </a:r>
            <a:r>
              <a:rPr lang="en-US" altLang="zh-CN" sz="2000"/>
              <a:t>4B</a:t>
            </a:r>
            <a:r>
              <a:rPr lang="zh-CN" altLang="en-US" sz="2000"/>
              <a:t>内容，需要注意的是我们要以小端法读取！</a:t>
            </a:r>
            <a:endParaRPr lang="zh-CN" altLang="en-US" sz="2000"/>
          </a:p>
          <a:p>
            <a:pPr fontAlgn="auto">
              <a:lnSpc>
                <a:spcPts val="2500"/>
              </a:lnSpc>
            </a:pPr>
            <a:r>
              <a:rPr lang="zh-CN" altLang="en-US" sz="2000"/>
              <a:t>比如这个地址上的内容是：</a:t>
            </a:r>
            <a:r>
              <a:rPr lang="en-US" altLang="zh-CN" sz="2000">
                <a:sym typeface="+mn-ea"/>
              </a:rPr>
              <a:t>0x0c23b080 05 0x0c23b081 5d 0x0c23b082 05 0x0c23b083 00</a:t>
            </a:r>
            <a:r>
              <a:rPr lang="zh-CN" altLang="en-US" sz="2000">
                <a:sym typeface="+mn-ea"/>
              </a:rPr>
              <a:t>，那么我们读出的东西应该是</a:t>
            </a:r>
            <a:r>
              <a:rPr lang="en-US" altLang="zh-CN" sz="2000">
                <a:sym typeface="+mn-ea"/>
              </a:rPr>
              <a:t>0x00055d05 </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3846195" y="463550"/>
            <a:ext cx="4746625" cy="398780"/>
          </a:xfrm>
          <a:prstGeom prst="rect">
            <a:avLst/>
          </a:prstGeom>
          <a:noFill/>
        </p:spPr>
        <p:txBody>
          <a:bodyPr wrap="square" rtlCol="0">
            <a:spAutoFit/>
          </a:bodyPr>
          <a:p>
            <a:pPr algn="ctr"/>
            <a:r>
              <a:rPr lang="en-US" altLang="zh-CN" sz="2000" b="1" dirty="0">
                <a:solidFill>
                  <a:srgbClr val="4A707F"/>
                </a:solidFill>
                <a:latin typeface="Calibri Light" panose="020F0302020204030204" pitchFamily="34" charset="0"/>
                <a:sym typeface="+mn-ea"/>
              </a:rPr>
              <a:t>point1:Recall:</a:t>
            </a:r>
            <a:r>
              <a:rPr lang="zh-CN" altLang="en-US" sz="2000" b="1" dirty="0">
                <a:solidFill>
                  <a:srgbClr val="4A707F"/>
                </a:solidFill>
                <a:latin typeface="Calibri Light" panose="020F0302020204030204" pitchFamily="34" charset="0"/>
                <a:sym typeface="+mn-ea"/>
              </a:rPr>
              <a:t>地址翻译</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55980"/>
            <a:ext cx="11045825" cy="5541645"/>
          </a:xfrm>
          <a:prstGeom prst="rect">
            <a:avLst/>
          </a:prstGeom>
          <a:noFill/>
        </p:spPr>
        <p:txBody>
          <a:bodyPr wrap="square" rtlCol="0">
            <a:spAutoFit/>
          </a:bodyPr>
          <a:p>
            <a:pPr fontAlgn="auto">
              <a:lnSpc>
                <a:spcPts val="2500"/>
              </a:lnSpc>
            </a:pPr>
            <a:r>
              <a:rPr lang="zh-CN" altLang="en-US" sz="2000"/>
              <a:t>我们用一个例子来讲解地址翻译：</a:t>
            </a:r>
            <a:endParaRPr lang="zh-CN" altLang="en-US" sz="2000"/>
          </a:p>
          <a:p>
            <a:pPr fontAlgn="auto">
              <a:lnSpc>
                <a:spcPts val="2500"/>
              </a:lnSpc>
            </a:pPr>
            <a:r>
              <a:rPr lang="zh-CN" altLang="en-US" sz="2000"/>
              <a:t>考虑地址</a:t>
            </a:r>
            <a:r>
              <a:rPr lang="en-US" altLang="zh-CN" sz="2000"/>
              <a:t>0x080016ba</a:t>
            </a:r>
            <a:r>
              <a:rPr lang="zh-CN" altLang="en-US" sz="2000"/>
              <a:t>，这是一个</a:t>
            </a:r>
            <a:r>
              <a:rPr lang="en-US" altLang="zh-CN" sz="2000"/>
              <a:t>32</a:t>
            </a:r>
            <a:r>
              <a:rPr lang="zh-CN" altLang="en-US" sz="2000"/>
              <a:t>位地址，假设页大小为</a:t>
            </a:r>
            <a:r>
              <a:rPr lang="en-US" altLang="zh-CN" sz="2000"/>
              <a:t>4KB</a:t>
            </a:r>
            <a:r>
              <a:rPr lang="zh-CN" altLang="en-US" sz="2000"/>
              <a:t>，那么怎么读取这个位置上的地址呢？</a:t>
            </a:r>
            <a:endParaRPr lang="zh-CN" altLang="en-US" sz="2000"/>
          </a:p>
          <a:p>
            <a:pPr fontAlgn="auto">
              <a:lnSpc>
                <a:spcPts val="2500"/>
              </a:lnSpc>
            </a:pPr>
            <a:r>
              <a:rPr lang="zh-CN" altLang="en-US" sz="2000"/>
              <a:t>首先我们一定要将其写成二进制的格式，</a:t>
            </a:r>
            <a:r>
              <a:rPr lang="en-US" altLang="zh-CN" sz="2000"/>
              <a:t>0000 1000 0000 0000 0001 0110 1011 1010</a:t>
            </a:r>
            <a:r>
              <a:rPr lang="zh-CN" altLang="en-US" sz="2000"/>
              <a:t>，页大小为</a:t>
            </a:r>
            <a:r>
              <a:rPr lang="en-US" altLang="zh-CN" sz="2000"/>
              <a:t>4KB</a:t>
            </a:r>
            <a:r>
              <a:rPr lang="zh-CN" altLang="en-US" sz="2000"/>
              <a:t>，对应于</a:t>
            </a:r>
            <a:r>
              <a:rPr lang="en-US" altLang="zh-CN" sz="2000"/>
              <a:t>VPO=PPO=12</a:t>
            </a:r>
            <a:r>
              <a:rPr lang="zh-CN" altLang="en-US" sz="2000"/>
              <a:t>，因此后</a:t>
            </a:r>
            <a:r>
              <a:rPr lang="en-US" altLang="zh-CN" sz="2000"/>
              <a:t>12</a:t>
            </a:r>
            <a:r>
              <a:rPr lang="zh-CN" altLang="en-US" sz="2000"/>
              <a:t>位是页偏移，前</a:t>
            </a:r>
            <a:r>
              <a:rPr lang="en-US" altLang="zh-CN" sz="2000"/>
              <a:t>20</a:t>
            </a:r>
            <a:r>
              <a:rPr lang="zh-CN" altLang="en-US" sz="2000"/>
              <a:t>位是</a:t>
            </a:r>
            <a:r>
              <a:rPr lang="en-US" altLang="zh-CN" sz="2000"/>
              <a:t>VPN</a:t>
            </a:r>
            <a:r>
              <a:rPr lang="zh-CN" altLang="en-US" sz="2000"/>
              <a:t>，也即</a:t>
            </a:r>
            <a:r>
              <a:rPr lang="en-US" altLang="zh-CN" sz="2000"/>
              <a:t>VPN=0000 1000 0000 0000 0001</a:t>
            </a:r>
            <a:r>
              <a:rPr lang="zh-CN" altLang="en-US" sz="2000"/>
              <a:t>，</a:t>
            </a:r>
            <a:r>
              <a:rPr lang="en-US" altLang="zh-CN" sz="2000"/>
              <a:t>VPN1=0x020</a:t>
            </a:r>
            <a:r>
              <a:rPr lang="zh-CN" altLang="en-US" sz="2000"/>
              <a:t>，</a:t>
            </a:r>
            <a:r>
              <a:rPr lang="en-US" altLang="zh-CN" sz="2000"/>
              <a:t>VPN2=0x001</a:t>
            </a:r>
            <a:r>
              <a:rPr lang="zh-CN" altLang="en-US" sz="2000"/>
              <a:t>。</a:t>
            </a:r>
            <a:endParaRPr lang="zh-CN" altLang="en-US" sz="2000"/>
          </a:p>
          <a:p>
            <a:pPr fontAlgn="auto">
              <a:lnSpc>
                <a:spcPts val="2500"/>
              </a:lnSpc>
            </a:pPr>
            <a:r>
              <a:rPr lang="zh-CN" altLang="en-US" sz="2000"/>
              <a:t>比如这个地址上的内容是：</a:t>
            </a:r>
            <a:r>
              <a:rPr lang="en-US" altLang="zh-CN" sz="2000">
                <a:sym typeface="+mn-ea"/>
              </a:rPr>
              <a:t>0x0c23b080 05 0x0c23b081 5d 0x0c23b082 05 0x0c23b083 00</a:t>
            </a:r>
            <a:r>
              <a:rPr lang="zh-CN" altLang="en-US" sz="2000">
                <a:sym typeface="+mn-ea"/>
              </a:rPr>
              <a:t>，那么我们读出的东西应该是</a:t>
            </a:r>
            <a:r>
              <a:rPr lang="en-US" altLang="zh-CN" sz="2000">
                <a:sym typeface="+mn-ea"/>
              </a:rPr>
              <a:t>0x00055d05</a:t>
            </a:r>
            <a:r>
              <a:rPr lang="zh-CN" altLang="en-US" sz="2000">
                <a:sym typeface="+mn-ea"/>
              </a:rPr>
              <a:t>，需要注意的是页表项里会有一些标志位，这一点要根据题目描述确定，我们先暂且忽略标志位，假设后</a:t>
            </a:r>
            <a:r>
              <a:rPr lang="en-US" altLang="zh-CN" sz="2000">
                <a:sym typeface="+mn-ea"/>
              </a:rPr>
              <a:t>12</a:t>
            </a:r>
            <a:r>
              <a:rPr lang="zh-CN" altLang="en-US" sz="2000">
                <a:sym typeface="+mn-ea"/>
              </a:rPr>
              <a:t>位都是无用的。</a:t>
            </a:r>
            <a:endParaRPr lang="zh-CN" altLang="en-US" sz="2000">
              <a:sym typeface="+mn-ea"/>
            </a:endParaRPr>
          </a:p>
          <a:p>
            <a:pPr fontAlgn="auto">
              <a:lnSpc>
                <a:spcPts val="2500"/>
              </a:lnSpc>
            </a:pPr>
            <a:r>
              <a:rPr lang="zh-CN" altLang="en-US" sz="2000">
                <a:sym typeface="+mn-ea"/>
              </a:rPr>
              <a:t>那么二级页表的起始地址就是</a:t>
            </a:r>
            <a:r>
              <a:rPr lang="en-US" altLang="zh-CN" sz="2000">
                <a:sym typeface="+mn-ea"/>
              </a:rPr>
              <a:t>0x00055000</a:t>
            </a:r>
            <a:r>
              <a:rPr lang="zh-CN" altLang="en-US" sz="2000">
                <a:sym typeface="+mn-ea"/>
              </a:rPr>
              <a:t>，而</a:t>
            </a:r>
            <a:r>
              <a:rPr lang="en-US" altLang="zh-CN" sz="2000">
                <a:sym typeface="+mn-ea"/>
              </a:rPr>
              <a:t>VPN2=0x001</a:t>
            </a:r>
            <a:r>
              <a:rPr lang="zh-CN" altLang="en-US" sz="2000">
                <a:sym typeface="+mn-ea"/>
              </a:rPr>
              <a:t>，这样二级页表的表项地址就是</a:t>
            </a:r>
            <a:r>
              <a:rPr lang="en-US" altLang="zh-CN" sz="2000">
                <a:sym typeface="+mn-ea"/>
              </a:rPr>
              <a:t>0x00055000+VPN2*4=0x00055004</a:t>
            </a:r>
            <a:r>
              <a:rPr lang="zh-CN" altLang="en-US" sz="2000">
                <a:sym typeface="+mn-ea"/>
              </a:rPr>
              <a:t>，然后去这个位置上读出信息，假设这个位置上的信息是：</a:t>
            </a:r>
            <a:endParaRPr lang="zh-CN" altLang="en-US" sz="2000">
              <a:sym typeface="+mn-ea"/>
            </a:endParaRPr>
          </a:p>
          <a:p>
            <a:pPr fontAlgn="auto">
              <a:lnSpc>
                <a:spcPts val="2500"/>
              </a:lnSpc>
            </a:pPr>
            <a:r>
              <a:rPr lang="en-US" altLang="zh-CN" sz="2000">
                <a:sym typeface="+mn-ea"/>
              </a:rPr>
              <a:t>0x00055004 03 0x00055005 d0 0x00055006 74 0x00055007 89</a:t>
            </a:r>
            <a:r>
              <a:rPr lang="zh-CN" altLang="en-US" sz="2000">
                <a:sym typeface="+mn-ea"/>
              </a:rPr>
              <a:t>，那么还是用小端法读出其中的内容，得到</a:t>
            </a:r>
            <a:r>
              <a:rPr lang="en-US" altLang="zh-CN" sz="2000">
                <a:sym typeface="+mn-ea"/>
              </a:rPr>
              <a:t>0x8974d003</a:t>
            </a:r>
            <a:r>
              <a:rPr lang="zh-CN" altLang="en-US" sz="2000">
                <a:sym typeface="+mn-ea"/>
              </a:rPr>
              <a:t>，那么答案就是</a:t>
            </a:r>
            <a:r>
              <a:rPr lang="en-US" altLang="zh-CN" sz="2000">
                <a:sym typeface="+mn-ea"/>
              </a:rPr>
              <a:t>0x8974d003</a:t>
            </a:r>
            <a:r>
              <a:rPr lang="zh-CN" altLang="en-US" sz="2000">
                <a:sym typeface="+mn-ea"/>
              </a:rPr>
              <a:t>吗？</a:t>
            </a:r>
            <a:endParaRPr lang="zh-CN" altLang="en-US" sz="2000">
              <a:sym typeface="+mn-ea"/>
            </a:endParaRPr>
          </a:p>
          <a:p>
            <a:pPr fontAlgn="auto">
              <a:lnSpc>
                <a:spcPts val="2500"/>
              </a:lnSpc>
            </a:pPr>
            <a:r>
              <a:rPr lang="zh-CN" altLang="en-US" sz="2000">
                <a:sym typeface="+mn-ea"/>
              </a:rPr>
              <a:t>不要忘记</a:t>
            </a:r>
            <a:r>
              <a:rPr lang="en-US" altLang="zh-CN" sz="2000">
                <a:sym typeface="+mn-ea"/>
              </a:rPr>
              <a:t>VPO</a:t>
            </a:r>
            <a:r>
              <a:rPr lang="zh-CN" altLang="en-US" sz="2000">
                <a:sym typeface="+mn-ea"/>
              </a:rPr>
              <a:t>！我们最终的</a:t>
            </a:r>
            <a:r>
              <a:rPr lang="en-US" altLang="zh-CN" sz="2000">
                <a:sym typeface="+mn-ea"/>
              </a:rPr>
              <a:t>PA=PPN+VPO</a:t>
            </a:r>
            <a:r>
              <a:rPr lang="zh-CN" altLang="en-US" sz="2000">
                <a:sym typeface="+mn-ea"/>
              </a:rPr>
              <a:t>，而</a:t>
            </a:r>
            <a:r>
              <a:rPr lang="en-US" altLang="zh-CN" sz="2000">
                <a:sym typeface="+mn-ea"/>
              </a:rPr>
              <a:t>PPN</a:t>
            </a:r>
            <a:r>
              <a:rPr lang="zh-CN" altLang="en-US" sz="2000">
                <a:sym typeface="+mn-ea"/>
              </a:rPr>
              <a:t>是前</a:t>
            </a:r>
            <a:r>
              <a:rPr lang="en-US" altLang="zh-CN" sz="2000">
                <a:sym typeface="+mn-ea"/>
              </a:rPr>
              <a:t>20</a:t>
            </a:r>
            <a:r>
              <a:rPr lang="zh-CN" altLang="en-US" sz="2000">
                <a:sym typeface="+mn-ea"/>
              </a:rPr>
              <a:t>位，对应于</a:t>
            </a:r>
            <a:r>
              <a:rPr lang="en-US" altLang="zh-CN" sz="2000">
                <a:sym typeface="+mn-ea"/>
              </a:rPr>
              <a:t>0x8974d</a:t>
            </a:r>
            <a:r>
              <a:rPr lang="zh-CN" altLang="en-US" sz="2000">
                <a:sym typeface="+mn-ea"/>
              </a:rPr>
              <a:t>，</a:t>
            </a:r>
            <a:r>
              <a:rPr lang="en-US" altLang="zh-CN" sz="2000">
                <a:sym typeface="+mn-ea"/>
              </a:rPr>
              <a:t>VPO</a:t>
            </a:r>
            <a:r>
              <a:rPr lang="zh-CN" altLang="en-US" sz="2000">
                <a:sym typeface="+mn-ea"/>
              </a:rPr>
              <a:t>对应于给出的</a:t>
            </a:r>
            <a:r>
              <a:rPr lang="en-US" altLang="zh-CN" sz="2000">
                <a:sym typeface="+mn-ea"/>
              </a:rPr>
              <a:t>0x6ba</a:t>
            </a:r>
            <a:r>
              <a:rPr lang="zh-CN" altLang="en-US" sz="2000">
                <a:sym typeface="+mn-ea"/>
              </a:rPr>
              <a:t>，也就是实际的物理地址是</a:t>
            </a:r>
            <a:r>
              <a:rPr lang="en-US" altLang="zh-CN" sz="2000">
                <a:sym typeface="+mn-ea"/>
              </a:rPr>
              <a:t>0x8974d6ba</a:t>
            </a:r>
            <a:endParaRPr lang="en-US" altLang="zh-CN" sz="2000">
              <a:sym typeface="+mn-ea"/>
            </a:endParaRPr>
          </a:p>
          <a:p>
            <a:pPr fontAlgn="auto">
              <a:lnSpc>
                <a:spcPts val="2500"/>
              </a:lnSpc>
            </a:pPr>
            <a:r>
              <a:rPr lang="zh-CN" altLang="en-US" sz="2000">
                <a:sym typeface="+mn-ea"/>
              </a:rPr>
              <a:t>易错点：位数不是</a:t>
            </a:r>
            <a:r>
              <a:rPr lang="en-US" altLang="zh-CN" sz="2000">
                <a:sym typeface="+mn-ea"/>
              </a:rPr>
              <a:t>4</a:t>
            </a:r>
            <a:r>
              <a:rPr lang="zh-CN" altLang="en-US" sz="2000">
                <a:sym typeface="+mn-ea"/>
              </a:rPr>
              <a:t>的倍数的时候容易和</a:t>
            </a:r>
            <a:r>
              <a:rPr lang="en-US" altLang="zh-CN" sz="2000">
                <a:sym typeface="+mn-ea"/>
              </a:rPr>
              <a:t>16</a:t>
            </a:r>
            <a:r>
              <a:rPr lang="zh-CN" altLang="en-US" sz="2000">
                <a:sym typeface="+mn-ea"/>
              </a:rPr>
              <a:t>进制表示搞混；寻找页表项的时候忘记乘页表项大小；读页表项或者</a:t>
            </a:r>
            <a:r>
              <a:rPr lang="en-US" altLang="zh-CN" sz="2000">
                <a:sym typeface="+mn-ea"/>
              </a:rPr>
              <a:t>TLB</a:t>
            </a:r>
            <a:r>
              <a:rPr lang="zh-CN" altLang="en-US" sz="2000">
                <a:sym typeface="+mn-ea"/>
              </a:rPr>
              <a:t>的时候不检查标志位和有效位；大端法和小端法搞混；忘记</a:t>
            </a:r>
            <a:r>
              <a:rPr lang="en-US" altLang="zh-CN" sz="2000">
                <a:sym typeface="+mn-ea"/>
              </a:rPr>
              <a:t>VPO</a:t>
            </a:r>
            <a:r>
              <a:rPr lang="zh-CN" altLang="en-US" sz="2000">
                <a:sym typeface="+mn-ea"/>
              </a:rPr>
              <a:t>；忘记页表项结构；搞错</a:t>
            </a:r>
            <a:r>
              <a:rPr lang="en-US" altLang="zh-CN" sz="2000">
                <a:sym typeface="+mn-ea"/>
              </a:rPr>
              <a:t>TLB</a:t>
            </a:r>
            <a:r>
              <a:rPr lang="zh-CN" altLang="en-US" sz="2000">
                <a:sym typeface="+mn-ea"/>
              </a:rPr>
              <a:t>的结构。</a:t>
            </a:r>
            <a:endParaRPr lang="zh-CN" altLang="en-US" sz="200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3829685" y="463550"/>
            <a:ext cx="5088255" cy="398780"/>
          </a:xfrm>
          <a:prstGeom prst="rect">
            <a:avLst/>
          </a:prstGeom>
          <a:noFill/>
        </p:spPr>
        <p:txBody>
          <a:bodyPr wrap="square" rtlCol="0">
            <a:spAutoFit/>
          </a:bodyPr>
          <a:p>
            <a:pPr algn="ctr"/>
            <a:r>
              <a:rPr lang="en-US" altLang="zh-CN" sz="2000" b="1" dirty="0">
                <a:solidFill>
                  <a:srgbClr val="4A707F"/>
                </a:solidFill>
                <a:latin typeface="Calibri Light" panose="020F0302020204030204" pitchFamily="34" charset="0"/>
                <a:sym typeface="+mn-ea"/>
              </a:rPr>
              <a:t>Point2:core i7/Linux</a:t>
            </a:r>
            <a:r>
              <a:rPr lang="zh-CN" altLang="en-US" sz="2000" b="1" dirty="0">
                <a:solidFill>
                  <a:srgbClr val="4A707F"/>
                </a:solidFill>
                <a:latin typeface="Calibri Light" panose="020F0302020204030204" pitchFamily="34" charset="0"/>
                <a:sym typeface="+mn-ea"/>
              </a:rPr>
              <a:t>内存系统</a:t>
            </a:r>
            <a:endParaRPr lang="en-US" altLang="zh-CN"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5220970"/>
          </a:xfrm>
          <a:prstGeom prst="rect">
            <a:avLst/>
          </a:prstGeom>
          <a:noFill/>
        </p:spPr>
        <p:txBody>
          <a:bodyPr wrap="square" rtlCol="0">
            <a:spAutoFit/>
          </a:bodyPr>
          <a:p>
            <a:pPr fontAlgn="auto">
              <a:lnSpc>
                <a:spcPts val="2500"/>
              </a:lnSpc>
            </a:pPr>
            <a:r>
              <a:rPr lang="zh-CN" altLang="en-US" sz="2000">
                <a:latin typeface="+mn-ea"/>
                <a:cs typeface="+mn-ea"/>
              </a:rPr>
              <a:t>一些值得注意的点：</a:t>
            </a:r>
            <a:endParaRPr lang="zh-CN" altLang="en-US" sz="2000">
              <a:latin typeface="+mn-ea"/>
              <a:cs typeface="+mn-ea"/>
            </a:endParaRPr>
          </a:p>
          <a:p>
            <a:pPr fontAlgn="auto">
              <a:lnSpc>
                <a:spcPts val="2500"/>
              </a:lnSpc>
            </a:pPr>
            <a:r>
              <a:rPr lang="en-US" altLang="zh-CN" sz="2000">
                <a:latin typeface="+mn-ea"/>
                <a:cs typeface="+mn-ea"/>
              </a:rPr>
              <a:t>core i7</a:t>
            </a:r>
            <a:r>
              <a:rPr lang="zh-CN" altLang="en-US" sz="2000">
                <a:latin typeface="+mn-ea"/>
                <a:cs typeface="+mn-ea"/>
              </a:rPr>
              <a:t>采用</a:t>
            </a:r>
            <a:r>
              <a:rPr lang="en-US" altLang="zh-CN" sz="2000">
                <a:latin typeface="+mn-ea"/>
                <a:cs typeface="+mn-ea"/>
              </a:rPr>
              <a:t>4</a:t>
            </a:r>
            <a:r>
              <a:rPr lang="zh-CN" altLang="en-US" sz="2000">
                <a:latin typeface="+mn-ea"/>
                <a:cs typeface="+mn-ea"/>
              </a:rPr>
              <a:t>级页表结构，使用</a:t>
            </a:r>
            <a:r>
              <a:rPr lang="en-US" altLang="zh-CN" sz="2000">
                <a:latin typeface="+mn-ea"/>
                <a:cs typeface="+mn-ea"/>
              </a:rPr>
              <a:t>CR3</a:t>
            </a:r>
            <a:r>
              <a:rPr lang="zh-CN" altLang="en-US" sz="2000">
                <a:latin typeface="+mn-ea"/>
                <a:cs typeface="+mn-ea"/>
              </a:rPr>
              <a:t>寄存器存储第一级页表的起始位置，其值是进程上下文的一部分。</a:t>
            </a:r>
            <a:endParaRPr lang="zh-CN" altLang="en-US" sz="2000">
              <a:latin typeface="+mn-ea"/>
              <a:cs typeface="+mn-ea"/>
            </a:endParaRPr>
          </a:p>
          <a:p>
            <a:pPr fontAlgn="auto">
              <a:lnSpc>
                <a:spcPts val="2500"/>
              </a:lnSpc>
            </a:pPr>
            <a:r>
              <a:rPr lang="zh-CN" altLang="en-US" sz="2000">
                <a:latin typeface="+mn-ea"/>
                <a:cs typeface="+mn-ea"/>
              </a:rPr>
              <a:t>请注意教材上一个页表项的结构（不要把这个结构和虚拟地址或物理地址搞混），其后</a:t>
            </a:r>
            <a:r>
              <a:rPr lang="en-US" altLang="zh-CN" sz="2000">
                <a:latin typeface="+mn-ea"/>
                <a:cs typeface="+mn-ea"/>
              </a:rPr>
              <a:t>12</a:t>
            </a:r>
            <a:r>
              <a:rPr lang="zh-CN" altLang="en-US" sz="2000">
                <a:latin typeface="+mn-ea"/>
                <a:cs typeface="+mn-ea"/>
              </a:rPr>
              <a:t>位是相关标志位（或未使用），请注意有哪些标志，同时注意到物理页表和物理页都是</a:t>
            </a:r>
            <a:r>
              <a:rPr lang="en-US" altLang="zh-CN" sz="2000">
                <a:latin typeface="+mn-ea"/>
                <a:cs typeface="+mn-ea"/>
              </a:rPr>
              <a:t>4KB</a:t>
            </a:r>
            <a:r>
              <a:rPr lang="zh-CN" altLang="en-US" sz="2000">
                <a:latin typeface="+mn-ea"/>
                <a:cs typeface="+mn-ea"/>
              </a:rPr>
              <a:t>对齐的。</a:t>
            </a:r>
            <a:endParaRPr lang="zh-CN" altLang="en-US" sz="2000">
              <a:latin typeface="+mn-ea"/>
              <a:cs typeface="+mn-ea"/>
            </a:endParaRPr>
          </a:p>
          <a:p>
            <a:pPr fontAlgn="auto">
              <a:lnSpc>
                <a:spcPts val="2500"/>
              </a:lnSpc>
            </a:pPr>
            <a:r>
              <a:rPr lang="zh-CN" altLang="en-US" sz="2000">
                <a:latin typeface="+mn-ea"/>
                <a:cs typeface="+mn-ea"/>
              </a:rPr>
              <a:t>同时，地址翻译还可以进行一定的优化，即将</a:t>
            </a:r>
            <a:r>
              <a:rPr lang="en-US" altLang="zh-CN" sz="2000">
                <a:latin typeface="+mn-ea"/>
                <a:cs typeface="+mn-ea"/>
              </a:rPr>
              <a:t>VPN</a:t>
            </a:r>
            <a:r>
              <a:rPr lang="zh-CN" altLang="en-US" sz="2000">
                <a:latin typeface="+mn-ea"/>
                <a:cs typeface="+mn-ea"/>
              </a:rPr>
              <a:t>发给</a:t>
            </a:r>
            <a:r>
              <a:rPr lang="en-US" altLang="zh-CN" sz="2000">
                <a:latin typeface="+mn-ea"/>
                <a:cs typeface="+mn-ea"/>
              </a:rPr>
              <a:t>TLB</a:t>
            </a:r>
            <a:r>
              <a:rPr lang="zh-CN" altLang="en-US" sz="2000">
                <a:latin typeface="+mn-ea"/>
                <a:cs typeface="+mn-ea"/>
              </a:rPr>
              <a:t>查找的同时将</a:t>
            </a:r>
            <a:r>
              <a:rPr lang="en-US" altLang="zh-CN" sz="2000">
                <a:latin typeface="+mn-ea"/>
                <a:cs typeface="+mn-ea"/>
              </a:rPr>
              <a:t>VPO</a:t>
            </a:r>
            <a:r>
              <a:rPr lang="zh-CN" altLang="en-US" sz="2000">
                <a:latin typeface="+mn-ea"/>
                <a:cs typeface="+mn-ea"/>
              </a:rPr>
              <a:t>发给</a:t>
            </a:r>
            <a:r>
              <a:rPr lang="en-US" altLang="zh-CN" sz="2000">
                <a:latin typeface="+mn-ea"/>
                <a:cs typeface="+mn-ea"/>
              </a:rPr>
              <a:t>L1 cache</a:t>
            </a:r>
            <a:r>
              <a:rPr lang="zh-CN" altLang="en-US" sz="2000">
                <a:latin typeface="+mn-ea"/>
                <a:cs typeface="+mn-ea"/>
              </a:rPr>
              <a:t>，这样可以增加一些并行性。</a:t>
            </a:r>
            <a:endParaRPr lang="zh-CN" altLang="en-US" sz="2000">
              <a:latin typeface="+mn-ea"/>
              <a:cs typeface="+mn-ea"/>
            </a:endParaRPr>
          </a:p>
          <a:p>
            <a:pPr fontAlgn="auto">
              <a:lnSpc>
                <a:spcPts val="2500"/>
              </a:lnSpc>
            </a:pPr>
            <a:r>
              <a:rPr lang="en-US" altLang="zh-CN" sz="2000">
                <a:latin typeface="+mn-ea"/>
                <a:cs typeface="+mn-ea"/>
              </a:rPr>
              <a:t>Linux</a:t>
            </a:r>
            <a:r>
              <a:rPr lang="zh-CN" altLang="en-US" sz="2000">
                <a:latin typeface="+mn-ea"/>
                <a:cs typeface="+mn-ea"/>
              </a:rPr>
              <a:t>将虚拟内存组织成一些区域的集合，一个区域就是已分配的虚拟内存的连续片，比如代码段、数据段、堆、用户栈</a:t>
            </a:r>
            <a:r>
              <a:rPr lang="en-US" altLang="zh-CN" sz="2000">
                <a:latin typeface="+mn-ea"/>
                <a:cs typeface="+mn-ea"/>
              </a:rPr>
              <a:t>...</a:t>
            </a:r>
            <a:r>
              <a:rPr lang="zh-CN" altLang="en-US" sz="2000">
                <a:latin typeface="+mn-ea"/>
                <a:cs typeface="+mn-ea"/>
              </a:rPr>
              <a:t>都是不同的区域。</a:t>
            </a:r>
            <a:r>
              <a:rPr lang="en-US" altLang="zh-CN" sz="2000">
                <a:latin typeface="+mn-ea"/>
                <a:cs typeface="+mn-ea"/>
              </a:rPr>
              <a:t>Linux</a:t>
            </a:r>
            <a:r>
              <a:rPr lang="zh-CN" altLang="en-US" sz="2000">
                <a:latin typeface="+mn-ea"/>
                <a:cs typeface="+mn-ea"/>
              </a:rPr>
              <a:t>使用一个数据结构来维护这些区域（本质上就是一个单向链表，每个元素对应于一个区域）</a:t>
            </a:r>
            <a:endParaRPr lang="zh-CN" altLang="en-US" sz="2000">
              <a:latin typeface="+mn-ea"/>
              <a:cs typeface="+mn-ea"/>
            </a:endParaRPr>
          </a:p>
          <a:p>
            <a:pPr fontAlgn="auto">
              <a:lnSpc>
                <a:spcPts val="2500"/>
              </a:lnSpc>
            </a:pPr>
            <a:r>
              <a:rPr lang="zh-CN" altLang="en-US" sz="2000">
                <a:latin typeface="+mn-ea"/>
                <a:cs typeface="+mn-ea"/>
              </a:rPr>
              <a:t>而当发生缺页时，内核会报告缺页异常，转到异常处理程序，然后会检查：这个虚拟地址是合法的吗（即这个虚拟地址在某个已分配区域里吗？）如果不是那么会触发一个段错误；而如果访问的地址没有访问权限那么缺页处理程序会触发一个保护异常。</a:t>
            </a:r>
            <a:endParaRPr lang="zh-CN" altLang="en-US" sz="2000">
              <a:latin typeface="+mn-ea"/>
              <a:cs typeface="+mn-ea"/>
            </a:endParaRPr>
          </a:p>
          <a:p>
            <a:pPr fontAlgn="auto">
              <a:lnSpc>
                <a:spcPts val="2500"/>
              </a:lnSpc>
            </a:pPr>
            <a:r>
              <a:rPr lang="zh-CN" altLang="en-US" sz="2000">
                <a:latin typeface="+mn-ea"/>
                <a:cs typeface="+mn-ea"/>
              </a:rPr>
              <a:t>（这里的描述实际上有一些</a:t>
            </a:r>
            <a:r>
              <a:rPr lang="en-US" altLang="zh-CN" sz="2000">
                <a:latin typeface="+mn-ea"/>
                <a:cs typeface="+mn-ea"/>
              </a:rPr>
              <a:t>confusing</a:t>
            </a:r>
            <a:r>
              <a:rPr lang="zh-CN" altLang="en-US" sz="2000">
                <a:latin typeface="+mn-ea"/>
                <a:cs typeface="+mn-ea"/>
              </a:rPr>
              <a:t>，根据第</a:t>
            </a:r>
            <a:r>
              <a:rPr lang="en-US" altLang="zh-CN" sz="2000">
                <a:latin typeface="+mn-ea"/>
                <a:cs typeface="+mn-ea"/>
              </a:rPr>
              <a:t>8</a:t>
            </a:r>
            <a:r>
              <a:rPr lang="zh-CN" altLang="en-US" sz="2000">
                <a:latin typeface="+mn-ea"/>
                <a:cs typeface="+mn-ea"/>
              </a:rPr>
              <a:t>章的说法和实践情况看这个保护异常和段错误是同一种异常，即一般保护故障，报告为段错误</a:t>
            </a:r>
            <a:r>
              <a:rPr lang="en-US" altLang="zh-CN" sz="2000">
                <a:latin typeface="+mn-ea"/>
                <a:cs typeface="+mn-ea"/>
              </a:rPr>
              <a:t>Segmentation Fault</a:t>
            </a:r>
            <a:r>
              <a:rPr lang="zh-CN" altLang="en-US" sz="2000">
                <a:latin typeface="+mn-ea"/>
                <a:cs typeface="+mn-ea"/>
              </a:rPr>
              <a:t>）</a:t>
            </a:r>
            <a:endParaRPr lang="zh-CN" altLang="en-US" sz="2000">
              <a:latin typeface="+mn-ea"/>
              <a:cs typeface="+mn-ea"/>
            </a:endParaRPr>
          </a:p>
          <a:p>
            <a:pPr fontAlgn="auto">
              <a:lnSpc>
                <a:spcPts val="2500"/>
              </a:lnSpc>
            </a:pPr>
            <a:endParaRPr lang="zh-CN" altLang="en-US" sz="2000">
              <a:latin typeface="+mn-ea"/>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3540760" cy="398780"/>
          </a:xfrm>
          <a:prstGeom prst="rect">
            <a:avLst/>
          </a:prstGeom>
          <a:noFill/>
        </p:spPr>
        <p:txBody>
          <a:bodyPr wrap="square" rtlCol="0">
            <a:spAutoFit/>
          </a:bodyPr>
          <a:p>
            <a:pPr algn="ctr"/>
            <a:r>
              <a:rPr lang="en-US" altLang="zh-CN" sz="2000" b="1" dirty="0">
                <a:solidFill>
                  <a:srgbClr val="4A707F"/>
                </a:solidFill>
                <a:latin typeface="Calibri Light" panose="020F0302020204030204" pitchFamily="34" charset="0"/>
                <a:sym typeface="+mn-ea"/>
              </a:rPr>
              <a:t>Point3</a:t>
            </a:r>
            <a:r>
              <a:rPr lang="zh-CN" altLang="en-US" sz="2000" b="1" dirty="0">
                <a:solidFill>
                  <a:srgbClr val="4A707F"/>
                </a:solidFill>
                <a:latin typeface="Calibri Light" panose="020F0302020204030204" pitchFamily="34" charset="0"/>
                <a:sym typeface="+mn-ea"/>
              </a:rPr>
              <a:t>：</a:t>
            </a:r>
            <a:r>
              <a:rPr lang="en-US" sz="2000" b="1" dirty="0">
                <a:solidFill>
                  <a:srgbClr val="4A707F"/>
                </a:solidFill>
                <a:latin typeface="Calibri Light" panose="020F0302020204030204" pitchFamily="34" charset="0"/>
                <a:sym typeface="+mn-ea"/>
              </a:rPr>
              <a:t>Linux</a:t>
            </a:r>
            <a:r>
              <a:rPr lang="zh-CN" altLang="en-US" sz="2000" b="1" dirty="0">
                <a:solidFill>
                  <a:srgbClr val="4A707F"/>
                </a:solidFill>
                <a:latin typeface="Calibri Light" panose="020F0302020204030204" pitchFamily="34" charset="0"/>
                <a:sym typeface="+mn-ea"/>
              </a:rPr>
              <a:t>内存映射</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5862320"/>
          </a:xfrm>
          <a:prstGeom prst="rect">
            <a:avLst/>
          </a:prstGeom>
          <a:noFill/>
        </p:spPr>
        <p:txBody>
          <a:bodyPr wrap="square" rtlCol="0">
            <a:spAutoFit/>
          </a:bodyPr>
          <a:p>
            <a:pPr fontAlgn="auto">
              <a:lnSpc>
                <a:spcPts val="2500"/>
              </a:lnSpc>
            </a:pPr>
            <a:r>
              <a:rPr lang="en-US" altLang="zh-CN" sz="2000" dirty="0">
                <a:solidFill>
                  <a:schemeClr val="tx1"/>
                </a:solidFill>
                <a:latin typeface="Calibri" panose="020F0502020204030204" charset="0"/>
                <a:cs typeface="Calibri" panose="020F0502020204030204" charset="0"/>
                <a:sym typeface="+mn-ea"/>
              </a:rPr>
              <a:t>Linux</a:t>
            </a:r>
            <a:r>
              <a:rPr lang="zh-CN" altLang="en-US" sz="2000" dirty="0">
                <a:solidFill>
                  <a:schemeClr val="tx1"/>
                </a:solidFill>
                <a:latin typeface="Calibri" panose="020F0502020204030204" charset="0"/>
                <a:cs typeface="Calibri" panose="020F0502020204030204" charset="0"/>
                <a:sym typeface="+mn-ea"/>
              </a:rPr>
              <a:t>通过将一个虚拟内存区域与磁盘上的对象关联起来来初始化这个虚拟内存区域的内容，这个过程称为内存映射。</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对于普通文件，一个虚拟内存区域可以映射到普通磁盘文件的连续部分，一个普通磁盘文件被划分为页大小的片，每一片包含虚拟页面的初始内容，如果文件区域不够长，那么剩余部分用</a:t>
            </a:r>
            <a:r>
              <a:rPr lang="en-US" altLang="zh-CN" sz="2000" dirty="0">
                <a:solidFill>
                  <a:schemeClr val="tx1"/>
                </a:solidFill>
                <a:latin typeface="Calibri" panose="020F0502020204030204" charset="0"/>
                <a:cs typeface="Calibri" panose="020F0502020204030204" charset="0"/>
                <a:sym typeface="+mn-ea"/>
              </a:rPr>
              <a:t>0</a:t>
            </a:r>
            <a:r>
              <a:rPr lang="zh-CN" altLang="en-US" sz="2000" dirty="0">
                <a:solidFill>
                  <a:schemeClr val="tx1"/>
                </a:solidFill>
                <a:latin typeface="Calibri" panose="020F0502020204030204" charset="0"/>
                <a:cs typeface="Calibri" panose="020F0502020204030204" charset="0"/>
                <a:sym typeface="+mn-ea"/>
              </a:rPr>
              <a:t>填充。但这些内容并没有被实际复制到内存，而是在第一次引用的时候被交换到内存中。</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还有一种文件叫匿名文件，这样文件由内核创建，包含的全是二进制</a:t>
            </a:r>
            <a:r>
              <a:rPr lang="en-US" altLang="zh-CN" sz="2000" dirty="0">
                <a:solidFill>
                  <a:schemeClr val="tx1"/>
                </a:solidFill>
                <a:latin typeface="Calibri" panose="020F0502020204030204" charset="0"/>
                <a:cs typeface="Calibri" panose="020F0502020204030204" charset="0"/>
                <a:sym typeface="+mn-ea"/>
              </a:rPr>
              <a:t>0</a:t>
            </a:r>
            <a:r>
              <a:rPr lang="zh-CN" altLang="en-US" sz="2000" dirty="0">
                <a:solidFill>
                  <a:schemeClr val="tx1"/>
                </a:solidFill>
                <a:latin typeface="Calibri" panose="020F0502020204030204" charset="0"/>
                <a:cs typeface="Calibri" panose="020F0502020204030204" charset="0"/>
                <a:sym typeface="+mn-ea"/>
              </a:rPr>
              <a:t>，当第一次被引用的时候内核会在物理内存中找到一个牺牲页面将其换出，然后用二进制</a:t>
            </a:r>
            <a:r>
              <a:rPr lang="en-US" altLang="zh-CN" sz="2000" dirty="0">
                <a:solidFill>
                  <a:schemeClr val="tx1"/>
                </a:solidFill>
                <a:latin typeface="Calibri" panose="020F0502020204030204" charset="0"/>
                <a:cs typeface="Calibri" panose="020F0502020204030204" charset="0"/>
                <a:sym typeface="+mn-ea"/>
              </a:rPr>
              <a:t>0</a:t>
            </a:r>
            <a:r>
              <a:rPr lang="zh-CN" altLang="en-US" sz="2000" dirty="0">
                <a:solidFill>
                  <a:schemeClr val="tx1"/>
                </a:solidFill>
                <a:latin typeface="Calibri" panose="020F0502020204030204" charset="0"/>
                <a:cs typeface="Calibri" panose="020F0502020204030204" charset="0"/>
                <a:sym typeface="+mn-ea"/>
              </a:rPr>
              <a:t>覆盖页面，更新页表，此时要注意到内存和磁盘间没有实际的数据传送。</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当一个虚拟页面被初始化之后他就会在物理内存和交换文件（由内核维护）之间换来换去，交换空间限制着当前运行的进程能分配的虚拟页的总数。</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这样，一个对象可以被映射到虚拟内存的一个区域，要么作为共享对象，要么作为私有对象，区别在于对共享对象的写对映射这个对象的其他进程是可见的，也会反映在磁盘上的原始对象。而对私有对象的写则不会。</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这样的内存映射机制保证我们不同进程共享同一个文件的时候物理内存中只需要一个副本。那对私有对象，我们需要将其标记为私有的写时复制的（</a:t>
            </a:r>
            <a:r>
              <a:rPr lang="en-US" altLang="zh-CN" sz="2000" dirty="0">
                <a:solidFill>
                  <a:schemeClr val="tx1"/>
                </a:solidFill>
                <a:latin typeface="Calibri" panose="020F0502020204030204" charset="0"/>
                <a:cs typeface="Calibri" panose="020F0502020204030204" charset="0"/>
                <a:sym typeface="+mn-ea"/>
              </a:rPr>
              <a:t>COW</a:t>
            </a:r>
            <a:r>
              <a:rPr lang="zh-CN" altLang="en-US" sz="2000" dirty="0">
                <a:solidFill>
                  <a:schemeClr val="tx1"/>
                </a:solidFill>
                <a:latin typeface="Calibri" panose="020F0502020204030204" charset="0"/>
                <a:cs typeface="Calibri" panose="020F0502020204030204" charset="0"/>
                <a:sym typeface="+mn-ea"/>
              </a:rPr>
              <a:t>），这样的话起初不同的进程仍然可以共享同一个副本，直到一方要修改再将要修改的部分复制一份，这样就可以修改了。（需要注意的是在尝试修改时同样会触发一个保护故障）</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endParaRPr lang="zh-CN" altLang="en-US" sz="2000" dirty="0">
              <a:solidFill>
                <a:schemeClr val="tx1"/>
              </a:solidFill>
              <a:latin typeface="Calibri" panose="020F0502020204030204" charset="0"/>
              <a:cs typeface="Calibri" panose="020F05020202040302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PP_MARK_KEY" val="c50186e3-f934-4ec1-bdac-abdcc1cec5d1"/>
  <p:tag name="COMMONDATA" val="eyJjb3VudCI6MiwiaGRpZCI6ImUwNjFjMWQ1OTExM2Y1NjMwZjE4Nzk0YmI5ZDEzY2NlIiwidXNlckNvdW50Ijoy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3448</Words>
  <Application>WPS 演示</Application>
  <PresentationFormat>宽屏</PresentationFormat>
  <Paragraphs>102</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宋体</vt:lpstr>
      <vt:lpstr>Wingdings</vt:lpstr>
      <vt:lpstr>微软雅黑</vt:lpstr>
      <vt:lpstr>Calibri Light</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昵称</cp:lastModifiedBy>
  <cp:revision>1619</cp:revision>
  <dcterms:created xsi:type="dcterms:W3CDTF">1900-01-01T00:00:00Z</dcterms:created>
  <dcterms:modified xsi:type="dcterms:W3CDTF">2022-11-30T13:12:18Z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3DD617C3C8B74426BACD1826C4B10E6C</vt:lpwstr>
  </property>
  <property fmtid="{D5CDD505-2E9C-101B-9397-08002B2CF9AE}" pid="3" name="KSOProductBuildVer">
    <vt:lpwstr>2052-11.1.0.12132</vt:lpwstr>
  </property>
  <property fmtid="{D5CDD505-2E9C-101B-9397-08002B2CF9AE}" pid="4" name="KSOTemplateUUID">
    <vt:lpwstr>v1.0_mb_KRBdJUFbmUh6xGdB5gW5/Q==</vt:lpwstr>
  </property>
</Properties>
</file>