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AD847-EF97-B75C-F396-0F667AFD2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42F00B-023F-F10C-4DA7-62D70493E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ja-JP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87D89A-9741-5F79-1770-3628767E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3D12-BF08-4010-90BB-42854D44EFA4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B4CF60-1FA1-C800-67A8-B50A54B9C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CBC56C-6B19-33CE-89BF-8830D708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6726-0C82-4FDF-BC2E-1ADBA0E34D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86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2481F-2C75-D207-C3E6-38844084F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48DE0F-208B-4A05-F1BE-6D47D4E9C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9A9C12-1C25-28C5-3A3C-B8F9D149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3D12-BF08-4010-90BB-42854D44EFA4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021E38-9412-8AA7-9E7F-A039DD31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DD5F7-A7BC-1695-6F05-EE56B6D42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6726-0C82-4FDF-BC2E-1ADBA0E34D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29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95C9C7-5D98-9A79-9C00-FC5C7C2C5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0F6548-EAB2-F5B6-29FB-A91C8BB99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4C471-15E2-C8D3-D989-3C4601C8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3D12-BF08-4010-90BB-42854D44EFA4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DFA05-1CBC-B46E-6341-9BBB85A62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00C560-0DD0-4373-F6A5-FEAACA1E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6726-0C82-4FDF-BC2E-1ADBA0E34D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82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DD76A-EF7C-AA8C-F33C-4A556E1A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85118D-C99F-F639-C6E0-D706B7B04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AD5970-49B1-05C1-928A-BCFF7B3E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3D12-BF08-4010-90BB-42854D44EFA4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6432F4-B522-84B9-698D-B4F07C3A4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A9FA51-1210-D0F0-4F5D-EBCA84F6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6726-0C82-4FDF-BC2E-1ADBA0E34D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34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B0E48-C39A-AC59-65B8-D2DDA31C8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D64786-30A4-BD15-D5D0-10382D6A4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31E8BB-7DED-4FAB-745A-75B9D203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3D12-BF08-4010-90BB-42854D44EFA4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871B9-C42F-52DA-0CD4-448FDB05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CD79FA-6873-4938-18AB-4934D57D2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6726-0C82-4FDF-BC2E-1ADBA0E34D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45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E89D8-DD1B-8A7E-133B-8ABBC36C1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410AC8-4485-B9EB-225B-EAA337352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427CEF-B8B6-EA96-5B57-267359A21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236997-5F27-7BD8-97E5-F9E9C86D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3D12-BF08-4010-90BB-42854D44EFA4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2299C5-0E7A-FDAD-A1B1-2F4CDECA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743AAD-67E6-E358-36F8-31167B2D7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6726-0C82-4FDF-BC2E-1ADBA0E34D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74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5A693-3E7D-89E9-A55A-BD588C350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532E76-771E-72EB-73A5-A29401FB1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C6632D-23BF-E112-9149-3CC5744BC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41373B-364A-0EFC-A25A-66C3BF6DB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C48907-B67E-E842-22C3-E814837C1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1A08C7-A415-082F-4B13-1005B1F5E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3D12-BF08-4010-90BB-42854D44EFA4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3CA6D9-E44F-51D3-950C-C96DA105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711FA2-E6BA-8153-5A67-16F5588B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6726-0C82-4FDF-BC2E-1ADBA0E34D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52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6517B-ED2A-2EEC-D30A-574B853F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26AC40-F7C6-0477-F9E3-4D1FDC3E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3D12-BF08-4010-90BB-42854D44EFA4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591473-B130-CC16-31C0-E418A716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C92466-7ECB-63F2-561B-0310C936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6726-0C82-4FDF-BC2E-1ADBA0E34D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69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1B4D07-7CAA-9466-7FDB-F1408BCC9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3D12-BF08-4010-90BB-42854D44EFA4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7D11C3-BBCE-3692-4B7C-D0A38CCFD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F09360-216C-F69F-11DA-C039809A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6726-0C82-4FDF-BC2E-1ADBA0E34D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51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A6497-6D3D-C83B-B4B3-32EE5283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2093B-6E4E-5E18-9FAF-C3CBB7CAC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08A0C5-85C5-02B5-3B1D-F961BBC45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B593AF-6DEA-0FD2-1EB5-548F5003D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3D12-BF08-4010-90BB-42854D44EFA4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014748-8E8B-A0B8-851E-23805A56F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0F2738-152A-D7FB-7670-01DB2B322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6726-0C82-4FDF-BC2E-1ADBA0E34D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26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C9092-4F97-48D2-E905-06DBDDD43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C83841-FC82-EF89-516E-21FACB75D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FEC05E-90E8-9DF1-F65A-4FC19B07C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6306F6-E057-C42D-E5E3-45A3123B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3D12-BF08-4010-90BB-42854D44EFA4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35B6D2-8533-1492-EBEC-FE9B472B8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10C3BF-9105-CEA0-742F-53208F7C3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6726-0C82-4FDF-BC2E-1ADBA0E34D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42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35879D-486C-FD56-2049-F8B5BDBA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6A075E-11E1-18C1-9B8C-2AE2C43C4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F6E88F-3ACD-25F4-BB36-64AD2A901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B3D12-BF08-4010-90BB-42854D44EFA4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64C755-8E6E-8164-0B19-212FFB686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F2AB04-BB5B-D5A4-150C-22EF8152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46726-0C82-4FDF-BC2E-1ADBA0E34D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060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inde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53BB6-D002-574A-B836-B2E30418D2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11</a:t>
            </a:r>
            <a:r>
              <a:rPr kumimoji="1" lang="zh-CN" altLang="en-US" dirty="0"/>
              <a:t>章讨论</a:t>
            </a:r>
            <a:endParaRPr kumimoji="1" lang="ja-JP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9C3DF5-BF9D-0CB5-4CE0-FFC18C5FCE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卢加洲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454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D6AB5-22BF-C9B2-6D37-853DB28A0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客户端</a:t>
            </a:r>
            <a:r>
              <a:rPr lang="en-US" altLang="zh-CN" dirty="0"/>
              <a:t>-</a:t>
            </a:r>
            <a:r>
              <a:rPr lang="zh-CN" altLang="en-US" dirty="0"/>
              <a:t>服务器</a:t>
            </a:r>
            <a:endParaRPr kumimoji="1" lang="ja-JP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09BA6-DB1E-E865-0DA0-9DDF1E83C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客户端</a:t>
            </a:r>
            <a:r>
              <a:rPr lang="en-US" altLang="zh-CN" dirty="0"/>
              <a:t>/</a:t>
            </a:r>
            <a:r>
              <a:rPr lang="zh-CN" altLang="en-US" dirty="0"/>
              <a:t>服务器是主机吗？</a:t>
            </a:r>
            <a:endParaRPr lang="en-US" altLang="zh-CN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755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77FF8-E35E-99C3-DF05-E412507B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internet</a:t>
            </a:r>
            <a:endParaRPr kumimoji="1" lang="ja-JP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B146EE-8170-631E-B266-2F1A064B6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互联网为什么要有命名机制？</a:t>
            </a:r>
            <a:endParaRPr kumimoji="1" lang="en-US" altLang="zh-CN" dirty="0"/>
          </a:p>
          <a:p>
            <a:r>
              <a:rPr lang="zh-CN" altLang="en-US" dirty="0"/>
              <a:t>帧和包的区别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9623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26D3B-08B4-2347-5A5B-1604119F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TCP/IP</a:t>
            </a:r>
            <a:endParaRPr kumimoji="1" lang="ja-JP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D19D6E-459D-01BC-0E87-ED210D51F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为什么使用</a:t>
            </a:r>
            <a:r>
              <a:rPr lang="en-US" altLang="zh-CN" dirty="0"/>
              <a:t>in_addr</a:t>
            </a:r>
            <a:r>
              <a:rPr lang="zh-CN" altLang="en-US" dirty="0"/>
              <a:t>结构</a:t>
            </a:r>
            <a:endParaRPr lang="en-US" altLang="zh-CN" dirty="0"/>
          </a:p>
          <a:p>
            <a:r>
              <a:rPr lang="zh-CN" altLang="en-US" dirty="0"/>
              <a:t>域名与</a:t>
            </a:r>
            <a:r>
              <a:rPr lang="en-US" altLang="zh-CN" dirty="0"/>
              <a:t>IP</a:t>
            </a:r>
            <a:r>
              <a:rPr lang="zh-CN" altLang="en-US" dirty="0"/>
              <a:t>地址的关系</a:t>
            </a:r>
            <a:endParaRPr lang="en-US" altLang="zh-CN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570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362F7-AF61-3E28-F5FF-2F49AD98C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套接字接口</a:t>
            </a:r>
            <a:endParaRPr kumimoji="1" lang="ja-JP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86AAAA-BC6F-5FE4-6688-ADD0E9581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连接是如何唯一确定的</a:t>
            </a:r>
            <a:endParaRPr kumimoji="1" lang="en-US" altLang="zh-CN" dirty="0"/>
          </a:p>
          <a:p>
            <a:r>
              <a:rPr lang="zh-CN" altLang="en-US" dirty="0"/>
              <a:t>客户端与服务器分别如何确定连接</a:t>
            </a:r>
            <a:endParaRPr lang="en-US" altLang="zh-CN" dirty="0"/>
          </a:p>
          <a:p>
            <a:r>
              <a:rPr lang="zh-CN" altLang="en-US" dirty="0"/>
              <a:t>为什么建议使用</a:t>
            </a:r>
            <a:r>
              <a:rPr lang="en-US" altLang="zh-CN" dirty="0" err="1"/>
              <a:t>getaddrinfo</a:t>
            </a:r>
            <a:r>
              <a:rPr lang="zh-CN" altLang="en-US" dirty="0"/>
              <a:t>与</a:t>
            </a:r>
            <a:r>
              <a:rPr lang="en-US" altLang="zh-CN" dirty="0" err="1"/>
              <a:t>getnameinfo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530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21B31-33CF-69A3-82DA-EBF1D059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C12AF30-2426-40F3-9938-C76B942FD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631" y="2426413"/>
            <a:ext cx="8496737" cy="3149762"/>
          </a:xfrm>
        </p:spPr>
      </p:pic>
    </p:spTree>
    <p:extLst>
      <p:ext uri="{BB962C8B-B14F-4D97-AF65-F5344CB8AC3E}">
        <p14:creationId xmlns:p14="http://schemas.microsoft.com/office/powerpoint/2010/main" val="405269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5CA2C-7677-E269-5D1C-C532109DF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FD052EF-62F8-308D-8C6E-D132C972D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586" y="520626"/>
            <a:ext cx="6347414" cy="5816745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B3C6272-AFC8-7BFC-85C4-7954DD08A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627"/>
            <a:ext cx="6046237" cy="5816745"/>
          </a:xfrm>
        </p:spPr>
      </p:pic>
    </p:spTree>
    <p:extLst>
      <p:ext uri="{BB962C8B-B14F-4D97-AF65-F5344CB8AC3E}">
        <p14:creationId xmlns:p14="http://schemas.microsoft.com/office/powerpoint/2010/main" val="896778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2215B-A70C-41F3-1EF1-DCE854EF3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zh-CN" altLang="en-US" dirty="0"/>
              <a:t>服务器</a:t>
            </a:r>
            <a:endParaRPr kumimoji="1" lang="ja-JP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D7287E-8F5F-79A3-332B-D16E4BC9F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与</a:t>
            </a:r>
            <a:r>
              <a:rPr kumimoji="1" lang="en-US" altLang="zh-CN" dirty="0"/>
              <a:t>internet</a:t>
            </a:r>
            <a:r>
              <a:rPr kumimoji="1" lang="zh-CN" altLang="en-US" dirty="0"/>
              <a:t>的区别</a:t>
            </a:r>
            <a:endParaRPr kumimoji="1" lang="en-US" altLang="zh-CN" dirty="0"/>
          </a:p>
          <a:p>
            <a:r>
              <a:rPr lang="zh-CN" altLang="en-US" dirty="0"/>
              <a:t>静态内容和动态内容的区别</a:t>
            </a:r>
            <a:endParaRPr lang="en-US" altLang="zh-CN" dirty="0"/>
          </a:p>
          <a:p>
            <a:r>
              <a:rPr kumimoji="1" lang="en-US" altLang="zh-CN" dirty="0"/>
              <a:t>URL</a:t>
            </a:r>
            <a:r>
              <a:rPr kumimoji="1" lang="zh-CN" altLang="en-US" dirty="0"/>
              <a:t>的组成</a:t>
            </a:r>
            <a:endParaRPr kumimoji="1" lang="en-US" altLang="zh-CN" dirty="0"/>
          </a:p>
          <a:p>
            <a:r>
              <a:rPr lang="en-US" altLang="zh-CN" dirty="0">
                <a:hlinkClick r:id="rId2"/>
              </a:rPr>
              <a:t>http://www.google.com:80/index.html</a:t>
            </a:r>
            <a:endParaRPr lang="en-US" altLang="zh-CN" dirty="0"/>
          </a:p>
          <a:p>
            <a:r>
              <a:rPr kumimoji="1" lang="en-US" altLang="ja-JP" dirty="0"/>
              <a:t>http:</a:t>
            </a:r>
            <a:r>
              <a:rPr lang="en-US" altLang="ja-JP" dirty="0"/>
              <a:t>//bluefish.ics.cs.cmu.edu:8000/cgi-bin/adder?15000&amp;213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5040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229-17F6-0ABD-802B-E6AC0E184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zh-CN" altLang="en-US" dirty="0"/>
              <a:t>服务器</a:t>
            </a:r>
            <a:endParaRPr kumimoji="1" lang="ja-JP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2E9EDA-B4B0-F6E8-B24C-65AD6E54F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GET</a:t>
            </a:r>
            <a:r>
              <a:rPr kumimoji="1" lang="zh-CN" altLang="en-US" dirty="0"/>
              <a:t>与</a:t>
            </a:r>
            <a:r>
              <a:rPr kumimoji="1" lang="en-US" altLang="zh-CN" dirty="0"/>
              <a:t>POST</a:t>
            </a:r>
            <a:r>
              <a:rPr kumimoji="1" lang="zh-CN" altLang="en-US"/>
              <a:t>的区别与各自的意义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8271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126</Words>
  <Application>Microsoft Office PowerPoint</Application>
  <PresentationFormat>宽屏</PresentationFormat>
  <Paragraphs>22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主题​​</vt:lpstr>
      <vt:lpstr>第11章讨论</vt:lpstr>
      <vt:lpstr>客户端-服务器</vt:lpstr>
      <vt:lpstr>internet</vt:lpstr>
      <vt:lpstr>TCP/IP</vt:lpstr>
      <vt:lpstr>套接字接口</vt:lpstr>
      <vt:lpstr>PowerPoint 演示文稿</vt:lpstr>
      <vt:lpstr>PowerPoint 演示文稿</vt:lpstr>
      <vt:lpstr>Web服务器</vt:lpstr>
      <vt:lpstr>Web服务器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第11章讨论</dc:title>
  <dc:creator>卢 加洲</dc:creator>
  <cp:lastModifiedBy>卢 加洲</cp:lastModifiedBy>
  <cp:revision>2</cp:revision>
  <dcterms:created xsi:type="dcterms:W3CDTF">2022-12-06T20:43:45Z</dcterms:created>
  <dcterms:modified xsi:type="dcterms:W3CDTF">2022-12-06T20:56:43Z</dcterms:modified>
</cp:coreProperties>
</file>