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8" r:id="rId4"/>
    <p:sldId id="257" r:id="rId5"/>
    <p:sldId id="353" r:id="rId6"/>
    <p:sldId id="270" r:id="rId7"/>
    <p:sldId id="313" r:id="rId8"/>
    <p:sldId id="399" r:id="rId9"/>
    <p:sldId id="417" r:id="rId10"/>
    <p:sldId id="418" r:id="rId11"/>
    <p:sldId id="320" r:id="rId12"/>
    <p:sldId id="314" r:id="rId13"/>
    <p:sldId id="368" r:id="rId14"/>
    <p:sldId id="382" r:id="rId15"/>
    <p:sldId id="419" r:id="rId16"/>
    <p:sldId id="420" r:id="rId17"/>
    <p:sldId id="265" r:id="rId18"/>
    <p:sldId id="421" r:id="rId19"/>
    <p:sldId id="422" r:id="rId20"/>
    <p:sldId id="425" r:id="rId21"/>
    <p:sldId id="426" r:id="rId22"/>
    <p:sldId id="427" r:id="rId23"/>
    <p:sldId id="428" r:id="rId24"/>
    <p:sldId id="432" r:id="rId25"/>
    <p:sldId id="433" r:id="rId26"/>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8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8397"/>
    <a:srgbClr val="416676"/>
    <a:srgbClr val="496E7E"/>
    <a:srgbClr val="4A7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娣辫壊鏍峰紡 1 - 寮鸿皟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涓害鏍峰紡 2 - 寮鸿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4132"/>
        <p:guide pos="3927"/>
        <p:guide pos="7508"/>
        <p:guide pos="324"/>
        <p:guide orient="horz" pos="255"/>
        <p:guide orient="horz" pos="215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11100.000000 12750.000000 999,'248.000000'-208.000000'0,"-3.000000"34.000000"0 ,-3.000000 35.000000 0,-2.000000 35.000000 0,6.000000 25.000000 0,20.000000 20.000000 0,18.000000 18.000000 0,20.000000 20.000000 0,0.000000 21.000000 0,-15.000000 25.000000 0,-15.000000 25.000000 0,-16.000000 25.000000 0,-24.000000 18.000000 0,-31.000000 14.000000 0,-31.000000 11.000000 0,-31.000000 14.000000 0,-38.000000 16.000000 0,-44.000000 22.000000 0,-43.000000 22.000000 0,-44.000000 23.000000 0,-49.000000 22.000000 0,-53.000000 26.000000 0,-53.000000 24.000000 0,-52.000000 26.000000 0,-34.000000 7.000000 0,-12.000000-9.000000 0,-13.000000-10.000000 0,-12.000000-8.000000 0,23.000000-36.000000 0,59.000000-58.000000 0,60.000000-60.000000 0,60.000000-59.000000 0,32.000000-32.000000 0,6.000000-3.000000 0,7.000000-3.000000 0,6.000000-2.000000 0,-19.000000 13.000000 0,-44.000000 31.000000 0,-43.000000 32.000000 0,-44.000000 31.000000 0,28.000000 3.000000 0,100.000000-25.000000 0,100.000000-25.000000 0,100.000000-25.000000 0,56.000000-21.000000 0,13.000000-15.000000 0,12.000000-15.000000 0,13.000000-16.000000 0,24.000000-16.000000 0,39.000000-16.000000 0,36.000000-15.000000 0,39.000000-15.000000 0,0.000000-9.000000 0,-33.000000 1.000000 0,-35.000000-1.000000 0,-34.000000 1.000000 0,-29.000000 1.000000 0,-21.000000 3.000000 0,-22.000000 3.000000 0,-22.000000 4.000000 0,-19.000000 4.000000 0,-16.000000 6.000000 0,-15.000000 7.000000 0,-15.000000 6.000000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46350.000000 9400.000000 999,'-44.000000'-183.000000'0,"13.000000"34.000000"0 ,12.000000 35.000000 0,13.000000 35.000000 0,6.000000 35.000000 0,0.000000 38.000000 0,0.000000 37.000000 0,0.000000 38.000000 0,1.000000 13.000000-19,4.000000-8.000000-41,3.000000-10.000000-41,3.000000-9.000000-38</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23500.000000 11950.000000 999,'-30.000000'-96.000000'0,"-9.000000"60.000000"0 ,-10.000000 60.000000 0,-8.000000 59.000000 0,-6.000000 37.000000 0,1.000000 16.000000 0,-1.000000 15.000000 0,1.000000 17.000000 0,2.000000 11.000000 0,7.000000 10.000000 0,6.000000 10.000000 0,7.000000 9.000000 0,7.000000 1.000000 0,9.000000-6.000000 0,10.000000-6.000000 0,10.000000-6.000000 0,11.000000-13.000000 0,17.000000-19.000000 0,15.000000-18.000000 0,16.000000-19.000000 0,26.000000-19.000000 0,38.000000-19.000000 0,37.000000-18.000000 0,38.000000-19.000000 0,13.000000-24.000000 0,-8.000000-28.000000 0,-10.000000-28.000000 0,-9.000000-27.000000 0,-12.000000-23.000000 0,-11.000000-16.000000 0,-14.000000-15.000000 0,-11.000000-15.000000 0,-15.000000-7.000000 0,-16.000000 3.000000 0,-15.000000 3.000000 0,-15.000000 4.000000 0,-15.000000 4.000000 0,-12.000000 6.000000 0,-13.000000 7.000000 0,-12.000000 6.000000 0,-16.000000 10.000000 0,-19.000000 17.000000 0,-18.000000 15.000000 0,-19.000000 16.000000 0,-16.000000 18.000000 0,-12.000000 22.000000 0,-13.000000 22.000000 0,-12.000000 23.000000 0,-4.000000 20.000000 0,7.000000 23.000000 0,6.000000 22.000000 0,7.000000 22.000000 0,10.000000 10.000000 0,16.000000 1.000000 0,15.000000-1.000000 0,17.000000 1.000000 0,16.000000-7.000000 0,19.000000-12.000000 0,19.000000-13.000000 0,19.000000-12.000000 0,24.000000-7.000000 0,32.000000 1.000000 0,31.000000-1.000000 0,32.000000 1.000000 0,-1.000000-12.000000 0,-31.000000-21.000000 0,-31.000000-22.000000 0,-31.000000-22.000000 0,-16.000000-10.000000-19,0.000000 4.000000-41,0.000000 3.000000-41,0.000000 3.000000-38</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27400.000000 13400.000000 999,'-115.000000'32.000000'0,"23.000000"17.000000"0 ,22.000000 15.000000 0,22.000000 16.000000 0,8.000000 13.000000 0,-2.000000 14.000000 0,-3.000000 11.000000 0,-3.000000 14.000000 0,-1.000000 0.000000 0,4.000000-8.000000 0,3.000000-10.000000 0,3.000000-9.000000 0,4.000000-12.000000 0,7.000000-11.000000 0,6.000000-14.000000 0,7.000000-11.000000 0,15.000000-23.000000 0,25.000000-31.000000 0,25.000000-31.000000 0,25.000000-31.000000 0,10.000000-16.000000 0,-2.000000 0.000000 0,-3.000000 0.000000 0,-3.000000 0.000000 0,4.000000-7.000000 0,13.000000-11.000000 0,12.000000-14.000000 0,13.000000-11.000000 0,-5.000000 3.000000 0,-22.000000 23.000000 0,-22.000000 22.000000 0,-21.000000 22.000000 0,-12.000000 27.000000 0,1.000000 35.000000 0,-1.000000 35.000000 0,1.000000 34.000000 0,-4.000000 18.000000 0,-6.000000 4.000000 0,-6.000000 3.000000 0,-6.000000 3.000000 0,1.000000-4.000000 0,9.000000-8.000000 0,10.000000-10.000000 0,10.000000-9.000000 0</inkml:trace>
</inkml:ink>
</file>

<file path=ppt/ink/ink1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29850.000000 14300.000000 999,'43.000000'-160.000000'0,"-11.000000"32.000000"0 ,-14.000000 31.000000 0,-11.000000 32.000000 0,-18.000000 16.000000 0,-22.000000 4.000000 0,-22.000000 3.000000 0,-21.000000 3.000000 0,-7.000000 6.000000 0,9.000000 9.000000 0,10.000000 10.000000 0,10.000000 10.000000 0,4.000000 8.000000 0,0.000000 10.000000 0,0.000000 10.000000 0,0.000000 9.000000 0,0.000000 9.000000 0,0.000000 9.000000 0,0.000000 10.000000 0,0.000000 10.000000 0,4.000000 4.000000 0,10.000000 0.000000 0,10.000000 0.000000 0,9.000000 0.000000 0,9.000000-2.000000 0,9.000000-3.000000 0,10.000000-3.000000 0,10.000000-2.000000 0,8.000000-8.000000 0,10.000000-8.000000 0,10.000000-10.000000 0,9.000000-9.000000 0,7.000000-9.000000 0,7.000000-5.000000 0,6.000000-7.000000 0,7.000000-5.000000 0,0.000000-12.000000 0,-2.000000-16.000000 0,-3.000000-15.000000 0,-3.000000-15.000000 0,-6.000000-11.000000 0,-5.000000-2.000000 0,-7.000000-3.000000 0,-5.000000-3.000000 0,-8.000000-2.000000 0,-5.000000 0.000000 0,-7.000000 0.000000 0,-5.000000 0.000000 0,-6.000000 3.000000 0,-3.000000 6.000000 0,-3.000000 7.000000 0,-2.000000 6.000000 0,-6.000000 21.000000 0,-6.000000 39.000000 0,-6.000000 36.000000 0,-6.000000 39.000000 0,-2.000000 14.000000 0,3.000000-5.000000 0,3.000000-7.000000 0,4.000000-5.000000 0,5.000000-4.000000 0,10.000000 0.000000 0,10.000000 0.000000 0,9.000000 0.000000 0,6.000000-8.000000 0,3.000000-16.000000 0,3.000000-15.000000 0,4.000000-15.000000 0,5.000000-11.000000 0,10.000000-2.000000 0,10.000000-3.000000 0,9.000000-3.000000 0,-1.000000-10.000000 0,-8.000000-16.000000 0,-10.000000-15.000000 0,-9.000000-15.000000 0,-7.000000-6.000000 0,-3.000000 7.000000 0,-3.000000 6.000000 0,-2.000000 7.000000 0,-3.000000-3.000000 0,1.000000-8.000000 0,-1.000000-10.000000 0,1.000000-9.000000 0,-6.000000-2.000000 0,-8.000000 6.000000 0,-10.000000 7.000000 0,-9.000000 6.000000 0,-7.000000 18.000000 0,-3.000000 32.000000 0,-3.000000 31.000000 0,-2.000000 32.000000 0,-1.000000 15.000000 0,3.000000 0.000000 0,3.000000 0.000000 0,4.000000 0.000000 0,1.000000-2.000000 0,0.000000-3.000000 0,0.000000-3.000000 0,0.000000-2.000000 0,9.000000-20.000000 0,19.000000-34.000000 0,19.000000-35.000000 0,19.000000-33.000000 0,7.000000-17.000000 0,-3.000000 4.000000 0,-3.000000 3.000000 0,-2.000000 3.000000 0,-5.000000 3.000000 0,-2.000000 3.000000 0,-3.000000 3.000000 0,-3.000000 4.000000 0,-9.000000 22.000000 0,-11.000000 45.000000 0,-14.000000 43.000000 0,-11.000000 45.000000 0,-12.000000 16.000000 0,-9.000000-9.000000 0,-10.000000-10.000000 0,-8.000000-8.000000 0,-3.000000-11.000000 0,7.000000-8.000000 0,6.000000-10.000000 0,7.000000-9.000000 0,11.000000-12.000000 0,20.000000-11.000000 0,18.000000-14.000000 0,20.000000-11.000000 0,13.000000-14.000000 0,9.000000-11.000000 0,10.000000-14.000000 0,10.000000-11.000000 0,2.000000-11.000000 0,-3.000000-5.000000 0,-3.000000-7.000000 0,-2.000000-5.000000 0,-5.000000-1.000000 0,-2.000000 6.000000 0,-3.000000 7.000000 0,-3.000000 6.000000 0,-9.000000 18.000000 0,-11.000000 32.000000 0,-14.000000 31.000000 0,-11.000000 32.000000 0,-14.000000 18.000000 0,-11.000000 6.000000 0,-14.000000 7.000000 0,-11.000000 6.000000 0,-4.000000-2.000000 0,6.000000-9.000000 0,7.000000-10.000000 0,6.000000-8.000000 0,7.000000-8.000000 0,10.000000-2.000000 0,10.000000-3.000000 0,9.000000-3.000000 0,12.000000-9.000000 0,16.000000-11.000000 0,15.000000-14.000000 0,17.000000-11.000000 0,8.000000-12.000000 0,4.000000-9.000000 0,3.000000-10.000000 0,3.000000-8.000000 0,3.000000-12.000000 0,3.000000-12.000000 0,3.000000-13.000000 0,4.000000-12.000000 0,-4.000000-9.000000 0,-9.000000-2.000000 0,-10.000000-3.000000 0,-8.000000-3.000000 0,-9.000000-1.000000 0,-6.000000 4.000000 0,-6.000000 3.000000 0,-6.000000 3.000000 0,-12.000000 6.000000 0,-15.000000 9.000000 0,-15.000000 10.000000 0,-16.000000 10.000000 0,-27.000000 18.000000 0,-37.000000 28.000000 0,-38.000000 28.000000 0,-37.000000 29.000000 0,-12.000000 21.000000 0,17.000000 16.000000 0,15.000000 15.000000 0,16.000000 17.000000 0,18.000000 3.000000 0,22.000000-5.000000 0,22.000000-7.000000 0,23.000000-5.000000 0,22.000000 0.000000 0,26.000000 10.000000 0,24.000000 10.000000 0,26.000000 9.000000 0,19.000000-5.000000 0,17.000000-19.000000 0,15.000000-18.000000 0,16.000000-19.000000 0,4.000000-15.000000 0,-6.000000-8.000000 0,-6.000000-10.000000 0,-6.000000-9.000000 0,-15.000000-7.000000-19,-21.000000-3.000000-41,-22.000000-3.000000-41,-22.000000-2.000000-38</inkml:trace>
</inkml:ink>
</file>

<file path=ppt/ink/ink103.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2"/>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16900.000000 19150.000000 333,'108.000000'43.000000'167,"34.000000"32.000000"-1 ,35.000000 32.000000 1,34.000000 32.000000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16550.000000 20700.000000 999,'-50.000000'87.000000'0,"50.000000"-24.000000"0 ,50.000000-26.000000 0,50.000000-24.000000 0,15.000000-15.000000 0,-18.000000-3.000000 0,-19.000000-3.000000 0,-18.000000-2.000000 0,-15.000000 6.000000 0,-9.000000 20.000000 0,-10.000000 18.000000 0,-8.000000 20.000000 0,-14.000000 16.000000 0,-15.000000 16.000000 0,-15.000000 15.000000 0,-16.000000 17.000000 0,-12.000000 5.000000 0,-5.000000-3.000000 0,-7.000000-3.000000 0,-5.000000-2.000000 0,0.000000-9.000000 0,10.000000-12.000000 0,10.000000-13.000000 0,9.000000-12.000000 0,17.000000-16.000000 0,25.000000-19.000000 0,25.000000-18.000000 0,25.000000-19.000000 0,15.000000-15.000000 0,7.000000-8.000000 0,6.000000-10.000000 0,7.000000-9.000000 0,-1.000000-2.000000 0,-6.000000 6.000000 0,-6.000000 7.000000 0,-6.000000 6.000000 0,-4.000000 4.000000 0,1.000000 4.000000 0,-1.000000 3.000000 0,1.000000 3.000000 0,5.000000-4.000000 0,14.000000-8.000000 0,11.000000-10.000000 0,14.000000-9.000000 0,8.000000-12.000000 0,7.000000-11.000000 0,6.000000-14.000000 0,7.000000-11.000000 0,11.000000-4.000000 0,20.000000 6.000000 0,18.000000 7.000000 0,20.000000 6.000000 0,0.000000 9.000000 0,-15.000000 13.000000 0,-15.000000 12.000000 0,-16.000000 13.000000 0,-7.000000 9.000000 0,4.000000 6.000000 0,3.000000 7.000000 0,3.000000 6.000000 0,-15.000000 9.000000 0,-30.000000 13.000000 0,-32.000000 12.000000 0,-30.000000 13.000000 0,-28.000000 10.000000 0,-21.000000 10.000000 0,-22.000000 10.000000 0,-22.000000 9.000000 0,-16.000000 2.000000 0,-9.000000-2.000000 0,-10.000000-3.000000 0,-8.000000-3.000000 0,-14.000000 1.000000 0,-15.000000 6.000000 0,-15.000000 7.000000 0,-16.000000 6.000000 0,4.000000-10.000000 0,26.000000-24.000000 0,24.000000-26.000000 0,26.000000-24.000000 0,18.000000-29.000000 0,13.000000-31.000000 0,12.000000-31.000000 0,13.000000-31.000000 0,10.000000-23.000000 0,10.000000-11.000000 0,10.000000-14.000000 0,9.000000-11.000000 0,1.000000 3.000000-19,-6.000000 23.000000-41,-6.000000 22.000000-41,-6.000000 22.000000-38</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19950.000000 18550.000000 999,'62.000000'-272.000000'0,"-24.000000"156.000000"0 ,-26.000000 157.000000 0,-24.000000 156.000000 0,-18.000000 79.000000 0,-9.000000 4.000000 0,-10.000000 3.000000 0,-8.000000 3.000000 0,-3.000000-15.000000 0,7.000000-30.000000 0,6.000000-32.000000 0,7.000000-30.000000 0,-1.000000-17.000000 0,-6.000000 1.000000 0,-6.000000-1.000000 0,-6.000000 1.000000 0,-4.000000-3.000000 0,1.000000-2.000000 0,-1.000000-3.000000 0,1.000000-3.000000 0,1.000000-7.000000 0,3.000000-9.000000 0,3.000000-10.000000 0,4.000000-8.000000 0,1.000000-6.000000 0,0.000000 1.000000 0,0.000000-1.000000 0,0.000000 1.000000 0,1.000000-7.000000 0,4.000000-12.000000 0,3.000000-13.000000 0,3.000000-12.000000 0,4.000000-9.000000-19,7.000000-2.000000-41,6.000000-3.000000-41,7.000000-3.000000-38</inkml:trace>
</inkml:ink>
</file>

<file path=ppt/ink/ink10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22300.000000 19550.000000 999,'98.000000'-77.000000'0,"-3.000000"-3.000000"0 ,-3.000000-3.000000 0,-2.000000-2.000000 0,0.000000 2.000000 0,7.000000 9.000000 0,6.000000 10.000000 0,7.000000 10.000000 0,0.000000 10.000000 0,-2.000000 13.000000 0,-3.000000 12.000000 0,-3.000000 13.000000 0,-4.000000 2.000000 0,-3.000000-5.000000 0,-3.000000-7.000000 0,-2.000000-5.000000 0,-6.000000-4.000000 0,-6.000000 0.000000 0,-6.000000 0.000000 0,-6.000000 0.000000 0,-6.000000 3.000000 0,-2.000000 6.000000 0,-3.000000 7.000000 0,-3.000000 6.000000 0,-4.000000 7.000000 0,-3.000000 10.000000 0,-3.000000 10.000000 0,-2.000000 9.000000 0,-14.000000 4.000000 0,-21.000000 1.000000 0,-22.000000-1.000000 0,-22.000000 1.000000 0,-13.000000-1.000000 0,-3.000000 1.000000 0,-3.000000-1.000000 0,-2.000000 1.000000 0,-1.000000-4.000000-19,3.000000-6.000000-41,3.000000-6.000000-41,4.000000-6.000000-38</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23050.000000 17900.000000 999,'37.000000'198.000000'0,"-24.000000"-3.000000"0 ,-26.000000-3.000000 0,-24.000000-2.000000 0,-26.000000 16.000000 0,-24.000000 38.000000 0,-26.000000 37.000000 0,-24.000000 38.000000 0,-9.000000-2.000000 0,10.000000-41.000000 0,10.000000-40.000000 0,9.000000-40.000000 0,13.000000-36.000000 0,20.000000-27.000000 0,18.000000-28.000000 0,20.000000-28.000000 0</inkml:trace>
</inkml:ink>
</file>

<file path=ppt/ink/ink1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23550.000000 19200.000000 999,'120.000000'4.000000'0,"-9.000000"10.000000"0 ,-10.000000 10.000000 0,-8.000000 9.000000 0,-9.000000 9.000000 0,-6.000000 9.000000 0,-6.000000 10.000000 0,-6.000000 10.000000 0,-10.000000 4.000000 0,-12.000000 0.000000 0,-13.000000 0.000000 0,-12.000000 0.000000 0,-12.000000 4.000000 0,-8.000000 10.000000 0,-10.000000 10.000000 0,-9.000000 9.000000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23525.000000 20500.000000 333,'108.000000'43.000000'167,"34.000000"32.000000"-1 ,35.000000 32.000000 1,34.000000 32.000000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46300.000000 9450.000000 999,'0.000000'515.000000'0,"0.000000"-118.000000"0 ,0.000000-119.000000 0,0.000000-118.000000 0,1.000000-65.000000 0,4.000000-9.000000 0,3.000000-10.000000 0,3.000000-8.000000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23100.000000 21700.000000 999,'-232.000000'300.000000'0,"39.000000"-50.000000"0 ,36.000000-50.000000 0,39.000000-50.000000 0,24.000000-32.000000 0,13.000000-11.000000 0,12.000000-14.000000 0,13.000000-11.000000 0,20.000000-18.000000 0,28.000000-22.000000 0,28.000000-22.000000 0,29.000000-21.000000 0,19.000000-24.000000 0,14.000000-25.000000 0,11.000000-25.000000 0,14.000000-25.000000 0,10.000000-16.000000 0,9.000000-6.000000 0,10.000000-6.000000 0,10.000000-6.000000 0,-4.000000 5.000000 0,-16.000000 20.000000 0,-15.000000 18.000000 0,-15.000000 20.000000 0,-7.000000 10.000000 0,3.000000 3.000000 0,3.000000 3.000000 0,4.000000 4.000000 0,-7.000000 21.000000 0,-16.000000 41.000000 0,-15.000000 40.000000 0,-15.000000 42.000000 0,-14.000000 11.000000 0,-8.000000-15.000000 0,-10.000000-15.000000 0,-9.000000-16.000000 0,9.000000-18.000000 0,28.000000-18.000000 0,28.000000-19.000000 0,29.000000-18.000000 0,30.000000-21.000000 0,35.000000-22.000000 0,35.000000-22.000000 0,34.000000-21.000000 0,4.000000-3.000000 0,-24.000000 20.000000 0,-26.000000 18.000000 0,-24.000000 20.000000 0,-20.000000 14.000000 0,-11.000000 14.000000 0,-14.000000 11.000000 0,-11.000000 14.000000 0,-31.000000 19.000000 0,-46.000000 29.000000 0,-47.000000 28.000000 0,-47.000000 28.000000 0,-29.000000 12.000000 0,-8.000000-3.000000 0,-10.000000-3.000000 0,-9.000000-2.000000 0,1.000000-9.000000-19,13.000000-12.000000-41,12.000000-13.000000-41,13.000000-12.000000-38</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29275.000000 22100.000000 333,'108.000000'43.000000'167,"34.000000"32.000000"-1 ,35.000000 32.000000 1,34.000000 32.000000 0</inkml:trace>
</inkml:ink>
</file>

<file path=ppt/ink/ink112.xml><?xml version="1.0" encoding="utf-8"?>
<inkml:ink xmlns:inkml="http://www.w3.org/2003/InkML">
  <annotation type="ScanImages2ExtractSignatures">1</annotation>
  <annotation type="ScanImagesWidth">-748676216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32300.000000 20050.000000 999,'39.000000'-94.000000'0,"28.000000"13.000000"0 ,28.000000 12.000000 0,29.000000 13.000000 0,11.000000 7.000000 0,-2.000000 4.000000 0,-3.000000 3.000000 0,-3.000000 3.000000 0,-6.000000 3.000000 0,-5.000000 3.000000 0,-7.000000 3.000000 0,-5.000000 4.000000 0,-8.000000 4.000000 0,-5.000000 6.000000 0,-7.000000 7.000000 0,-5.000000 6.000000 0,-19.000000 7.000000 0,-27.000000 10.000000 0,-28.000000 10.000000 0,-28.000000 9.000000 0,-17.000000 4.000000 0,-2.000000 1.000000 0,-3.000000-1.000000 0,-3.000000 1.000000 0,-9.000000 4.000000 0,-11.000000 9.000000 0,-14.000000 10.000000 0,-11.000000 10.000000 0,0.000000-1.000000 0,17.000000-9.000000 0,15.000000-10.000000 0,16.000000-8.000000 0,7.000000 0.000000 0,1.000000 14.000000 0,-1.000000 11.000000 0,1.000000 14.000000 0,2.000000 2.000000 0,7.000000-6.000000 0,6.000000-6.000000 0,7.000000-6.000000 0,4.000000-4.000000 0,3.000000 1.000000 0,3.000000-1.000000 0,4.000000 1.000000 0,1.000000 7.000000 0,0.000000 16.000000 0,0.000000 15.000000 0,0.000000 17.000000 0,7.000000 0.000000 0,17.000000-11.000000 0,15.000000-14.000000 0,16.000000-11.000000 0</inkml:trace>
</inkml:ink>
</file>

<file path=ppt/ink/ink1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33600.000000 20875.000000 333,'108.000000'43.000000'167,"34.000000"32.000000"-1 ,35.000000 32.000000 1,34.000000 32.000000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33250.000000 21850.000000 999,'195.000000'-5.000000'0,"-9.000000"-9.000000"0 ,-10.000000-10.000000 0,-8.000000-8.000000 0,-18.000000-4.000000-19,-25.000000 3.000000-41,-25.000000 3.000000-41,-25.000000 4.000000-38</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35100.000000 21250.000000 999,'-21.000000'-116.000000'0,"10.000000"19.000000"0 ,10.000000 19.000000 0,9.000000 19.000000 0,12.000000 19.000000 0,16.000000 23.000000 0,15.000000 22.000000 0,17.000000 22.000000 0,8.000000 18.000000 0,4.000000 16.000000 0,3.000000 15.000000 0,3.000000 17.000000 0,4.000000 7.000000 0,7.000000 0.000000 0,6.000000 0.000000 0,7.000000 0.000000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36400.000000 20750.000000 999,'-29.000000'-104.000000'0,"-5.000000"45.000000"0 ,-7.000000 43.000000 0,-5.000000 45.000000 0,-11.000000 33.000000 0,-11.000000 26.000000 0,-14.000000 24.000000 0,-11.000000 26.000000 0,-4.000000 7.000000 0,6.000000-9.000000 0,7.000000-10.000000 0,6.000000-8.000000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37750.000000 21200.000000 999,'190.000000'-72.000000'0,"-18.000000"6.000000"0 ,-19.000000 7.000000 0,-18.000000 6.000000 0,-26.000000 1.000000 0,-31.000000-3.000000 0,-31.000000-3.000000 0,-31.000000-2.000000 0,-24.000000 2.000000 0,-16.000000 9.000000 0,-15.000000 10.000000 0,-15.000000 10.000000 0,-15.000000 4.000000 0,-12.000000 0.000000 0,-13.000000 0.000000 0,-12.000000 0.000000 0,-2.000000 9.000000 0,9.000000 19.000000 0,10.000000 19.000000 0,10.000000 19.000000 0,10.000000 13.000000 0,13.000000 10.000000 0,12.000000 10.000000 0,13.000000 9.000000 0,13.000000 7.000000 0,17.000000 7.000000 0,15.000000 6.000000 0,16.000000 7.000000 0,24.000000 0.000000 0,35.000000-2.000000 0,35.000000-3.000000 0,34.000000-3.000000 0,1.000000-13.000000-19,-31.000000-22.000000-41,-31.000000-22.000000-41,-31.000000-21.000000-38</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40950.000000 20550.000000 999,'12.000000'-90.000000'0,"-24.000000"23.000000"0 ,-26.000000 22.000000 0,-24.000000 22.000000 0,-13.000000 19.000000 0,0.000000 20.000000 0,0.000000 18.000000 0,0.000000 20.000000 0,1.000000 11.000000 0,4.000000 7.000000 0,3.000000 6.000000 0,3.000000 7.000000 0,7.000000 2.000000 0,14.000000 1.000000 0,11.000000-1.000000 0,14.000000 1.000000 0,7.000000-3.000000 0,3.000000-2.000000 0,3.000000-3.000000 0,4.000000-3.000000 0,10.000000-4.000000 0,19.000000-3.000000 0,19.000000-3.000000 0,19.000000-2.000000 0,16.000000-11.000000 0,17.000000-15.000000 0,15.000000-15.000000 0,16.000000-16.000000 0,-2.000000-13.000000 0,-19.000000-9.000000 0,-18.000000-10.000000 0,-19.000000-8.000000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42500.000000 20450.000000 999,'-2.000000'-72.000000'0,"-3.000000"56.000000"0 ,-3.000000 57.000000 0,-2.000000 56.000000 0,2.000000 26.000000 0,9.000000-3.000000 0,10.000000-3.000000 0,10.000000-2.000000 0,7.000000-1.000000 0,6.000000 3.000000 0,7.000000 3.000000 0,6.000000 4.000000 0,3.000000-9.000000 0,0.000000-18.000000 0,0.000000-19.000000 0,0.000000-18.000000 0,0.000000-17.000000 0,0.000000-11.000000 0,0.000000-14.000000 0,0.000000-11.000000 0,3.000000-20.000000 0,6.000000-24.000000 0,7.000000-26.000000 0,6.000000-24.000000 0,3.000000-18.000000 0,0.000000-9.000000 0,0.000000-10.000000 0,0.000000-8.000000 0,-2.000000 0.000000 0,-3.000000 14.000000 0,-3.000000 11.000000 0,-2.000000 14.000000 0,-6.000000 11.000000-19,-6.000000 14.000000-41,-6.000000 11.000000-41,-6.000000 14.000000-38</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48500.000000 6850.000000 999,'-96.000000'157.000000'0,"10.000000"17.000000"0 ,10.000000 15.000000 0,9.000000 16.000000 0,1.000000 20.000000 0,-6.000000 25.000000 0,-6.000000 25.000000 0,-6.000000 25.000000 0,-1.000000 9.000000 0,7.000000-6.000000 0,6.000000-6.000000 0,7.000000-6.000000 0,10.000000-16.000000 0,16.000000-25.000000 0,15.000000-25.000000 0,17.000000-25.000000 0,13.000000-25.000000 0,13.000000-25.000000 0,12.000000-25.000000 0,13.000000-25.000000 0,13.000000-18.000000 0,17.000000-8.000000 0,15.000000-10.000000 0,16.000000-9.000000 0,4.000000-16.000000 0,-6.000000-22.000000 0,-6.000000-22.000000 0,-6.000000-21.000000 0,-12.000000-20.000000 0,-15.000000-15.000000 0,-15.000000-15.000000 0,-16.000000-16.000000 0,-18.000000-4.000000 0,-18.000000 10.000000 0,-19.000000 10.000000 0,-18.000000 9.000000 0,-28.000000 4.000000 0,-33.000000 1.000000 0,-35.000000-1.000000 0,-34.000000 1.000000 0,-2.000000 5.000000-19,31.000000 14.000000-41,32.000000 11.000000-41,31.000000 14.000000-38</inkml:trace>
</inkml:ink>
</file>

<file path=ppt/ink/ink120.xml><?xml version="1.0" encoding="utf-8"?>
<inkml:ink xmlns:inkml="http://www.w3.org/2003/InkML">
  <annotation type="ScanImages2ExtractSignatures">1</annotation>
  <annotation type="ScanImagesWidth">3735601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44850.000000 21300.000000 999,'139.000000'40.000000'0,"-22.000000"-18.000000"0 ,-22.000000-19.000000 0,-21.000000-18.000000 0,-9.000000-14.000000 0,7.000000-5.000000 0,6.000000-7.000000 0,7.000000-5.000000 0,-1.000000-6.000000 0,-6.000000-3.000000 0,-6.000000-3.000000 0,-6.000000-2.000000 0,-10.000000-3.000000 0,-12.000000 1.000000 0,-13.000000-1.000000 0,-12.000000 1.000000 0,-10.000000 1.000000 0,-6.000000 3.000000 0,-6.000000 3.000000 0,-6.000000 4.000000 0,-12.000000 5.000000 0,-15.000000 10.000000 0,-15.000000 10.000000 0,-16.000000 9.000000 0,-15.000000 13.000000 0,-11.000000 20.000000 0,-14.000000 18.000000 0,-11.000000 20.000000 0,-1.000000 17.000000 0,13.000000 20.000000 0,12.000000 18.000000 0,13.000000 20.000000 0,13.000000 8.000000 0,17.000000 1.000000 0,15.000000-1.000000 0,16.000000 1.000000 0,20.000000-6.000000 0,25.000000-8.000000 0,25.000000-10.000000 0,25.000000-9.000000 0,20.000000-12.000000 0,16.000000-11.000000 0,15.000000-14.000000 0,17.000000-11.000000 0,-6.000000-12.000000-19,-24.000000-9.000000-41,-26.000000-10.000000-41,-24.000000-8.000000-38</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15050.000000 27650.000000 999,'123.000000'-68.000000'0,"-3.000000"17.000000"0 ,-3.000000 15.000000 0,-2.000000 16.000000 0,-1.000000 4.000000 0,3.000000-6.000000 0,3.000000-6.000000 0,4.000000-6.000000 0,-1.000000-2.000000 0,-3.000000 3.000000 0,-3.000000 3.000000 0,-2.000000 4.000000 0,-11.000000 4.000000 0,-15.000000 6.000000 0,-15.000000 7.000000 0,-16.000000 6.000000 0,-18.000000 10.000000-19,-18.000000 17.000000-41,-19.000000 15.000000-41,-18.000000 16.000000-38</inkml:trace>
</inkml:ink>
</file>

<file path=ppt/ink/ink1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15050.000000 27800.000000 999,'-44.000000'101.000000'0,"13.000000"4.000000"0 ,12.000000 3.000000 0,13.000000 3.000000 0,6.000000 23.000000 0,0.000000 44.000000 0,0.000000 44.000000 0,0.000000 44.000000 0,0.000000 16.000000 0,0.000000-8.000000 0,0.000000-10.000000 0,0.000000-9.000000 0,0.000000-16.000000 0,0.000000-22.000000 0,0.000000-22.000000 0,0.000000-21.000000 0,1.000000-23.000000 0,4.000000-21.000000 0,3.000000-22.000000 0,3.000000-22.000000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15350.000000 29400.000000 999,'209.000000'-133.000000'0,"-31.000000"34.000000"0 ,-31.000000 35.000000 0,-31.000000 35.000000 0,-16.000000 19.000000 0,0.000000 7.000000 0,0.000000 6.000000 0,0.000000 7.000000 0,-2.000000 4.000000 0,-3.000000 3.000000 0,-3.000000 3.000000 0,-2.000000 4.000000 0,-8.000000 2.000000 0,-8.000000 4.000000 0,-10.000000 3.000000 0,-9.000000 3.000000 0,-9.000000 4.000000 0,-5.000000 7.000000 0,-7.000000 6.000000 0,-5.000000 7.000000 0,-12.000000 4.000000 0,-16.000000 3.000000 0,-15.000000 3.000000 0,-15.000000 4.000000 0,-3.000000-1.000000 0,14.000000-3.000000 0,11.000000-3.000000 0,14.000000-2.000000 0,11.000000-3.000000 0,14.000000 1.000000 0,11.000000-1.000000 0,14.000000 1.000000 0,8.000000-6.000000 0,7.000000-8.000000 0,6.000000-10.000000 0,7.000000-9.000000 0,2.000000-13.000000 0,1.000000-16.000000 0,-1.000000-15.000000 0,1.000000-15.000000 0,-3.000000-17.000000 0,-2.000000-15.000000 0,-3.000000-15.000000 0,-3.000000-16.000000 0,-9.000000-8.000000 0,-11.000000 0.000000 0,-14.000000 0.000000 0,-11.000000 0.000000 0,-15.000000 3.000000 0,-16.000000 6.000000 0,-15.000000 7.000000 0,-15.000000 6.000000 0,-14.000000 7.000000 0,-8.000000 10.000000 0,-10.000000 10.000000 0,-9.000000 9.000000 0,-5.000000 13.000000 0,0.000000 20.000000 0,0.000000 18.000000 0,0.000000 20.000000 0,4.000000 8.000000-19,10.000000 1.000000-41,10.000000-1.000000-41,9.000000 1.000000-38</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19200.000000 29200.000000 999,'110.000000'195.000000'0,"-27.000000"-9.000000"0 ,-28.000000-10.000000 0,-28.000000-8.000000 0,-18.000000-9.000000 0,-6.000000-6.000000 0,-6.000000-6.000000 0,-6.000000-6.000000 0,-6.000000-13.000000 0,-2.000000-19.000000 0,-3.000000-18.000000 0,-3.000000-19.000000 0,1.000000-30.000000 0,6.000000-41.000000 0,7.000000-40.000000 0,6.000000-40.000000 0,7.000000-29.000000 0,10.000000-16.000000 0,10.000000-15.000000 0,9.000000-15.000000 0,9.000000-9.000000 0,9.000000 1.000000 0,10.000000-1.000000 0,10.000000 1.000000 0,2.000000 10.000000 0,-3.000000 22.000000 0,-3.000000 22.000000 0,-2.000000 23.000000 0,-1.000000 17.000000 0,3.000000 17.000000 0,3.000000 15.000000 0,4.000000 16.000000 0,1.000000 12.000000 0,0.000000 9.000000 0,0.000000 10.000000 0,0.000000 10.000000 0,-2.000000 5.000000-19,-3.000000 4.000000-41,-3.000000 3.000000-41,-2.000000 3.000000-38</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21400.000000 29900.000000 999,'117.000000'-7.000000'0,"-16.000000"-11.000000"0 ,-15.000000-14.000000 0,-15.000000-11.000000 0,-9.000000-12.000000 0,1.000000-9.000000 0,-1.000000-10.000000 0,1.000000-8.000000 0,-3.000000-8.000000 0,-2.000000-2.000000 0,-3.000000-3.000000 0,-3.000000-3.000000 0,-7.000000-1.000000 0,-9.000000 4.000000 0,-10.000000 3.000000 0,-8.000000 3.000000 0,-6.000000-2.000000 0,1.000000-6.000000 0,-1.000000-6.000000 0,1.000000-6.000000 0,-6.000000-2.000000 0,-8.000000 3.000000 0,-10.000000 3.000000 0,-9.000000 4.000000 0,-7.000000 7.000000 0,-3.000000 13.000000 0,-3.000000 12.000000 0,-2.000000 13.000000 0,-5.000000 26.000000 0,-2.000000 41.000000 0,-3.000000 40.000000 0,-3.000000 42.000000 0,4.000000 25.000000 0,13.000000 14.000000 0,12.000000 11.000000 0,13.000000 14.000000 0,9.000000 14.000000 0,6.000000 20.000000 0,7.000000 18.000000 0,6.000000 20.000000 0,-1.000000 22.000000 0,-5.000000 29.000000 0,-7.000000 28.000000 0,-5.000000 28.000000 0,-6.000000-10.000000 0,-3.000000-46.000000 0,-3.000000-47.000000 0,-2.000000-47.000000 0,-1.000000-36.000000 0,3.000000-25.000000 0,3.000000-25.000000 0,4.000000-25.000000 0,2.000000-38.000000 0,4.000000-49.000000 0,3.000000-51.000000 0,3.000000-49.000000 0,7.000000-29.000000 0,14.000000-6.000000 0,11.000000-6.000000 0,14.000000-6.000000 0,10.000000-1.000000 0,9.000000 7.000000 0,10.000000 6.000000 0,10.000000 7.000000 0,4.000000 13.000000 0,0.000000 22.000000 0,0.000000 22.000000 0,0.000000 23.000000 0,-4.000000 14.000000 0,-5.000000 10.000000 0,-7.000000 10.000000 0,-5.000000 9.000000 0,-20.000000 20.000000 0,-31.000000 31.000000 0,-31.000000 32.000000 0,-31.000000 31.000000 0,-26.000000 12.000000 0,-18.000000-6.000000 0,-19.000000-6.000000 0,-18.000000-6.000000 0,-9.000000-9.000000 0,4.000000-8.000000 0,3.000000-10.000000 0,3.000000-9.000000 0,32.000000-5.000000 0,64.000000 0.000000 0,61.000000 0.000000 0,64.000000 0.000000 0,33.000000-5.000000 0,7.000000-9.000000 0,6.000000-10.000000 0,7.000000-8.000000 0,-3.000000-8.000000 0,-8.000000-2.000000 0,-10.000000-3.000000 0,-9.000000-3.000000 0,-15.000000-2.000000-19,-18.000000 0.000000-41,-19.000000 0.000000-41,-18.000000 0.000000-38</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6200.000000 8050.000000 999,'154.000000'289.000000'0,"10.000000"-22.000000"0 ,10.000000-22.000000 0,9.000000-21.000000 0,2.000000-29.000000 0,-2.000000-34.000000 0,-3.000000-35.000000 0,-3.000000-33.000000 0,-9.000000-26.000000 0,-11.000000-16.000000 0,-14.000000-15.000000 0,-11.000000-15.000000 0,-11.000000-11.000000 0,-5.000000-2.000000 0,-7.000000-3.000000 0,-5.000000-3.000000 0</inkml:trace>
</inkml:ink>
</file>

<file path=ppt/ink/ink127.xml><?xml version="1.0" encoding="utf-8"?>
<inkml:ink xmlns:inkml="http://www.w3.org/2003/InkML">
  <annotation type="ScanImages2ExtractSignatures">1</annotation>
  <annotation type="ScanImagesWidth">-748683257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8850.000000 7600.000000 999,'-144.000000'79.000000'0,"13.000000"10.000000"0 ,12.000000 10.000000 0,13.000000 9.000000 0,4.000000 4.000000 0,-3.000000 1.000000 0,-3.000000-1.000000 0,-2.000000 1.000000 0,-14.000000 4.000000 0,-21.000000 9.000000 0,-22.000000 10.000000 0,-22.000000 10.000000 0,6.000000-11.000000-19,34.000000-27.000000-41,35.000000-28.000000-41,35.000000-28.000000-38</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6000.000000 14000.000000 999,'7.000000'-144.000000'0,"17.000000"63.000000"0 ,15.000000 62.000000 0,16.000000 63.000000 0,5.000000 32.000000 0,-2.000000 4.000000 0,-3.000000 3.000000 0,-3.000000 3.000000 0,2.000000-1.000000 0,10.000000-2.000000 0,10.000000-3.000000 0,9.000000-3.000000 0,9.000000-12.000000 0,9.000000-18.000000 0,10.000000-19.000000 0,10.000000-18.000000 0,2.000000-21.000000 0,-3.000000-22.000000 0,-3.000000-22.000000 0,-2.000000-21.000000 0,10.000000-29.000000 0,25.000000-34.000000 0,25.000000-35.000000 0,25.000000-33.000000 0,3.000000-12.000000 0,-19.000000 13.000000 0,-18.000000 12.000000 0,-19.000000 13.000000 0,-19.000000 20.000000 0,-19.000000 28.000000 0,-18.000000 28.000000 0,-19.000000 29.000000 0,-15.000000 15.000000-19,-8.000000 3.000000-41,-10.000000 3.000000-41,-9.000000 4.000000-38</inkml:trace>
</inkml:ink>
</file>

<file path=ppt/ink/ink1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1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6250.000000 17150.000000 999,'121.000000'109.000000'0,"-5.000000"19.000000"0 ,-7.000000 19.000000 0,-5.000000 19.000000 0,-11.000000 9.000000 0,-11.000000 0.000000 0,-14.000000 0.000000 0,-11.000000 0.000000 0,-7.000000-15.000000 0,0.000000-27.000000 0,0.000000-28.000000 0,0.000000-28.000000 0,6.000000-35.000000 0,13.000000-41.000000 0,12.000000-40.000000 0,13.000000-40.000000 0,16.000000-46.000000 0,23.000000-50.000000 0,22.000000-50.000000 0,22.000000-50.000000 0,5.000000-18.000000 0,-8.000000 17.000000 0,-10.000000 15.000000 0,-9.000000 16.000000 0,-18.000000 27.000000 0,-24.000000 42.000000 0,-26.000000 40.000000 0,-24.000000 41.000000 0,-13.000000 20.000000-19,0.000000 0.000000-41,0.000000 0.000000-41,0.000000 0.000000-38</inkml:trace>
</inkml:ink>
</file>

<file path=ppt/ink/ink13.xml><?xml version="1.0" encoding="utf-8"?>
<inkml:ink xmlns:inkml="http://www.w3.org/2003/InkML">
  <annotation type="ScanImages2ExtractSignatures">1</annotation>
  <annotation type="ScanImagesWidth">583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8100.000000 32350.000000 999,'162.000000'-408.000000'0,"26.000000"84.000000"0 ,24.000000 85.000000 0,26.000000 85.000000 0,19.000000 44.000000 0,17.000000 7.000000 0,15.000000 6.000000 0,16.000000 7.000000 0,1.000000 11.000000 0,-12.000000 20.000000 0,-13.000000 18.000000 0,-12.000000 20.000000 0,-12.000000 19.000000 0,-8.000000 22.000000 0,-10.000000 22.000000 0,-9.000000 23.000000 0,-24.000000 25.000000 0,-37.000000 32.000000 0,-38.000000 31.000000 0,-37.000000 32.000000 0,-41.000000 30.000000 0,-44.000000 32.000000 0,-43.000000 31.000000 0,-44.000000 32.000000 0,-38.000000 13.000000 0,-31.000000-3.000000 0,-31.000000-3.000000 0,-31.000000-2.000000 0,-23.000000-6.000000 0,-11.000000-6.000000 0,-14.000000-6.000000 0,-11.000000-6.000000 0,-4.000000-12.000000 0,6.000000-15.000000 0,7.000000-15.000000 0,6.000000-16.000000 0,12.000000-16.000000 0,19.000000-16.000000 0,19.000000-15.000000 0,19.000000-15.000000 0,24.000000-20.000000 0,32.000000-21.000000 0,31.000000-22.000000 0,32.000000-22.000000 0,30.000000-19.000000 0,32.000000-16.000000 0,31.000000-15.000000 0,32.000000-15.000000 0,38.000000-20.000000 0,47.000000-21.000000 0,47.000000-22.000000 0,48.000000-22.000000 0,30.000000-16.000000 0,16.000000-9.000000 0,15.000000-10.000000 0,17.000000-8.000000 0,5.000000-4.000000 0,-3.000000 3.000000 0,-3.000000 3.000000 0,-2.000000 4.000000 0,-14.000000 5.000000 0,-21.000000 10.000000 0,-22.000000 10.000000 0,-22.000000 9.000000 0,-22.000000 9.000000 0,-22.000000 9.000000 0,-22.000000 10.000000 0,-21.000000 10.000000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6300.000000 27900.000000 999,'-38.000000'123.000000'0,"26.000000"-3.000000"0 ,24.000000-3.000000 0,26.000000-2.000000 0,13.000000-6.000000 0,4.000000-6.000000 0,3.000000-6.000000 0,3.000000-6.000000 0,1.000000-10.000000 0,1.000000-12.000000 0,-1.000000-13.000000 0,1.000000-12.000000 0,-3.000000-10.000000 0,-2.000000-6.000000 0,-3.000000-6.000000 0,-3.000000-6.000000 0,-2.000000-9.000000 0,0.000000-8.000000 0,0.000000-10.000000 0,0.000000-9.000000 0,0.000000-18.000000 0,0.000000-24.000000 0,0.000000-26.000000 0,0.000000-24.000000 0,4.000000-20.000000 0,10.000000-11.000000 0,10.000000-14.000000 0,9.000000-11.000000 0,-4.000000 8.000000 0,-15.000000 32.000000 0,-15.000000 31.000000 0,-16.000000 32.000000 0,-7.000000 15.000000-19,4.000000 0.000000-41,3.000000 0.000000-41,3.000000 0.000000-38</inkml:trace>
</inkml:ink>
</file>

<file path=ppt/ink/ink1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6600.000000 21600.000000 999,'76.000000'103.000000'0,"4.000000"6.000000"0 ,3.000000 7.000000 0,3.000000 6.000000 0,1.000000-1.000000 0,1.000000-5.000000 0,-1.000000-7.000000 0,1.000000-5.000000 0,4.000000-6.000000 0,9.000000-3.000000 0,10.000000-3.000000 0,10.000000-2.000000 0,-1.000000-8.000000 0,-9.000000-8.000000 0,-10.000000-10.000000 0,-8.000000-9.000000 0,-12.000000-7.000000-19,-12.000000-3.000000-41,-13.000000-3.000000-41,-12.000000-2.000000-38</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8850.000000 21400.000000 999,'-213.000000'40.000000'0,"26.000000"32.000000"0 ,24.000000 31.000000 0,26.000000 32.000000 0,7.000000 18.000000 0,-9.000000 6.000000 0,-10.000000 7.000000 0,-8.000000 6.000000 0,-1.000000-4.000000 0,9.000000-11.000000 0,10.000000-14.000000 0,10.000000-11.000000 0,13.000000-17.000000-19,19.000000-18.000000-41,19.000000-19.000000-41,19.000000-18.000000-38</inkml:trace>
</inkml:ink>
</file>

<file path=ppt/ink/ink1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6600.000000 24400.000000 999,'143.000000'256.000000'0,"-11.000000"-37.000000"0 ,-14.000000-38.000000 0,-11.000000-37.000000 0,-7.000000-26.000000 0,0.000000-11.000000 0,0.000000-14.000000 0,0.000000-11.000000 0,0.000000-14.000000 0,0.000000-11.000000 0,0.000000-14.000000 0,0.000000-11.000000 0,-4.000000-9.000000 0,-5.000000-3.000000 0,-7.000000-3.000000 0,-5.000000-2.000000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8550.000000 24900.000000 999,'-160.000000'-130.000000'0,"32.000000"41.000000"0 ,31.000000 40.000000 0,32.000000 42.000000 0,13.000000 22.000000 0,-3.000000 7.000000 0,-3.000000 6.000000 0,-2.000000 7.000000 0,-17.000000 15.000000 0,-28.000000 25.000000 0,-28.000000 25.000000 0,-27.000000 25.000000 0,-19.000000 21.000000 0,-5.000000 20.000000 0,-7.000000 18.000000 0,-5.000000 20.000000 0,16.000000-14.000000-19,41.000000-43.000000-41,40.000000-44.000000-41,42.000000-43.000000-38</inkml:trace>
</inkml:ink>
</file>

<file path=ppt/ink/ink135.xml><?xml version="1.0" encoding="utf-8"?>
<inkml:ink xmlns:inkml="http://www.w3.org/2003/InkML">
  <annotation type="ScanImages2ExtractSignatures">1</annotation>
  <annotation type="ScanImagesWidth">2097205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71000.000000 33250.000000 999,'-116.000000'-22.000000'0,"19.000000"6.000000"0 ,19.000000 7.000000 0,19.000000 6.000000 0,9.000000 4.000000 0,0.000000 4.000000 0,0.000000 3.000000 0,0.000000 3.000000 0,17.000000 7.000000 0,34.000000 14.000000 0,35.000000 11.000000 0,35.000000 14.000000 0,13.000000 11.000000 0,-6.000000 14.000000 0,-6.000000 11.000000 0,-6.000000 14.000000 0,-7.000000-4.000000 0,-6.000000-19.000000 0,-6.000000-18.000000 0,-6.000000-19.000000 0,-1.000000-16.000000 0,7.000000-12.000000 0,6.000000-13.000000 0,7.000000-12.000000 0,-1.000000-13.000000 0,-6.000000-12.000000 0,-6.000000-13.000000 0,-6.000000-12.000000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71500.000000 33850.000000 999,'159.000000'20.000000'0,"-31.000000"-9.000000"0 ,-31.000000-10.000000 0,-31.000000-8.000000 0,-23.000000-12.000000 0,-11.000000-12.000000 0,-14.000000-13.000000 0,-11.000000-12.000000 0,-7.000000-7.000000 0,0.000000 1.000000 0,0.000000-1.000000 0,0.000000 1.000000 0,-7.000000 7.000000 0,-11.000000 16.000000 0,-14.000000 15.000000 0,-11.000000 17.000000 0,-4.000000 17.000000 0,6.000000 23.000000 0,7.000000 22.000000 0,6.000000 22.000000 0,1.000000 4.000000-19,-3.000000-12.000000-41,-3.000000-13.000000-41,-2.000000-12.000000-38</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72150.000000 33450.000000 999,'-115.000000'31.000000'0,"23.000000"13.000000"0 ,22.000000 12.000000 0,22.000000 13.000000 0,15.000000 7.000000 0,9.000000 4.000000 0,10.000000 3.000000 0,10.000000 3.000000 0,7.000000-1.000000 0,6.000000-2.000000 0,7.000000-3.000000 0,6.000000-3.000000 0,4.000000-7.000000 0,4.000000-9.000000 0,3.000000-10.000000 0,3.000000-8.000000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72300.000000 34650.000000 999,'95.000000'-32.000000'0,"-9.000000"-11.000000"0 ,-10.000000-14.000000 0,-8.000000-11.000000 0,-11.000000-6.000000 0,-8.000000 4.000000 0,-10.000000 3.000000 0,-9.000000 3.000000 0,-9.000000 3.000000 0,-5.000000 3.000000 0,-7.000000 3.000000 0,-5.000000 4.000000 0,-11.000000-1.000000 0,-11.000000-3.000000 0,-14.000000-3.000000 0,-11.000000-2.000000 0,-7.000000-1.000000 0,0.000000 3.000000 0,0.000000 3.000000 0,0.000000 4.000000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73750.000000 33600.000000 999,'-90.000000'53.000000'0,"23.000000"6.000000"0 ,22.000000 7.000000 0,22.000000 6.000000 0,8.000000 1.000000 0,-2.000000-3.000000 0,-3.000000-3.000000 0,-3.000000-2.000000 0,-1.000000-5.000000 0,4.000000-2.000000 0,3.000000-3.000000 0,3.000000-3.000000 0,9.000000-18.000000 0,16.000000-31.000000 0,15.000000-31.000000 0,17.000000-31.000000 0,8.000000-20.000000 0,4.000000-5.000000 0,3.000000-7.000000 0,3.000000-5.000000 0,-1.000000 0.000000 0,-2.000000 10.000000 0,-3.000000 10.000000 0,-3.000000 9.000000 0,-7.000000 23.000000 0,-9.000000 38.000000 0,-10.000000 37.000000 0,-8.000000 38.000000 0,-6.000000 16.000000 0,1.000000-2.000000 0,-1.000000-3.000000 0,1.000000-3.000000 0,-1.000000-2.000000 0,1.000000 0.000000 0,-1.000000 0.000000 0,1.000000 0.000000 0,8.000000-7.000000 0,20.000000-11.000000 0,18.000000-14.000000 0,20.000000-11.000000 0,5.000000-14.000000-19,-6.000000-11.000000-41,-6.000000-14.000000-41,-6.000000-11.000000-38</inkml:trace>
</inkml:ink>
</file>

<file path=ppt/ink/ink14.xml><?xml version="1.0" encoding="utf-8"?>
<inkml:ink xmlns:inkml="http://www.w3.org/2003/InkML">
  <annotation type="ScanImages2ExtractSignatures">1</annotation>
  <annotation type="ScanImagesWidth">486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17100.000000 32300.000000 999,'134.000000'43.000000'0,"19.000000"39.000000"0 ,19.000000 36.000000 0,19.000000 39.000000 0,13.000000 25.000000 0,10.000000 17.000000 0,10.000000 15.000000 0,9.000000 16.000000 0,-8.000000-5.000000 0,-25.000000-25.000000 0,-25.000000-25.000000 0,-25.000000-25.000000 0,-11.000000-13.000000 0,3.000000 1.000000 0,3.000000-1.000000 0,4.000000 1.000000 0,-7.000000-10.000000 0,-16.000000-19.000000 0,-15.000000-18.000000 0,-15.000000-19.000000 0</inkml:trace>
</inkml:ink>
</file>

<file path=ppt/ink/ink1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75050.000000 34200.000000 999,'65.000000'-116.000000'0,"-18.000000"19.000000"0 ,-19.000000 19.000000 0,-18.000000 19.000000 0,-15.000000 24.000000 0,-9.000000 32.000000 0,-10.000000 31.000000 0,-8.000000 32.000000 0,-8.000000 16.000000 0,-2.000000 4.000000 0,-3.000000 3.000000 0,-3.000000 3.000000 0,2.000000-2.000000 0,10.000000-6.000000 0,10.000000-6.000000 0,9.000000-6.000000 0,10.000000-18.000000 0,14.000000-28.000000 0,11.000000-28.000000 0,14.000000-27.000000 0,7.000000-20.000000 0,3.000000-9.000000 0,3.000000-10.000000 0,4.000000-8.000000 0,-1.000000-1.000000 0,-3.000000 9.000000 0,-3.000000 10.000000 0,-2.000000 10.000000 0,-1.000000 5.000000 0,3.000000 4.000000 0,3.000000 3.000000 0,4.000000 3.000000 0,-4.000000 12.000000 0,-9.000000 22.000000 0,-10.000000 22.000000 0,-8.000000 23.000000 0,-11.000000 16.000000 0,-8.000000 13.000000 0,-10.000000 12.000000 0,-9.000000 13.000000 0,-2.000000 4.000000 0,6.000000-3.000000 0,7.000000-3.000000 0,6.000000-2.000000 0,10.000000-8.000000 0,17.000000-8.000000 0,15.000000-10.000000 0,16.000000-9.000000 0,10.000000-16.000000 0,7.000000-22.000000 0,6.000000-22.000000 0,7.000000-21.000000 0,-3.000000-12.000000 0,-8.000000 1.000000 0,-10.000000-1.000000 0,-9.000000 1.000000 0,-2.000000-4.000000 0,6.000000-6.000000 0,7.000000-6.000000 0,6.000000-6.000000 0,-2.000000-4.000000 0,-9.000000 1.000000 0,-10.000000-1.000000 0,-8.000000 1.000000 0,-8.000000 1.000000 0,-2.000000 3.000000 0,-3.000000 3.000000 0,-3.000000 4.000000 0,-17.000000 8.000000 0,-27.000000 17.000000 0,-28.000000 15.000000 0,-28.000000 16.000000 0,-9.000000 13.000000 0,14.000000 14.000000 0,11.000000 11.000000 0,14.000000 14.000000 0,5.000000 11.000000 0,1.000000 14.000000 0,-1.000000 11.000000 0,1.000000 14.000000 0,4.000000-1.000000 0,9.000000-12.000000 0,10.000000-13.000000 0,10.000000-12.000000 0,8.000000-10.000000 0,10.000000-6.000000 0,10.000000-6.000000 0,9.000000-6.000000 0,10.000000-9.000000 0,14.000000-8.000000 0,11.000000-10.000000 0,14.000000-9.000000 0,8.000000-10.000000 0,7.000000-9.000000 0,6.000000-10.000000 0,7.000000-8.000000 0,-3.000000-6.000000 0,-8.000000 1.000000 0,-10.000000-1.000000 0,-9.000000 1.000000 0,-4.000000-1.000000 0,4.000000 1.000000 0,3.000000-1.000000 0,3.000000 1.000000 0,-4.000000 1.000000 0,-8.000000 3.000000 0,-10.000000 3.000000 0,-9.000000 4.000000 0,-18.000000-3.000000 0,-24.000000-5.000000 0,-26.000000-7.000000 0,-24.000000-5.000000 0,-17.000000 11.000000 0,-5.000000 32.000000 0,-7.000000 31.000000 0,-5.000000 32.000000 0,3.000000 15.000000 0,17.000000 0.000000 0,15.000000 0.000000 0,16.000000 0.000000 0,10.000000-2.000000 0,7.000000-3.000000 0,6.000000-3.000000 0,7.000000-2.000000 0,7.000000-9.000000 0,9.000000-12.000000 0,10.000000-13.000000 0,10.000000-12.000000 0,7.000000-10.000000 0,6.000000-6.000000 0,7.000000-6.000000 0,6.000000-6.000000 0,4.000000-7.000000 0,4.000000-6.000000 0,3.000000-6.000000 0,3.000000-6.000000 0,-2.000000-2.000000 0,-6.000000 3.000000 0,-6.000000 3.000000 0,-6.000000 4.000000 0,-4.000000-1.000000 0,1.000000-3.000000 0,-1.000000-3.000000 0,1.000000-2.000000 0,-4.000000-9.000000 0,-6.000000-12.000000 0,-6.000000-13.000000 0,-6.000000-12.000000 0,-6.000000-9.000000 0,-2.000000-2.000000 0,-3.000000-3.000000 0,-3.000000-3.000000 0,-6.000000 4.000000 0,-5.000000 13.000000 0,-7.000000 12.000000 0,-5.000000 13.000000 0,-12.000000 20.000000 0,-16.000000 28.000000 0,-15.000000 28.000000 0,-15.000000 29.000000 0,-4.000000 21.000000 0,9.000000 16.000000 0,10.000000 15.000000 0,10.000000 17.000000 0,5.000000 7.000000 0,4.000000 0.000000 0,3.000000 0.000000 0,3.000000 0.000000 0,3.000000-4.000000 0,3.000000-5.000000 0,3.000000-7.000000 0,4.000000-5.000000 0,1.000000-11.000000 0,0.000000-11.000000 0,0.000000-14.000000 0,0.000000-11.000000 0</inkml:trace>
</inkml:ink>
</file>

<file path=ppt/ink/ink141.xml><?xml version="1.0" encoding="utf-8"?>
<inkml:ink xmlns:inkml="http://www.w3.org/2003/InkML">
  <annotation type="ScanImages2ExtractSignatures">1</annotation>
  <annotation type="ScanImagesWidth">-2094432772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78250.000000 33700.000000 999,'120.000000'70.000000'0,"-9.000000"-9.000000"0 ,-10.000000-10.000000 0,-8.000000-8.000000 0,-11.000000-8.000000 0,-8.000000-2.000000 0,-10.000000-3.000000 0,-9.000000-3.000000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90600.000000 24850.000000 999,'-71.000000'457.000000'0,"10.000000"-83.000000"0 ,10.000000-85.000000 0,9.000000-84.000000 0,9.000000-51.000000 0,9.000000-15.000000 0,10.000000-15.000000 0,10.000000-16.000000 0,13.000000-21.000000 0,19.000000-24.000000 0,19.000000-26.000000 0,19.000000-24.000000 0,7.000000-18.000000 0,-3.000000-9.000000 0,-3.000000-10.000000 0,-2.000000-8.000000 0,-1.000000-6.000000 0,3.000000 1.000000 0,3.000000-1.000000 0,4.000000 1.000000 0,-1.000000 5.000000 0,-3.000000 14.000000 0,-3.000000 11.000000 0,-2.000000 14.000000 0,-11.000000 10.000000 0,-15.000000 9.000000 0,-15.000000 10.000000 0,-16.000000 10.000000 0,-18.000000 0.000000 0,-18.000000-5.000000 0,-19.000000-7.000000 0,-18.000000-5.000000 0,-7.000000-8.000000-19,6.000000-5.000000-41,7.000000-7.000000-41,6.000000-5.000000-38</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92550.000000 26350.000000 999,'-94.000000'51.000000'0,"13.000000"4.000000"0 ,12.000000 3.000000 0,13.000000 3.000000 0,10.000000 3.000000 0,10.000000 3.000000 0,10.000000 3.000000 0,9.000000 4.000000 0,6.000000-3.000000 0,3.000000-5.000000 0,3.000000-7.000000 0,4.000000-5.000000 0,8.000000-11.000000-19,17.000000-11.000000-41,15.000000-14.000000-41,16.000000-11.000000-38</inkml:trace>
</inkml:ink>
</file>

<file path=ppt/ink/ink144.xml><?xml version="1.0" encoding="utf-8"?>
<inkml:ink xmlns:inkml="http://www.w3.org/2003/InkML">
  <annotation type="ScanImages2ExtractSignatures">1</annotation>
  <annotation type="ScanImagesWidth">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7"/>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92675.000000 25300.000000 333,'108.000000'43.000000'167,"34.000000"32.000000"-1 ,35.000000 32.000000 1,34.000000 32.000000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93400.000000 26300.000000 999,'-90.000000'96.000000'0,"23.000000"-5.000000"0 ,22.000000-7.000000 0,22.000000-5.000000 0,12.000000-8.000000 0,3.000000-5.000000 0,3.000000-7.000000 0,4.000000-5.000000 0,11.000000-15.000000 0,23.000000-22.000000 0,22.000000-22.000000 0,22.000000-21.000000 0,5.000000-12.000000 0,-8.000000 1.000000 0,-10.000000-1.000000 0,-9.000000 1.000000 0,-5.000000 1.000000 0,0.000000 3.000000 0,0.000000 3.000000 0,0.000000 4.000000 0,-5.000000 11.000000 0,-9.000000 23.000000 0,-10.000000 22.000000 0,-8.000000 22.000000 0,-1.000000 5.000000 0,9.000000-8.000000 0,10.000000-10.000000 0,10.000000-9.000000 0,7.000000-9.000000-19,6.000000-5.000000-41,7.000000-7.000000-41,6.000000-5.000000-38</inkml:trace>
</inkml:ink>
</file>

<file path=ppt/ink/ink146.xml><?xml version="1.0" encoding="utf-8"?>
<inkml:ink xmlns:inkml="http://www.w3.org/2003/InkML">
  <annotation type="ScanImages2ExtractSignatures">1</annotation>
  <annotation type="ScanImagesWidth">7602179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95100.000000 26850.000000 999,'114.000000'10.000000'0,"-22.000000"-27.000000"0 ,-22.000000-28.000000 0,-21.000000-28.000000 0,-15.000000-10.000000 0,-6.000000 9.000000 0,-6.000000 10.000000 0,-6.000000 10.000000 0,-10.000000 5.000000 0,-12.000000 4.000000 0,-13.000000 3.000000 0,-12.000000 3.000000 0,-12.000000 6.000000 0,-8.000000 9.000000 0,-10.000000 10.000000 0,-9.000000 10.000000 0,-9.000000 10.000000 0,-5.000000 13.000000 0,-7.000000 12.000000 0,-5.000000 13.000000 0,3.000000 6.000000 0,17.000000 0.000000 0,15.000000 0.000000 0,16.000000 0.000000 0,23.000000-2.000000 0,31.000000-3.000000 0,32.000000-3.000000 0,31.000000-2.000000 0,20.000000-15.000000 0,9.000000-25.000000 0,10.000000-25.000000 0,10.000000-25.000000 0,4.000000-16.000000 0,0.000000-6.000000 0,0.000000-6.000000 0,0.000000-6.000000 0,-2.000000-6.000000 0,-3.000000-2.000000 0,-3.000000-3.000000 0,-2.000000-3.000000 0,-8.000000-4.000000 0,-8.000000-3.000000 0,-10.000000-3.000000 0,-9.000000-2.000000 0,-12.000000-5.000000 0,-11.000000-2.000000 0,-14.000000-3.000000 0,-11.000000-3.000000 0,-11.000000 4.000000 0,-5.000000 13.000000 0,-7.000000 12.000000 0,-5.000000 13.000000 0,-17.000000 20.000000 0,-24.000000 28.000000 0,-26.000000 28.000000 0,-24.000000 29.000000 0,-10.000000 27.000000 0,6.000000 29.000000 0,7.000000 28.000000 0,6.000000 28.000000 0,6.000000 18.000000 0,6.000000 10.000000 0,7.000000 10.000000 0,6.000000 9.000000 0,9.000000-8.000000 0,13.000000-25.000000 0,12.000000-25.000000 0,13.000000-25.000000 0,4.000000-18.000000-19,-3.000000-8.000000-41,-3.000000-10.000000-41,-2.000000-9.000000-38</inkml:trace>
</inkml:ink>
</file>

<file path=ppt/ink/ink1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91500.000000 28450.000000 999,'-210.000000'215.000000'0,"32.000000"-18.000000"0 ,31.000000-19.000000 0,32.000000-18.000000 0,21.000000-10.000000 0,13.000000 0.000000 0,12.000000 0.000000 0,13.000000 0.000000 0,10.000000-10.000000 0,10.000000-18.000000 0,10.000000-19.000000 0,9.000000-18.000000 0,13.000000-15.000000-19,20.000000-9.000000-41,18.000000-10.000000-41,20.000000-8.000000-38</inkml:trace>
</inkml:ink>
</file>

<file path=ppt/ink/ink148.xml><?xml version="1.0" encoding="utf-8"?>
<inkml:ink xmlns:inkml="http://www.w3.org/2003/InkML">
  <annotation type="ScanImages2ExtractSignatures">1</annotation>
  <annotation type="ScanImagesWidth">2097206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91950.000000 30100.000000 999,'-66.000000'71.000000'0,"19.000000"-5.000000"0 ,19.000000-7.000000 0,19.000000-5.000000 0,18.000000-12.000000 0,19.000000-16.000000 0,19.000000-15.000000 0,19.000000-15.000000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92350.000000 29250.000000 999,'-82.000000'135.000000'0,"39.000000"-27.000000"0 ,36.000000-28.000000 0,39.000000-28.000000 0,18.000000-18.000000-19,0.000000-6.000000-41,0.000000-6.000000-41,0.000000-6.000000-38</inkml:trace>
</inkml:ink>
</file>

<file path=ppt/ink/ink15.xml><?xml version="1.0" encoding="utf-8"?>
<inkml:ink xmlns:inkml="http://www.w3.org/2003/InkML">
  <annotation type="ScanImages2ExtractSignatures">1</annotation>
  <annotation type="ScanImagesWidth">21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19500.000000 31300.000000 999,'-261.000000'253.000000'0,"28.000000"6.000000"0 ,28.000000 7.000000 0,29.000000 6.000000 0,15.000000-4.000000 0,3.000000-11.000000 0,3.000000-14.000000 0,4.000000-11.000000 0,11.000000-20.000000 0,23.000000-24.000000 0,22.000000-26.000000 0,22.000000-24.000000 0,16.000000-23.000000 0,14.000000-18.000000 0,11.000000-19.000000 0,14.000000-18.000000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93050.000000 29750.000000 999,'207.000000'-2.000000'0,"-83.000000"-3.000000"0 ,-85.000000-3.000000 0,-84.000000-2.000000 0,-38.000000 2.000000 0,9.000000 9.000000 0,10.000000 10.000000 0,10.000000 10.000000 0,8.000000 7.000000 0,10.000000 6.000000 0,10.000000 7.000000 0,9.000000 6.000000 0,6.000000 6.000000 0,3.000000 6.000000 0,3.000000 7.000000 0,4.000000 6.000000 0,4.000000 3.000000 0,6.000000 0.000000 0,7.000000 0.000000 0,6.000000 0.000000 0,1.000000 0.000000 0,-3.000000 0.000000 0,-3.000000 0.000000 0,-2.000000 0.000000 0,-9.000000-4.000000 0,-12.000000-5.000000 0,-13.000000-7.000000 0,-12.000000-5.000000 0</inkml:trace>
</inkml:ink>
</file>

<file path=ppt/ink/ink1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94500.000000 29450.000000 999,'65.000000'-100.000000'0,"-18.000000"50.000000"0 ,-19.000000 50.000000 0,-18.000000 50.000000 0,-15.000000 34.000000 0,-9.000000 19.000000 0,-10.000000 19.000000 0,-8.000000 19.000000 0,-3.000000 7.000000 0,7.000000-3.000000 0,6.000000-3.000000 0,7.000000-2.000000 0,4.000000-11.000000 0,3.000000-15.000000 0,3.000000-15.000000 0,4.000000-16.000000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93850.000000 29450.000000 999,'142.000000'114.000000'0,"-16.000000"-22.000000"0 ,-15.000000-22.000000 0,-15.000000-21.000000 0,-4.000000-10.000000 0,9.000000 3.000000 0,10.000000 3.000000 0,10.000000 4.000000 0,-6.000000-4.000000-19,-18.000000-9.000000-41,-19.000000-10.000000-41,-18.000000-8.000000-38</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95450.000000 30400.000000 999,'140.000000'-49.000000'0,"-18.000000"4.000000"0 ,-19.000000 3.000000 0,-18.000000 3.000000 0,-14.000000-2.000000 0,-5.000000-6.000000 0,-7.000000-6.000000 0,-5.000000-6.000000 0,-22.000000-4.000000 0,-33.000000 1.000000 0,-35.000000-1.000000 0,-34.000000 1.000000 0,-16.000000 5.000000 0,3.000000 14.000000 0,3.000000 11.000000 0,4.000000 14.000000 0,2.000000 13.000000 0,4.000000 16.000000 0,3.000000 15.000000 0,3.000000 17.000000 0,-1.000000 21.000000 0,-2.000000 28.000000 0,-3.000000 28.000000 0,-3.000000 29.000000 0,5.000000 8.000000 0,17.000000-8.000000 0,15.000000-10.000000 0,16.000000-9.000000 0,16.000000-13.000000 0,20.000000-16.000000 0,18.000000-15.000000 0,20.000000-15.000000 0,14.000000-15.000000 0,14.000000-12.000000 0,11.000000-13.000000 0,14.000000-12.000000 0,7.000000-15.000000 0,3.000000-15.000000 0,3.000000-15.000000 0,4.000000-16.000000 0,-1.000000-12.000000 0,-3.000000-5.000000 0,-3.000000-7.000000 0,-2.000000-5.000000 0,-9.000000-4.000000 0,-12.000000 0.000000 0,-13.000000 0.000000 0,-12.000000 0.000000 0,-10.000000-4.000000 0,-6.000000-5.000000 0,-6.000000-7.000000 0,-6.000000-5.000000 0,-12.000000 14.000000 0,-15.000000 39.000000 0,-15.000000 36.000000 0,-16.000000 39.000000 0,-13.000000 27.000000 0,-9.000000 19.000000 0,-10.000000 19.000000 0,-8.000000 19.000000 0,-3.000000 5.000000 0,7.000000-5.000000 0,6.000000-7.000000 0,7.000000-5.000000 0,7.000000-11.000000 0,9.000000-11.000000 0,10.000000-14.000000 0,10.000000-11.000000 0,10.000000-15.000000 0,13.000000-16.000000 0,12.000000-15.000000 0,13.000000-15.000000 0,9.000000-18.000000 0,6.000000-19.000000 0,7.000000-18.000000 0,6.000000-19.000000 0,1.000000-7.000000 0,-3.000000 7.000000 0,-3.000000 6.000000 0,-2.000000 7.000000 0,-8.000000 19.000000 0,-8.000000 35.000000 0,-10.000000 35.000000 0,-9.000000 34.000000 0,-7.000000 24.000000 0,-3.000000 17.000000 0,-3.000000 15.000000 0,-2.000000 16.000000 0,-1.000000 2.000000 0,3.000000-8.000000 0,3.000000-10.000000 0,4.000000-9.000000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89200.000000 45550.000000 999,'-47.000000'278.000000'0,"6.000000"-44.000000"0 ,7.000000-43.000000 0,6.000000-44.000000 0,6.000000-27.000000 0,6.000000-9.000000 0,7.000000-10.000000 0,6.000000-8.000000 0,9.000000-20.000000 0,13.000000-28.000000 0,12.000000-28.000000 0,13.000000-27.000000 0,1.000000-23.000000 0,-9.000000-16.000000 0,-10.000000-15.000000 0,-8.000000-15.000000 0,-8.000000-12.000000 0,-2.000000-6.000000 0,-3.000000-6.000000 0,-3.000000-6.000000 0,-1.000000-1.000000 0,4.000000 7.000000 0,3.000000 6.000000 0,3.000000 7.000000 0,6.000000 10.000000 0,9.000000 16.000000 0,10.000000 15.000000 0,10.000000 17.000000 0,7.000000 16.000000 0,6.000000 19.000000 0,7.000000 19.000000 0,6.000000 19.000000 0,1.000000 7.000000-19,-3.000000-3.000000-41,-3.000000-3.000000-41,-2.000000-2.000000-38</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90850.000000 45850.000000 999,'-91.000000'120.000000'0,"19.000000"-9.000000"0 ,19.000000-10.000000 0,19.000000-8.000000 0,10.000000-11.000000 0,4.000000-8.000000 0,3.000000-10.000000 0,3.000000-9.000000 0,10.000000-9.000000-19,20.000000-5.000000-41,18.000000-7.000000-41,20.000000-5.000000-38</inkml:trace>
</inkml:ink>
</file>

<file path=ppt/ink/ink156.xml><?xml version="1.0" encoding="utf-8"?>
<inkml:ink xmlns:inkml="http://www.w3.org/2003/InkML">
  <annotation type="ScanImages2ExtractSignatures">1</annotation>
  <annotation type="ScanImagesWidth">3342380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91600.000000 44450.000000 999,'-93.000000'56.000000'0,"17.000000"13.000000"0 ,15.000000 12.000000 0,16.000000 13.000000 0,13.000000 1.000000 0,14.000000-9.000000 0,11.000000-10.000000 0,14.000000-8.000000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91900.000000 45700.000000 999,'-72.000000'71.000000'0,"6.000000"-5.000000"0 ,7.000000-7.000000 0,6.000000-5.000000 0,6.000000-3.000000 0,6.000000 4.000000 0,7.000000 3.000000 0,6.000000 3.000000 0,7.000000 3.000000 0,10.000000 3.000000 0,10.000000 3.000000 0,9.000000 4.000000 0,9.000000-6.000000 0,9.000000-11.000000 0,10.000000-14.000000 0,10.000000-11.000000 0,7.000000-11.000000 0,6.000000-5.000000 0,7.000000-7.000000 0,6.000000-5.000000 0,3.000000-11.000000 0,0.000000-11.000000 0,0.000000-14.000000 0,0.000000-11.000000 0,-7.000000-9.000000 0,-11.000000-3.000000 0,-14.000000-3.000000 0,-11.000000-2.000000 0,-11.000000-1.000000 0,-5.000000 3.000000 0,-7.000000 3.000000 0,-5.000000 4.000000 0,-14.000000-3.000000 0,-18.000000-5.000000 0,-19.000000-7.000000 0,-18.000000-5.000000 0,-7.000000 2.000000 0,6.000000 13.000000 0,7.000000 12.000000 0,6.000000 13.000000 0</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92200.000000 46000.000000 999,'139.000000'134.000000'0,"-22.000000"-31.000000"0 ,-22.000000-31.000000 0,-21.000000-31.000000 0,-7.000000-20.000000 0,9.000000-5.000000 0,10.000000-7.000000 0,10.000000-5.000000 0,0.000000-4.000000 0,-5.000000 0.000000 0,-7.000000 0.000000 0,-5.000000 0.000000 0,-8.000000 0.000000 0,-5.000000 0.000000 0,-7.000000 0.000000 0,-5.000000 0.000000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94550.000000 46100.000000 999,'-69.000000'93.000000'0,"13.000000"-11.000000"0 ,12.000000-14.000000 0,13.000000-11.000000 0,13.000000-23.000000 0,17.000000-31.000000 0,15.000000-31.000000 0,16.000000-31.000000 0,10.000000-18.000000 0,7.000000-3.000000 0,6.000000-3.000000 0,7.000000-2.000000 0,2.000000 2.000000 0,1.000000 9.000000 0,-1.000000 10.000000 0,1.000000 10.000000 0,-3.000000 16.000000 0,-2.000000 26.000000 0,-3.000000 24.000000 0,-3.000000 26.000000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21650.000000 30350.000000 999,'178.000000'-193.000000'0,"6.000000"67.000000"0 ,7.000000 65.000000 0,6.000000 66.000000 0,7.000000 38.000000 0,10.000000 14.000000 0,10.000000 11.000000 0,9.000000 14.000000 0,1.000000 7.000000 0,-6.000000 3.000000 0,-6.000000 3.000000 0,-6.000000 4.000000 0,-13.000000 7.000000 0,-19.000000 13.000000 0,-18.000000 12.000000 0,-19.000000 13.000000 0,-29.000000 27.000000 0,-36.000000 45.000000 0,-39.000000 43.000000 0,-36.000000 45.000000 0,-42.000000 38.000000 0,-43.000000 34.000000 0,-44.000000 35.000000 0,-43.000000 35.000000 0,-21.000000-3.000000 0,3.000000-36.000000 0,3.000000-39.000000 0,4.000000-36.000000 0,-4.000000-22.000000 0,-9.000000-2.000000 0,-10.000000-3.000000 0,-8.000000-3.000000 0,8.000000-27.000000 0,29.000000-50.000000 0,28.000000-50.000000 0,28.000000-50.000000 0,37.000000-40.000000 0,47.000000-27.000000 0,47.000000-28.000000 0,48.000000-28.000000 0,41.000000-24.000000 0,38.000000-19.000000 0,37.000000-18.000000 0,38.000000-19.000000 0,21.000000-12.000000 0,7.000000-2.000000 0,6.000000-3.000000 0,7.000000-3.000000 0,-7.000000 2.000000 0,-19.000000 10.000000 0,-18.000000 10.000000 0,-19.000000 9.000000 0,-19.000000 9.000000 0,-19.000000 9.000000 0,-18.000000 10.000000 0,-19.000000 10.000000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95450.000000 46300.000000 999,'96.000000'42.000000'0,"-5.000000"-16.000000"0 ,-7.000000-15.000000 0,-5.000000-15.000000 0,-6.000000-11.000000 0,-3.000000-2.000000 0,-3.000000-3.000000 0,-2.000000-3.000000 0,-3.000000-6.000000 0,1.000000-5.000000 0,-1.000000-7.000000 0,1.000000-5.000000 0,-13.000000-9.000000 0,-25.000000-9.000000 0,-25.000000-10.000000 0,-25.000000-8.000000 0,-18.000000 2.000000 0,-8.000000 16.000000 0,-10.000000 15.000000 0,-9.000000 17.000000 0,-2.000000 10.000000 0,6.000000 6.000000 0,7.000000 7.000000 0,6.000000 6.000000 0,3.000000 10.000000 0,0.000000 17.000000 0,0.000000 15.000000 0,0.000000 16.000000 0,4.000000 9.000000 0,10.000000 3.000000 0,10.000000 3.000000 0,9.000000 4.000000 0,7.000000 1.000000 0,7.000000 0.000000 0,6.000000 0.000000 0,7.000000 0.000000 0,7.000000-5.000000 0,9.000000-9.000000 0,10.000000-10.000000 0,10.000000-8.000000 0,5.000000-9.000000 0,4.000000-6.000000 0,3.000000-6.000000 0,3.000000-6.000000 0</inkml:trace>
</inkml:ink>
</file>

<file path=ppt/ink/ink161.xml><?xml version="1.0" encoding="utf-8"?>
<inkml:ink xmlns:inkml="http://www.w3.org/2003/InkML">
  <annotation type="ScanImages2ExtractSignatures">1</annotation>
  <annotation type="ScanImagesWidth">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97150.000000 46500.000000 999,'68.000000'-72.000000'0,"-11.000000"6.000000"0 ,-14.000000 7.000000 0,-11.000000 6.000000 0,-20.000000 6.000000 0,-24.000000 6.000000 0,-26.000000 7.000000 0,-24.000000 6.000000 0,-13.000000 13.000000 0,0.000000 23.000000 0,0.000000 22.000000 0,0.000000 22.000000 0,7.000000 10.000000 0,17.000000 1.000000 0,15.000000-1.000000 0,16.000000 1.000000 0,10.000000-3.000000 0,7.000000-2.000000 0,6.000000-3.000000 0,7.000000-3.000000 0,11.000000-10.000000 0,20.000000-16.000000 0,18.000000-15.000000 0,20.000000-15.000000 0,3.000000-12.000000 0,-8.000000-6.000000 0,-10.000000-6.000000 0,-9.000000-6.000000 0,-7.000000-6.000000 0,-3.000000-2.000000 0,-3.000000-3.000000 0,-2.000000-3.000000 0,-9.000000 13.000000 0,-12.000000 32.000000 0,-13.000000 31.000000 0,-12.000000 32.000000 0,-1.000000 10.000000-19,14.000000-9.000000-41,11.000000-10.000000-41,14.000000-8.000000-38</inkml:trace>
</inkml:ink>
</file>

<file path=ppt/ink/ink16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98550.000000 46700.000000 999,'135.000000'-74.000000'0,"-27.000000"4.000000"0 ,-28.000000 3.000000 0,-28.000000 3.000000 0,-24.000000 3.000000 0,-19.000000 3.000000 0,-18.000000 3.000000 0,-19.000000 4.000000 0,-15.000000 7.000000 0,-8.000000 13.000000 0,-10.000000 12.000000 0,-9.000000 13.000000 0,-5.000000 7.000000 0,0.000000 4.000000 0,0.000000 3.000000 0,0.000000 3.000000 0,4.000000 4.000000 0,10.000000 7.000000 0,10.000000 6.000000 0,9.000000 7.000000 0,18.000000 2.000000 0,29.000000 1.000000 0,28.000000-1.000000 0,28.000000 1.000000 0,20.000000-13.000000 0,13.000000-25.000000 0,12.000000-25.000000 0,13.000000-25.000000 0,2.000000-15.000000 0,-5.000000-2.000000 0,-7.000000-3.000000 0,-5.000000-3.000000 0,-3.000000-4.000000 0,4.000000-3.000000 0,3.000000-3.000000 0,3.000000-2.000000 0,-2.000000-9.000000 0,-6.000000-12.000000 0,-6.000000-13.000000 0,-6.000000-12.000000 0,-6.000000-7.000000 0,-2.000000 1.000000 0,-3.000000-1.000000 0,-3.000000 1.000000 0,-9.000000 10.000000 0,-11.000000 22.000000 0,-14.000000 22.000000 0,-11.000000 23.000000 0,-23.000000 24.000000 0,-31.000000 28.000000 0,-31.000000 28.000000 0,-31.000000 29.000000 0,-16.000000 24.000000 0,0.000000 22.000000 0,0.000000 22.000000 0,0.000000 23.000000 0,3.000000 10.000000 0,6.000000 0.000000 0,7.000000 0.000000 0,6.000000 0.000000 0,7.000000-5.000000 0,10.000000-9.000000 0,10.000000-10.000000 0,9.000000-8.000000 0,7.000000-12.000000 0,7.000000-12.000000 0,6.000000-13.000000 0,7.000000-12.000000 0,13.000000-13.000000 0,22.000000-12.000000 0,22.000000-13.000000 0,23.000000-12.000000 0,10.000000-10.000000 0,0.000000-6.000000 0,0.000000-6.000000 0,0.000000-6.000000 0,-2.000000-6.000000-19,-3.000000-2.000000-41,-3.000000-3.000000-41,-2.000000-3.000000-38</inkml:trace>
</inkml:ink>
</file>

<file path=ppt/ink/ink163.xml><?xml version="1.0" encoding="utf-8"?>
<inkml:ink xmlns:inkml="http://www.w3.org/2003/InkML">
  <annotation type="ScanImages2ExtractSignatures">1</annotation>
  <annotation type="ScanImagesWidth">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100500.000000 45950.000000 999,'157.000000'-205.000000'0,"-33.000000"41.000000"0 ,-35.000000 40.000000 0,-34.000000 42.000000 0,-21.000000 21.000000 0,-6.000000 3.000000 0,-6.000000 3.000000 0,-6.000000 4.000000 0,-18.000000 16.000000 0,-28.000000 32.000000 0,-28.000000 31.000000 0,-27.000000 32.000000 0,-9.000000 18.000000 0,13.000000 6.000000 0,12.000000 7.000000 0,13.000000 6.000000 0,7.000000 1.000000 0,4.000000-3.000000 0,3.000000-3.000000 0,3.000000-2.000000 0,4.000000-5.000000 0,7.000000-2.000000 0,6.000000-3.000000 0,7.000000-3.000000 0,5.000000-6.000000 0,7.000000-5.000000 0,6.000000-7.000000 0,7.000000-5.000000 0</inkml:trace>
</inkml:ink>
</file>

<file path=ppt/ink/ink164.xml><?xml version="1.0" encoding="utf-8"?>
<inkml:ink xmlns:inkml="http://www.w3.org/2003/InkML">
  <annotation type="ScanImages2ExtractSignatures">1</annotation>
  <annotation type="ScanImagesWidth">2097205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101150.000000 46300.000000 999,'-7.000000'-82.000000'0,"-11.000000"39.000000"0 ,-14.000000 36.000000 0,-11.000000 39.000000 0,-1.000000 18.000000 0,13.000000 0.000000 0,12.000000 0.000000 0,13.000000 0.000000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101950.000000 45150.000000 999,'-111.000000'50.000000'0,"28.000000"0.000000"0 ,28.000000 0.000000 0,29.000000 0.000000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101800.000000 46050.000000 999,'-72.000000'139.000000'0,"6.000000"-22.000000"0 ,7.000000-22.000000 0,6.000000-21.000000 0,18.000000-20.000000 0,32.000000-15.000000 0,31.000000-15.000000 0,32.000000-16.000000 0,15.000000-13.000000 0,0.000000-9.000000 0,0.000000-10.000000 0,0.000000-8.000000 0,-4.000000-3.000000 0,-5.000000 7.000000 0,-7.000000 6.000000 0,-5.000000 7.000000 0,-14.000000 15.000000 0,-18.000000 25.000000 0,-19.000000 25.000000 0,-18.000000 25.000000 0,0.000000 6.000000 0,23.000000-12.000000 0,22.000000-13.000000 0,22.000000-12.000000 0,8.000000-12.000000 0,-2.000000-8.000000 0,-3.000000-10.000000 0,-3.000000-9.000000 0,4.000000-9.000000 0,13.000000-5.000000 0,12.000000-7.000000 0,13.000000-5.000000 0,-1.000000-6.000000 0,-11.000000-3.000000 0,-14.000000-3.000000 0,-11.000000-2.000000 0,-9.000000-3.000000 0,-3.000000 1.000000 0,-3.000000-1.000000 0,-2.000000 1.000000 0,-8.000000-4.000000 0,-8.000000-6.000000 0,-10.000000-6.000000 0,-9.000000-6.000000 0,-12.000000 4.000000 0,-11.000000 16.000000 0,-14.000000 15.000000 0,-11.000000 17.000000 0,-6.000000 11.000000 0,4.000000 10.000000 0,3.000000 10.000000 0,3.000000 9.000000 0,1.000000 9.000000 0,1.000000 9.000000 0,-1.000000 10.000000 0,1.000000 10.000000 0,16.000000 4.000000 0,35.000000 0.000000 0,35.000000 0.000000 0,34.000000 0.000000 0,18.000000-10.000000 0,4.000000-18.000000 0,3.000000-19.000000 0,3.000000-18.000000 0,3.000000-17.000000 0,3.000000-11.000000 0,3.000000-14.000000 0,4.000000-11.000000 0,-1.000000-9.000000 0,-3.000000-3.000000 0,-3.000000-3.000000 0,-2.000000-2.000000 0,-8.000000-6.000000 0,-8.000000-6.000000 0,-10.000000-6.000000 0,-9.000000-6.000000 0,-9.000000-9.000000 0,-5.000000-8.000000 0,-7.000000-10.000000 0,-5.000000-9.000000 0,-6.000000-4.000000 0,-3.000000 4.000000 0,-3.000000 3.000000 0,-2.000000 3.000000 0,-15.000000 23.000000 0,-25.000000 44.000000 0,-25.000000 44.000000 0,-25.000000 44.000000 0,-13.000000 26.000000 0,1.000000 9.000000 0,-1.000000 10.000000 0,1.000000 10.000000 0,-6.000000 14.000000 0,-8.000000 23.000000 0,-10.000000 22.000000 0,-9.000000 22.000000 0,2.000000-2.000000 0,17.000000-25.000000 0,15.000000-25.000000 0,16.000000-25.000000 0,9.000000-15.000000 0,3.000000-2.000000 0,3.000000-3.000000 0,4.000000-3.000000 0,16.000000-17.000000 0,32.000000-27.000000 0,31.000000-28.000000 0,32.000000-28.000000 0,11.000000-10.000000 0,-5.000000 9.000000 0,-7.000000 10.000000 0,-5.000000 10.000000 0,-6.000000 7.000000 0,-3.000000 6.000000 0,-3.000000 7.000000 0,-2.000000 6.000000 0,-8.000000 6.000000 0,-8.000000 6.000000 0,-10.000000 7.000000 0,-9.000000 6.000000 0,-10.000000 3.000000 0,-9.000000 0.000000 0,-10.000000 0.000000 0,-8.000000 0.000000 0,-12.000000-4.000000 0,-12.000000-5.000000 0,-13.000000-7.000000 0,-12.000000-5.000000 0,-10.000000-9.000000 0,-6.000000-9.000000 0,-6.000000-10.000000 0,-6.000000-8.000000 0,1.000000-11.000000 0,9.000000-8.000000 0,10.000000-10.000000 0,10.000000-9.000000 0,10.000000-5.000000-19,13.000000 0.000000-41,12.000000 0.000000-41,13.000000 0.000000-38</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39"/>
    </inkml:context>
    <inkml:brush xml:id="br0">
      <inkml:brushProperty name="width" value="0.0451732911169529" units="cm"/>
      <inkml:brushProperty name="height" value="0.0451732911169529" units="cm"/>
      <inkml:brushProperty name="color" value="#F2395B"/>
      <inkml:brushProperty name="ignorePressure" value="0"/>
    </inkml:brush>
  </inkml:definitions>
  <inkml:trace contextRef="#ctx0" brushRef="#br0">53400.000000 54400.000000 808,'-27.000000'62.000000'15,"-3.000000"-24.000000"-2 ,-3.000000-26.000000-2,-2.000000-24.000000-2,-6.000000-10.000000-1,-6.000000 6.000000 2,-6.000000 7.000000 1,-6.000000 6.000000 0,-2.000000 3.000000 1,3.000000 0.000000-1,3.000000 0.000000 0,4.000000 0.000000-1,2.000000 0.000000-1,4.000000 0.000000-1,3.000000 0.000000 1,3.000000 0.000000-2,1.000000 0.000000 0,1.000000 0.000000 0,-1.000000 0.000000 0,1.000000 0.000000-1</inkml:trace>
</inkml:ink>
</file>

<file path=ppt/ink/ink1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23520.000000 33864.000000 999,'-8.000000'-88.000000'0,"-15.000000"25.000000"0 ,-17.000000 25.000000 0,-15.000000 26.000000 0,-15.000000 26.000000 0,-17.000000 28.000000 0,-15.000000 29.000000 0,-16.000000 28.000000 0,5.000000 14.000000 0,25.000000 0.000000 0,25.000000 0.000000 0,26.000000 1.000000 0,19.000000-8.000000 0,17.000000-11.000000 0,15.000000-14.000000 0,16.000000-12.000000 0,17.000000-12.000000 0,19.000000-13.000000 0,19.000000-13.000000 0,18.000000-12.000000 0,14.000000-14.000000 0,5.000000-16.000000 0,7.000000-16.000000 0,6.000000-15.000000 0,3.000000-15.000000 0,1.000000-12.000000 0,-1.000000-12.000000 0,0.000000-14.000000 0,-6.000000-1.000000 0,-12.000000 10.000000 0,-13.000000 9.000000 0,-13.000000 9.000000 0,-12.000000 7.000000 0,-14.000000 3.000000 0,-11.000000 3.000000 0,-13.000000 3.000000 0,-19.000000 8.000000 0,-25.000000 13.000000 0,-25.000000 12.000000 0,-25.000000 13.000000 0,-10.000000 17.000000 0,7.000000 22.000000 0,6.000000 22.000000 0,6.000000 22.000000 0,6.000000 12.000000 0,7.000000 4.000000 0,6.000000 3.000000 0,6.000000 3.000000 0,7.000000-2.000000 0,6.000000-6.000000 0,6.000000-6.000000 0,6.000000-6.000000 0,8.000000-12.000000 0,10.000000-15.000000 0,9.000000-16.000000 0,10.000000-15.000000 0,4.000000-12.000000 0,0.000000-6.000000 0,1.000000-6.000000 0,-1.000000-6.000000 0,7.000000-13.000000 0,12.000000-19.000000 0,13.000000-19.000000 0,12.000000-19.000000 0,-2.000000-7.000000 0,-15.000000 3.000000 0,-15.000000 3.000000 0,-17.000000 3.000000 0,-12.000000 3.000000 0,-9.000000 3.000000 0,-10.000000 4.000000 0,-9.000000 2.000000 0,-10.000000 4.000000 0,-9.000000 3.000000 0,-10.000000 3.000000 0,-9.000000 3.000000 0,-6.000000 5.000000 0,-3.000000 6.000000 0,-4.000000 6.000000 0,-3.000000 7.000000 0,1.000000 12.000000 0,2.000000 19.000000 0,3.000000 19.000000 0,4.000000 19.000000 0,11.000000 8.000000 0,19.000000-3.000000 0,18.000000-4.000000 0,19.000000-3.000000 0,11.000000-4.000000 0,4.000000-7.000000 0,2.000000-6.000000 0,4.000000-6.000000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26034.000000 33914.000000 999,'-27.000000'162.000000'0,"-3.000000"-28.000000"0 ,-3.000000-29.000000 0,-3.000000-28.000000 0,2.000000-16.000000 0,6.000000-3.000000 0,5.000000-3.000000 0,8.000000-3.000000 0,10.000000-11.000000 0,16.000000-19.000000 0,16.000000-19.000000 0,15.000000-19.000000 0,10.000000-14.000000 0,3.000000-9.000000 0,3.000000-9.000000 0,3.000000-11.000000 0,-1.000000-2.000000 0,-6.000000 3.000000 0,-7.000000 3.000000 0,-6.000000 3.000000 0,-1.000000-1.000000 0,8.000000-7.000000 0,5.000000-6.000000 0,7.000000-6.000000 0,-7.000000 15.000000 0,-18.000000 38.000000 0,-19.000000 38.000000 0,-20.000000 38.000000 0,-10.000000 21.000000 0,-3.000000 7.000000 0,-4.000000 6.000000 0,-2.000000 7.000000 0,1.000000-1.000000 0,6.000000-6.000000 0,7.000000-6.000000 0,6.000000-6.000000 0,17.000000-13.000000 0,28.000000-19.000000 0,29.000000-19.000000 0,28.000000-19.000000 0,11.000000-20.000000 0,-7.000000-22.000000 0,-5.000000-22.000000 0,-7.000000-22.000000 0,-3.000000-12.000000 0,0.000000-4.000000 0,0.000000-3.000000 0,0.000000-3.000000 0,-2.000000-3.000000 0,-2.000000-3.000000 0,-4.000000-3.000000 0,-3.000000-4.000000 0,-6.000000 4.000000 0,-10.000000 9.000000 0,-9.000000 9.000000 0,-10.000000 10.000000 0,-7.000000 8.000000 0,-7.000000 6.000000 0,-6.000000 6.000000 0,-6.000000 6.000000 0,-15.000000 23.000000 0,-21.000000 37.000000 0,-23.000000 38.000000 0,-21.000000 38.000000 0,-10.000000 30.000000 0,3.000000 21.000000 0,4.000000 23.000000 0,2.000000 21.000000 0,7.000000 7.000000 0,10.000000-9.000000 0,8.000000-10.000000 0,10.000000-10.000000 0,7.000000-10.000000 0,2.000000-13.000000 0,4.000000-13.000000 0,3.000000-12.000000 0,3.000000-13.000000 0,3.000000-12.000000 0,3.000000-13.000000 0,4.000000-12.000000 0</inkml:trace>
</inkml:ink>
</file>

<file path=ppt/ink/ink1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27500.000000 25300.000000 999,'118.000000'-61.000000'0,"-11.000000"28.000000"0 ,-14.000000 28.000000 0,-11.000000 29.000000 0,-14.000000 18.000000 0,-11.000000 9.000000 0,-14.000000 10.000000 0,-11.000000 10.000000 0,-11.000000 11.000000 0,-5.000000 17.000000 0,-7.000000 15.000000 0,-5.000000 16.000000 0,-11.000000 7.000000 0,-11.000000 1.000000 0,-14.000000-1.000000 0,-11.000000 1.000000 0,-9.000000 2.000000 0,-3.000000 7.000000 0,-3.000000 6.000000 0,-2.000000 7.000000 0,-3.000000 2.000000 0,1.000000 1.000000 0,-1.000000-1.000000 0,1.000000 1.000000 0,4.000000-4.000000 0,9.000000-6.000000 0,10.000000-6.000000 0,10.000000-6.000000 0,8.000000-13.000000 0,10.000000-19.000000 0,10.000000-18.000000 0,9.000000-19.000000 0,10.000000-13.000000 0,14.000000-6.000000 0,11.000000-6.000000 0,14.000000-6.000000 0,5.000000-7.000000 0,1.000000-6.000000 0,-1.000000-6.000000 0,1.000000-6.000000 0,-7.000000 1.000000 0,-12.000000 9.000000 0,-13.000000 10.000000 0,-12.000000 10.000000 0,-15.000000 8.000000 0,-15.000000 10.000000 0,-15.000000 10.000000 0,-16.000000 9.000000 0,-21.000000 13.000000 0,-24.000000 20.000000 0,-26.000000 18.000000 0,-24.000000 20.000000 0,-6.000000-4.000000 0,17.000000-25.000000 0,15.000000-25.000000 0,16.000000-25.000000 0,10.000000-15.000000 0,7.000000-2.000000 0,6.000000-3.000000 0,7.000000-3.000000 0</inkml:trace>
</inkml:ink>
</file>

<file path=ppt/ink/ink170.xml><?xml version="1.0" encoding="utf-8"?>
<inkml:ink xmlns:inkml="http://www.w3.org/2003/InkML">
  <annotation type="ScanImages2ExtractSignatures">1</annotation>
  <annotation type="ScanImagesWidth">1869836407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27392.000000 33411.000000 999,'138.000000'29.000000'0,"-25.000000"5.000000"0 ,-25.000000 7.000000 0,-25.000000 6.000000 0,-13.000000 5.000000 0,0.000000 3.000000 0,1.000000 3.000000 0,-1.000000 3.000000 0,-3.000000 1.000000 0,-6.000000-4.000000 0,-7.000000-3.000000 0,-5.000000-3.000000 0,-6.000000-2.000000-19,-2.000000 0.000000-41,-4.000000 1.000000-41,-3.000000-1.000000-38</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28649.000000 34316.000000 999,'61.000000'-53.000000'0,"-28.000000"44.000000"0 ,-28.000000 43.000000 0,-29.000000 45.000000 0,-12.000000 21.000000 0,3.000000 1.000000 0,3.000000-1.000000 0,3.000000 1.000000 0,4.000000-2.000000 0,2.000000-3.000000 0,4.000000-4.000000 0,3.000000-2.000000 0,1.000000-7.000000 0,1.000000-9.000000 0,-1.000000-9.000000 0,1.000000-10.000000 0</inkml:trace>
</inkml:ink>
</file>

<file path=ppt/ink/ink1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29755.000000 32808.000000 999,'-91.000000'163.000000'0,"18.000000"-24.000000"0 ,20.000000-26.000000 0,18.000000-25.000000 0</inkml:trace>
</inkml:ink>
</file>

<file path=ppt/ink/ink173.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30308.000000 34065.000000 999,'-115.000000'228.000000'0,"23.000000"-47.000000"0 ,21.000000-48.000000 0,22.000000-47.000000 0,13.000000-24.000000 0,3.000000-4.000000 0,3.000000-3.000000 0,3.000000-3.000000 0,15.000000-11.000000 0,24.000000-19.000000 0,26.000000-19.000000 0,25.000000-19.000000 0,15.000000-19.000000 0,7.000000-18.000000 0,6.000000-19.000000 0,7.000000-19.000000 0,2.000000-11.000000 0,1.000000-4.000000 0,0.000000-2.000000 0,-1.000000-4.000000 0,-2.000000 5.000000 0,-7.000000 13.000000 0,-6.000000 12.000000 0,-7.000000 13.000000 0,-6.000000 13.000000 0,-6.000000 12.000000 0,-6.000000 12.000000 0,-6.000000 13.000000 0,-14.000000 19.000000 0,-18.000000 26.000000 0,-18.000000 24.000000 0,-20.000000 25.000000 0,-9.000000 15.000000 0,0.000000 3.000000 0,0.000000 2.000000 0,-1.000000 4.000000 0,4.000000-3.000000 0,6.000000-9.000000 0,7.000000-10.000000 0,6.000000-10.000000 0,8.000000-4.000000 0,9.000000 0.000000 0,9.000000 0.000000 0,10.000000 0.000000 0,8.000000-8.000000 0,6.000000-16.000000 0,7.000000-16.000000 0,6.000000-15.000000 0,4.000000-11.000000 0,4.000000-6.000000 0,2.000000-7.000000 0,4.000000-6.000000 0,3.000000-8.000000 0,3.000000-9.000000 0,4.000000-10.000000 0,2.000000-9.000000 0,-4.000000-6.000000 0,-13.000000-4.000000 0,-13.000000-3.000000 0,-12.000000-2.000000 0,-6.000000 0.000000 0,0.000000 7.000000 0,0.000000 7.000000 0,-1.000000 5.000000 0,-4.000000 18.000000 0,-9.000000 28.000000 0,-10.000000 29.000000 0,-9.000000 27.000000 0,-8.000000 14.000000 0,-7.000000-4.000000 0,-6.000000-3.000000 0,-6.000000-3.000000 0,-1.000000 4.000000 0,2.000000 13.000000 0,4.000000 13.000000 0,3.000000 12.000000 0,3.000000 0.000000 0,3.000000-12.000000 0,3.000000-13.000000 0,4.000000-12.000000 0,12.000000-12.000000 0,22.000000-8.000000 0,22.000000-11.000000 0,22.000000-8.000000 0,14.000000-12.000000 0,6.000000-12.000000 0,7.000000-13.000000 0,6.000000-13.000000 0,0.000000-7.000000 0,-6.000000-3.000000 0,-7.000000-4.000000 0,-6.000000-3.000000 0,-6.000000-1.000000 0,-6.000000 0.000000 0,-7.000000-1.000000 0,-6.000000 1.000000 0,-5.000000 0.000000 0,-3.000000 0.000000 0,-3.000000-1.000000 0,-3.000000 1.000000 0,-16.000000 8.000000 0,-28.000000 15.000000 0,-28.000000 16.000000 0,-29.000000 16.000000 0,-7.000000 17.000000 0,12.000000 18.000000 0,12.000000 20.000000 0,13.000000 19.000000 0,8.000000 6.000000 0,3.000000-7.000000 0,4.000000-6.000000 0,2.000000-6.000000 0,8.000000-4.000000 0,13.000000-4.000000 0,13.000000-3.000000 0,12.000000-3.000000 0,9.000000-7.000000 0,7.000000-9.000000 0,6.000000-9.000000 0,6.000000-10.000000 0,0.000000-6.000000 0,-6.000000-3.000000 0,-6.000000-3.000000 0,-6.000000-3.000000 0,0.000000-6.000000 0,11.000000-5.000000 0,9.000000-7.000000 0,9.000000-6.000000 0,5.000000-11.000000 0,0.000000-15.000000 0,0.000000-17.000000 0,0.000000-15.000000 0,-8.000000-10.000000 0,-15.000000-2.000000 0,-17.000000-4.000000 0,-15.000000-3.000000 0,-19.000000 3.000000 0,-22.000000 10.000000 0,-21.000000 9.000000 0,-23.000000 9.000000 0,-9.000000 13.000000 0,3.000000 16.000000 0,2.000000 15.000000 0,4.000000 16.000000 0,4.000000 18.000000 0,2.000000 18.000000 0,4.000000 19.000000 0,3.000000 19.000000 0,6.000000 13.000000 0,9.000000 6.000000 0,10.000000 6.000000 0,9.000000 6.000000 0,8.000000 1.000000 0,7.000000-7.000000 0,5.000000-6.000000 0,8.000000-7.000000 0,8.000000-1.000000 0,13.000000 3.000000 0,12.000000 4.000000 0,13.000000 2.000000 0,8.000000-4.000000 0,4.000000-13.000000 0,2.000000-13.000000 0,3.000000-12.000000 0,-2.000000-6.000000-19,-11.000000 0.000000-41,-8.000000 0.000000-41,-10.000000-1.000000-38</inkml:trace>
</inkml:ink>
</file>

<file path=ppt/ink/ink1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19498.000000 41255.000000 999,'21.000000'99.000000'0,"-5.000000"-3.000000"0 ,-6.000000-3.000000 0,-7.000000-4.000000 0,-3.000000-2.000000 0,0.000000-4.000000 0,0.000000-3.000000 0,0.000000-3.000000 0,0.000000-5.000000 0,0.000000-6.000000 0,0.000000-6.000000 0,0.000000-6.000000 0,-2.000000-4.000000 0,-3.000000 0.000000 0,-3.000000 0.000000 0,-2.000000 1.000000 0,2.000000-15.000000 0,9.000000-28.000000 0,10.000000-29.000000 0,10.000000-27.000000 0,10.000000-11.000000 0,13.000000 11.000000 0,13.000000 8.000000 0,12.000000 11.000000 0,2.000000 11.000000 0,-10.000000 17.000000 0,-9.000000 15.000000 0,-10.000000 16.000000 0,-17.000000 11.000000 0,-25.000000 6.000000 0,-25.000000 6.000000 0,-25.000000 7.000000 0,-11.000000-2.000000 0,3.000000-9.000000 0,2.000000-10.000000 0,5.000000-9.000000 0</inkml:trace>
</inkml:ink>
</file>

<file path=ppt/ink/ink17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20855.000000 41959.000000 999,'-22.000000'96.000000'0,"6.000000"-10.000000"0 ,7.000000-9.000000 0,6.000000-9.000000 0,7.000000-24.000000 0,11.000000-38.000000 0,8.000000-37.000000 0,10.000000-38.000000 0,2.000000-15.000000 0,-7.000000 11.000000 0,-6.000000 8.000000 0,-6.000000 10.000000 0,1.000000 8.000000 0,10.000000 6.000000 0,9.000000 7.000000 0,10.000000 5.000000 0,4.000000 10.000000 0,0.000000 13.000000 0,0.000000 12.000000 0,1.000000 13.000000 0</inkml:trace>
</inkml:ink>
</file>

<file path=ppt/ink/ink176.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4: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21861.000000 42261.000000 999,'116.000000'-72.000000'0,"-18.000000"6.000000"0 ,-20.000000 6.000000 0,-18.000000 6.000000 0,-15.000000 3.000000 0,-9.000000-4.000000 0,-9.000000-4.000000 0,-10.000000-2.000000 0,-17.000000 6.000000 0,-25.000000 16.000000 0,-25.000000 15.000000 0,-25.000000 16.000000 0,-7.000000 13.000000 0,13.000000 9.000000 0,12.000000 10.000000 0,13.000000 9.000000 0,10.000000 11.000000 0,5.000000 12.000000 0,7.000000 14.000000 0,7.000000 11.000000 0,4.000000 6.000000 0,3.000000-4.000000 0,3.000000-3.000000 0,3.000000-3.000000 0,6.000000-3.000000 0,5.000000-3.000000 0,7.000000-4.000000 0,6.000000-2.000000 0,12.000000-9.000000 0,20.000000-12.000000 0,18.000000-12.000000 0,19.000000-13.000000 0,5.000000-13.000000 0,-10.000000-12.000000 0,-9.000000-13.000000 0,-9.000000-13.000000 0,-4.000000-4.000000 0,4.000000 3.000000 0,3.000000 3.000000 0,3.000000 4.000000 0,-2.000000 0.000000 0,-6.000000 1.000000 0,-7.000000 0.000000 0,-5.000000 0.000000 0,-15.000000-2.000000 0,-22.000000-3.000000 0,-21.000000-3.000000 0,-23.000000-3.000000 0,-15.000000 10.000000 0,-10.000000 21.000000 0,-10.000000 22.000000 0,-8.000000 22.000000 0,1.000000 13.000000 0,12.000000 3.000000 0,13.000000 3.000000 0,13.000000 4.000000 0,10.000000 1.000000 0,10.000000-1.000000 0,10.000000 1.000000 0,9.000000 0.000000 0,10.000000-6.000000 0,14.000000-13.000000 0,12.000000-13.000000 0,12.000000-12.000000 0,4.000000-16.000000 0,-6.000000-19.000000 0,-7.000000-18.000000 0,-7.000000-20.000000 0,-2.000000-8.000000 0,0.000000-1.000000 0,0.000000 0.000000 0,-1.000000 0.000000 0,-1.000000 0.000000 0,-3.000000 0.000000 0,-3.000000 0.000000 0,-3.000000 1.000000 0,-8.000000 13.000000 0,-13.000000 28.000000 0,-12.000000 29.000000 0,-13.000000 28.000000 0,-5.000000 16.000000 0,4.000000 3.000000 0,3.000000 3.000000 0,3.000000 4.000000 0,4.000000 1.000000 0,7.000000-1.000000 0,6.000000 1.000000 0,7.000000 0.000000 0,12.000000-11.000000 0,18.000000-22.000000 0,20.000000-22.000000 0,19.000000-23.000000 0,7.000000-19.000000 0,-3.000000-19.000000 0,-2.000000-20.000000 0,-4.000000-18.000000 0,-2.000000-9.000000 0,0.000000-1.000000 0,1.000000 0.000000 0,-1.000000 1.000000 0,-3.000000-1.000000 0,-5.000000 1.000000 0,-8.000000-1.000000 0,-5.000000 1.000000 0,-9.000000 2.000000 0,-9.000000 7.000000 0,-9.000000 6.000000 0,-10.000000 7.000000 0,-6.000000 4.000000 0,-3.000000 3.000000 0,-3.000000 3.000000 0,-3.000000 4.000000 0,-6.000000 3.000000 0,-5.000000 3.000000 0,-7.000000 3.000000 0,-6.000000 3.000000 0,-3.000000 16.000000 0,0.000000 28.000000 0,0.000000 28.000000 0,0.000000 29.000000 0,0.000000 19.000000 0,-1.000000 9.000000 0,1.000000 9.000000 0,0.000000 10.000000 0,0.000000 22.000000 0,0.000000 34.000000 0,0.000000 35.000000 0,0.000000 35.000000 0,-1.000000 12.000000 0,1.000000-10.000000 0,0.000000-8.000000 0,0.000000-11.000000 0,2.000000-13.000000 0,2.000000-19.000000 0,4.000000-19.000000 0,3.000000-19.000000 0,3.000000-19.000000 0,3.000000-18.000000 0,3.000000-20.000000 0,3.000000-18.000000 0,4.000000-24.000000 0,3.000000-28.000000 0,2.000000-28.000000 0,5.000000-29.000000 0,3.000000-23.000000 0,7.000000-19.000000 0,7.000000-19.000000 0,5.000000-19.000000 0,4.000000-8.000000 0,0.000000 3.000000 0,-1.000000 4.000000 0,1.000000 3.000000 0,1.000000 6.000000 0,4.000000 9.000000 0,2.000000 10.000000 0,4.000000 9.000000 0,1.000000 15.000000 0,1.000000 18.000000 0,-1.000000 19.000000 0,0.000000 19.000000 0,-6.000000 18.000000 0,-12.000000 15.000000 0,-14.000000 15.000000 0,-11.000000 17.000000 0,-12.000000 12.000000 0,-9.000000 9.000000 0,-10.000000 10.000000 0,-9.000000 9.000000 0,-6.000000-3.000000 0,-3.000000-15.000000 0,-4.000000-17.000000 0,-3.000000-15.000000 0,-1.000000-9.000000 0,0.000000-4.000000 0,-1.000000-2.000000 0,1.000000-4.000000 0,17.000000 0.000000 0,35.000000 3.000000 0,34.000000 4.000000 0,35.000000 2.000000 0,10.000000 7.000000 0,-11.000000 9.000000 0,-14.000000 10.000000 0,-12.000000 9.000000 0,-5.000000 2.000000 0,4.000000-7.000000 0,2.000000-5.000000 0,4.000000-8.000000 0</inkml:trace>
</inkml:ink>
</file>

<file path=ppt/ink/ink177.xml><?xml version="1.0" encoding="utf-8"?>
<inkml:ink xmlns:inkml="http://www.w3.org/2003/InkML">
  <annotation type="ScanImages2ExtractSignatures">1</annotation>
  <annotation type="ScanImagesWidth">942813523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20352.000000 43518.000000 999,'-97.000000'-25.000000'0,"6.000000"0.000000"0 ,6.000000-1.000000 0,6.000000 1.000000 0,4.000000 5.000000 0,0.000000 9.000000 0,-1.000000 9.000000 0,1.000000 10.000000 0,-2.000000 11.000000 0,-4.000000 12.000000 0,-2.000000 13.000000 0,-3.000000 13.000000 0,1.000000 6.000000 0,6.000000 0.000000 0,7.000000 0.000000 0,6.000000-1.000000 0,8.000000 8.000000 0,9.000000 11.000000 0,10.000000 14.000000 0,9.000000 11.000000 0,11.000000 3.000000 0,13.000000-10.000000 0,12.000000-10.000000 0,13.000000-9.000000 0,12.000000-10.000000 0,13.000000-14.000000 0,13.000000-12.000000 0,12.000000-12.000000 0,8.000000-10.000000 0,3.000000-7.000000 0,3.000000-5.000000 0,4.000000-7.000000 0,1.000000-6.000000 0,0.000000-7.000000 0,0.000000-5.000000 0,0.000000-7.000000 0,-2.000000-8.000000 0,-2.000000-10.000000 0,-4.000000-8.000000 0,-3.000000-10.000000 0,-3.000000-4.000000 0,-4.000000 4.000000 0,-2.000000 3.000000 0,-4.000000 3.000000 0,-2.000000 4.000000 0,-4.000000 2.000000 0,-3.000000 4.000000 0,-3.000000 2.000000 0,1.000000 0.000000 0,7.000000-8.000000 0,6.000000-5.000000 0,6.000000-7.000000 0,-1.000000-1.000000 0,-10.000000 3.000000 0,-9.000000 3.000000 0,-10.000000 3.000000 0,-9.000000 16.000000 0,-9.000000 28.000000 0,-10.000000 28.000000 0,-9.000000 29.000000 0,-7.000000 16.000000 0,-3.000000 2.000000 0,-3.000000 4.000000 0,-2.000000 3.000000 0,-1.000000 1.000000 0,3.000000 1.000000 0,3.000000-1.000000 0,4.000000 0.000000 0,-1.000000-1.000000 0,-3.000000-3.000000 0,-3.000000-4.000000 0,-3.000000-2.000000 0,0.000000-4.000000-19,3.000000-3.000000-41,4.000000-3.000000-41,2.000000-3.000000-38</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21810.000000 44725.000000 999,'-64.000000'72.000000'0,"22.000000"-6.000000"0 ,21.000000-6.000000 0,23.000000-7.000000 0,20.000000-6.000000 0,19.000000-6.000000 0,18.000000-6.000000 0,20.000000-7.000000 0,2.000000-17.000000 0,-11.000000-28.000000 0,-14.000000-29.000000 0,-12.000000-28.000000 0,-9.000000-9.000000 0,-7.000000 9.000000 0,-6.000000 10.000000 0,-6.000000 9.000000 0,-10.000000 4.000000 0,-12.000000 1.000000 0,-13.000000 0.000000 0,-12.000000-1.000000 0,-10.000000 6.000000 0,-6.000000 9.000000 0,-7.000000 9.000000 0,-6.000000 10.000000 0,18.000000 9.000000 0,40.000000 10.000000 0,42.000000 9.000000 0,40.000000 9.000000 0,25.000000 2.000000 0,10.000000-6.000000 0,9.000000-7.000000 0,10.000000-6.000000 0,-2.000000-3.000000 0,-13.000000 0.000000 0,-12.000000 0.000000 0,-13.000000 0.000000 0,-11.000000 0.000000 0,-9.000000 0.000000 0,-9.000000 0.000000 0,-10.000000 0.000000 0,-18.000000 3.000000 0,-24.000000 7.000000 0,-26.000000 6.000000 0,-24.000000 5.000000 0,-7.000000 11.000000 0,12.000000 12.000000 0,13.000000 12.000000 0,13.000000 14.000000 0,12.000000 0.000000 0,13.000000-8.000000 0,13.000000-11.000000 0,12.000000-8.000000 0,6.000000-4.000000 0,0.000000 4.000000 0,0.000000 2.000000 0,1.000000 4.000000 0,-15.000000 3.000000 0,-28.000000 3.000000 0,-29.000000 3.000000 0,-27.000000 3.000000 0,-14.000000-4.000000 0,4.000000-13.000000 0,3.000000-13.000000 0,3.000000-12.000000 0,24.000000-11.000000 0,44.000000-10.000000 0,44.000000-9.000000 0,43.000000-9.000000 0,18.000000-8.000000 0,-9.000000-7.000000 0,-10.000000-6.000000 0,-9.000000-6.000000 0,-8.000000-2.000000 0,-7.000000 4.000000 0,-6.000000 2.000000 0,-6.000000 4.000000 0,-5.000000 0.000000 0,-2.000000-4.000000 0,-4.000000-2.000000 0,-3.000000-4.000000 0,-13.000000-1.000000 0,-22.000000-1.000000 0,-22.000000 1.000000 0,-21.000000 0.000000 0,-14.000000 3.000000 0,-2.000000 6.000000 0,-3.000000 6.000000 0,-4.000000 7.000000 0,-1.000000 4.000000 0,-1.000000 4.000000 0,1.000000 3.000000 0,0.000000 3.000000 0,6.000000 10.000000 0,12.000000 20.000000 0,13.000000 19.000000 0,13.000000 18.000000 0,6.000000 10.000000 0,0.000000 0.000000 0,0.000000 0.000000 0,0.000000 0.000000 0,0.000000 4.000000 0,0.000000 10.000000 0,0.000000 10.000000 0,0.000000 8.000000 0,0.000000 0.000000 0,0.000000-14.000000 0,0.000000-11.000000 0,0.000000-14.000000 0,13.000000-10.000000 0,24.000000-10.000000 0,26.000000-9.000000 0,25.000000-10.000000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1"/>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25732.000000 44574.000000 333,'109.000000'43.000000'167,"33.000000"32.000000"-1 ,35.000000 33.000000 1,34.000000 31.000000 0</inkml:trace>
</inkml:ink>
</file>

<file path=ppt/ink/ink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29400.000000 26100.000000 999,'326.000000'-218.000000'0,"-46.000000"67.000000"0 ,-47.000000 65.000000 0,-47.000000 66.000000 0,-27.000000 41.000000 0,-6.000000 20.000000 0,-6.000000 18.000000 0,-6.000000 20.000000 0,-12.000000 10.000000 0,-15.000000 3.000000 0,-15.000000 3.000000 0,-16.000000 4.000000 0,-16.000000 4.000000 0,-16.000000 6.000000 0,-15.000000 7.000000 0,-15.000000 6.000000 0,-23.000000 9.000000 0,-28.000000 13.000000 0,-28.000000 12.000000 0,-27.000000 13.000000 0,-23.000000 10.000000 0,-16.000000 10.000000 0,-15.000000 10.000000 0,-15.000000 9.000000 0,-3.000000-5.000000 0,14.000000-19.000000 0,11.000000-18.000000 0,14.000000-19.000000 0,16.000000-19.000000 0,22.000000-19.000000 0,22.000000-18.000000 0,23.000000-19.000000 0,27.000000-16.000000 0,34.000000-12.000000 0,35.000000-13.000000 0,35.000000-12.000000 0,29.000000-16.000000 0,25.000000-19.000000 0,25.000000-18.000000 0,25.000000-19.000000 0,17.000000-13.000000 0,9.000000-6.000000 0,10.000000-6.000000 0,10.000000-6.000000 0,-12.000000 2.000000 0,-31.000000 14.000000 0,-31.000000 11.000000 0,-31.000000 14.000000 0,-26.000000 8.000000-19,-18.000000 7.000000-41,-19.000000 6.000000-41,-18.000000 7.000000-38</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25531.000000 44071.000000 999,'-71.000000'96.000000'0,"10.000000"-10.000000"0 ,9.000000-9.000000 0,10.000000-9.000000 0,8.000000-4.000000 0,5.000000 4.000000 0,7.000000 2.000000 0,6.000000 4.000000 0,4.000000 5.000000 0,-1.000000 6.000000 0,1.000000 6.000000 0,-1.000000 6.000000 0,2.000000 1.000000 0,3.000000-7.000000 0,4.000000-6.000000 0,2.000000-7.000000 0,7.000000-4.000000 0,9.000000-3.000000 0,9.000000-4.000000 0,10.000000-2.000000 0,7.000000-7.000000 0,2.000000-9.000000 0,4.000000-10.000000 0,2.000000-9.000000 0,4.000000-8.000000 0,3.000000-6.000000 0,4.000000-7.000000 0,2.000000-6.000000 0</inkml:trace>
</inkml:ink>
</file>

<file path=ppt/ink/ink18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26487.000000 44373.000000 999,'-93.000000'31.000000'0,"16.000000"13.000000"0 ,16.000000 13.000000 0,15.000000 12.000000 0,8.000000 9.000000 0,1.000000 7.000000 0,-1.000000 6.000000 0,0.000000 7.000000 0,4.000000 1.000000 0,5.000000-3.000000 0,7.000000-4.000000 0,7.000000-2.000000 0,4.000000-7.000000 0,3.000000-9.000000 0,3.000000-10.000000 0,3.000000-9.000000 0,10.000000-6.000000 0,16.000000-3.000000 0,15.000000-4.000000 0,16.000000-3.000000 0,11.000000-6.000000 0,7.000000-9.000000 0,5.000000-10.000000 0,7.000000-9.000000 0,1.000000-10.000000 0,-2.000000-9.000000 0,-4.000000-10.000000 0,-3.000000-9.000000 0,-5.000000-1.000000 0,-6.000000 6.000000 0,-6.000000 6.000000 0,-7.000000 6.000000 0,-3.000000 2.000000 0,1.000000-4.000000 0,-1.000000-2.000000 0,0.000000-4.000000 0,-12.000000 6.000000 0,-25.000000 11.000000 0,-26.000000 14.000000 0,-25.000000 11.000000 0,-7.000000 11.000000 0,8.000000 5.000000 0,11.000000 7.000000 0,9.000000 6.000000 0,13.000000 2.000000 0,20.000000-3.000000 0,19.000000-4.000000 0,18.000000-3.000000 0,8.000000-7.000000 0,-2.000000-13.000000 0,-4.000000-13.000000 0,-4.000000-12.000000 0,0.000000-12.000000 0,-1.000000-8.000000 0,0.000000-11.000000 0,0.000000-8.000000 0,-4.000000-5.000000 0,-10.000000-1.000000 0,-9.000000 1.000000 0,-10.000000 0.000000 0</inkml:trace>
</inkml:ink>
</file>

<file path=ppt/ink/ink1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27542.000000 45026.000000 999,'-76.000000'-58.000000'0,"46.000000"35.000000"0 ,47.000000 34.000000 0,47.000000 34.000000 0,24.000000 13.000000 0,0.000000-9.000000 0,0.000000-10.000000 0,0.000000-9.000000 0,-3.000000-6.000000 0,-6.000000-4.000000 0,-7.000000-3.000000 0,-6.000000-2.000000 0,-5.000000-3.000000 0,-3.000000 1.000000 0,-2.000000-1.000000 0,-5.000000 1.000000 0,-15.000000 1.000000 0,-28.000000 3.000000 0,-28.000000 4.000000 0,-29.000000 2.000000 0,-11.000000 9.000000 0,7.000000 12.000000 0,6.000000 12.000000 0,6.000000 13.000000 0,17.000000 5.000000 0,29.000000-3.000000 0,28.000000-3.000000 0,28.000000-4.000000 0,12.000000-4.000000 0,-7.000000-7.000000 0,-7.000000-6.000000 0,-5.000000-6.000000 0,-11.000000-2.000000 0,-17.000000 4.000000 0,-15.000000 2.000000 0,-16.000000 4.000000 0,-12.000000-2.000000 0,-10.000000-6.000000 0,-9.000000-6.000000 0,-9.000000-7.000000 0,-6.000000-6.000000 0,1.000000-6.000000 0,0.000000-7.000000 0,-1.000000-6.000000 0</inkml:trace>
</inkml:ink>
</file>

<file path=ppt/ink/ink1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29503.000000 45026.000000 999,'-26.000000'148.000000'0,"-4.000000"-7.000000"0 ,-3.000000-5.000000 0,-3.000000-8.000000 0,1.000000-7.000000 0,7.000000-9.000000 0,6.000000-10.000000 0,6.000000-9.000000 0,5.000000-8.000000 0,3.000000-7.000000 0,4.000000-6.000000 0,2.000000-6.000000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29001.000000 45077.000000 999,'-87.000000'94.000000'0,"29.000000"-12.000000"0 ,28.000000-13.000000 0,29.000000-13.000000 0,21.000000-7.000000 0,16.000000-3.000000 0,16.000000-4.000000 0,16.000000-3.000000 0,10.000000-3.000000 0,7.000000-3.000000 0,6.000000-3.000000 0,7.000000-3.000000 0,1.000000-3.000000 0,-3.000000-4.000000 0,-4.000000-3.000000 0,-2.000000-3.000000 0</inkml:trace>
</inkml:ink>
</file>

<file path=ppt/ink/ink185.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30107.000000 46032.000000 999,'30.000000'86.000000'0,"9.000000"-28.000000"0 ,10.000000-28.000000 0,9.000000-28.000000 0,8.000000-18.000000 0,6.000000-6.000000 0,7.000000-6.000000 0,5.000000-7.000000 0,0.000000-2.000000 0,-10.000000-1.000000 0,-10.000000 0.000000 0,-9.000000 1.000000 0,-9.000000-6.000000 0,-10.000000-9.000000 0,-10.000000-9.000000 0,-8.000000-10.000000 0,-13.000000 1.000000 0,-16.000000 8.000000 0,-16.000000 10.000000 0,-16.000000 10.000000 0,-9.000000 9.000000 0,-2.000000 9.000000 0,-5.000000 10.000000 0,-2.000000 10.000000 0,0.000000 5.000000 0,3.000000 4.000000 0,3.000000 3.000000 0,3.000000 3.000000 0,3.000000 9.000000 0,4.000000 16.000000 0,2.000000 16.000000 0,4.000000 16.000000 0,4.000000 7.000000 0,7.000000 1.000000 0,6.000000-1.000000 0,6.000000 0.000000 0,7.000000 6.000000 0,6.000000 8.000000 0,6.000000 10.000000 0,6.000000 9.000000 0,9.000000-2.000000 0,8.000000-17.000000 0,10.000000-15.000000 0,10.000000-16.000000 0,7.000000-12.000000 0,7.000000-10.000000 0,6.000000-9.000000 0,6.000000-10.000000 0,4.000000-9.000000 0,-1.000000-10.000000 0,0.000000-9.000000 0,1.000000-9.000000 0,-2.000000-8.000000 0,-3.000000-7.000000 0,-4.000000-6.000000 0,-2.000000-6.000000 0,-4.000000-2.000000 0,-3.000000 4.000000 0,-3.000000 2.000000 0,-3.000000 4.000000 0,-16.000000 12.000000 0,-28.000000 23.000000 0,-29.000000 21.000000 0,-27.000000 22.000000 0,-10.000000 11.000000 0,9.000000 1.000000 0,9.000000-1.000000 0,11.000000 0.000000 0,19.000000-9.000000 0,32.000000-19.000000 0,32.000000-19.000000 0,31.000000-18.000000 0,10.000000-14.000000 0,-8.000000-5.000000 0,-10.000000-7.000000 0,-9.000000-6.000000 0,-7.000000 0.000000 0,-3.000000 6.000000 0,-3.000000 6.000000 0,-3.000000 7.000000 0,-3.000000 14.000000 0,-4.000000 22.000000 0,-3.000000 21.000000 0,-2.000000 23.000000 0,4.000000 10.000000 0,12.000000-4.000000 0,13.000000-3.000000 0,13.000000-3.000000 0,3.000000-10.000000 0,-6.000000-15.000000 0,-7.000000-16.000000 0,-6.000000-16.000000 0,0.000000-15.000000 0,6.000000-17.000000 0,7.000000-14.000000 0,6.000000-17.000000 0,-1.000000-3.000000 0,-5.000000 10.000000 0,-7.000000 9.000000 0,-6.000000 10.000000 0,-5.000000 2.000000 0,-3.000000-2.000000 0,-2.000000-4.000000 0,-5.000000-2.000000 0,-2.000000-4.000000 0,-3.000000-3.000000 0,-4.000000-3.000000 0,-3.000000-3.000000 0,-4.000000-1.000000 0,-7.000000 4.000000 0,-6.000000 3.000000 0,-6.000000 3.000000 0,-5.000000-1.000000 0,-3.000000-7.000000 0,-3.000000-6.000000 0,-4.000000-6.000000 0,-1.000000 0.000000 0,0.000000 6.000000 0,0.000000 6.000000 0,0.000000 6.000000 0,-9.000000 18.000000 0,-20.000000 28.000000 0,-18.000000 29.000000 0,-19.000000 28.000000 0,-6.000000 24.000000 0,6.000000 23.000000 0,6.000000 22.000000 0,7.000000 22.000000 0,4.000000 14.000000 0,4.000000 6.000000 0,2.000000 7.000000 0,4.000000 6.000000 0,3.000000 1.000000 0,3.000000-3.000000 0,3.000000-3.000000 0,3.000000-3.000000 0,4.000000-7.000000 0,2.000000-14.000000 0,4.000000-12.000000 0,3.000000-12.000000 0,-1.000000-14.000000 0,-2.000000-11.000000 0,-3.000000-14.000000 0,-4.000000-12.000000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32470.000000 45881.000000 999,'162.000000'71.000000'0,"-28.000000"-10.000000"0 ,-29.000000-9.000000 0,-28.000000-10.000000 0,-13.000000-5.000000 0,4.000000-4.000000 0,2.000000-4.000000 0,4.000000-2.000000 0,3.000000 0.000000 0,3.000000 3.000000 0,4.000000 3.000000 0,2.000000 3.000000 0,-3.000000-3.000000-19,-9.000000-10.000000-41,-9.000000-9.000000-41,-10.000000-9.000000-38</inkml:trace>
</inkml:ink>
</file>

<file path=ppt/ink/ink187.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34431.000000 46736.000000 999,'90.000000'-50.000000'0,"-23.000000"-1.000000"0 ,-21.000000 1.000000 0,-23.000000 0.000000 0,-20.000000-1.000000 0,-18.000000 1.000000 0,-20.000000 0.000000 0,-18.000000 0.000000 0,-10.000000 4.000000 0,0.000000 10.000000 0,0.000000 9.000000 0,0.000000 10.000000 0,2.000000 9.000000 0,3.000000 10.000000 0,3.000000 9.000000 0,3.000000 9.000000 0,6.000000 8.000000 0,10.000000 7.000000 0,10.000000 6.000000 0,8.000000 6.000000 0,6.000000 8.000000 0,-1.000000 9.000000 0,1.000000 10.000000 0,-1.000000 9.000000 0,4.000000 1.000000 0,6.000000-10.000000 0,6.000000-10.000000 0,6.000000-9.000000 0,8.000000-9.000000 0,10.000000-10.000000 0,9.000000-10.000000 0,10.000000-8.000000 0,6.000000-9.000000 0,3.000000-6.000000 0,3.000000-6.000000 0,3.000000-6.000000 0,8.000000-15.000000 0,13.000000-21.000000 0,12.000000-23.000000 0,13.000000-22.000000 0,0.000000-9.000000 0,-13.000000 4.000000 0,-12.000000 2.000000 0,-13.000000 3.000000 0,-6.000000 1.000000 0,0.000000-4.000000 0,0.000000-3.000000 0,-1.000000-3.000000 0,-3.000000 0.000000 0,-11.000000 3.000000 0,-8.000000 4.000000 0,-11.000000 2.000000 0,-5.000000 7.000000 0,-4.000000 9.000000 0,-2.000000 10.000000 0,-4.000000 9.000000 0,-16.000000 22.000000 0,-28.000000 34.000000 0,-28.000000 35.000000 0,-28.000000 35.000000 0,-7.000000 23.000000 0,16.000000 13.000000 0,16.000000 13.000000 0,15.000000 12.000000 0,13.000000 4.000000 0,10.000000-2.000000 0,9.000000-4.000000 0,9.000000-3.000000 0,6.000000-9.000000 0,4.000000-16.000000 0,3.000000-15.000000 0,3.000000-16.000000 0,8.000000-13.000000-19,12.000000-10.000000-41,13.000000-8.000000-41,13.000000-10.000000-38</inkml:trace>
</inkml:ink>
</file>

<file path=ppt/ink/ink188.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36694.000000 44574.000000 999,'44.000000'110.000000'0,"-13.000000"19.000000"0 ,-12.000000 18.000000 0,-13.000000 20.000000 0,-10.000000 14.000000 0,-11.000000 9.000000 0,-8.000000 9.000000 0,-10.000000 10.000000 0,-8.000000 2.000000 0,-6.000000-7.000000 0,-7.000000-6.000000 0,-5.000000-6.000000 0,-7.000000-12.000000 0,-7.000000-15.000000 0,-5.000000-15.000000 0,-7.000000-17.000000 0</inkml:trace>
</inkml:ink>
</file>

<file path=ppt/ink/ink189.xml><?xml version="1.0" encoding="utf-8"?>
<inkml:ink xmlns:inkml="http://www.w3.org/2003/InkML">
  <annotation type="ScanImages2ExtractSignatures">1</annotation>
  <annotation type="ScanImagesWidth">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10749.000000 45328.000000 999,'142.000000'22.000000'0,"-14.000000"-6.000000"0 ,-17.000000-7.000000 0,-15.000000-6.000000 0,-3.000000-6.000000 0,9.000000-6.000000 0,10.000000-7.000000 0,9.000000-6.000000 0,1.000000-2.000000 0,-6.000000 4.000000 0,-6.000000 3.000000 0,-6.000000 3.000000 0,-10.000000 1.000000 0,-12.000000 0.000000 0,-13.000000 1.000000 0,-12.000000-1.000000 0</inkml:trace>
</inkml:ink>
</file>

<file path=ppt/ink/ink1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33250.000000 34150.000000 999,'-13.000000'-252.000000'0,"26.000000"47.000000"0 ,24.000000 47.000000 0,26.000000 48.000000 0,22.000000 44.000000 0,23.000000 44.000000 0,22.000000 44.000000 0,22.000000 44.000000 0,12.000000 30.000000 0,3.000000 20.000000 0,3.000000 18.000000 0,4.000000 20.000000 0,-3.000000 6.000000 0,-5.000000-2.000000 0,-7.000000-3.000000 0,-5.000000-3.000000 0,-12.000000-10.000000 0,-16.000000-16.000000 0,-15.000000-15.000000 0,-15.000000-15.000000 0,-6.000000-1.000000 0,7.000000 16.000000 0,6.000000 15.000000 0,7.000000 17.000000 0</inkml:trace>
</inkml:ink>
</file>

<file path=ppt/ink/ink190.xml><?xml version="1.0" encoding="utf-8"?>
<inkml:ink xmlns:inkml="http://www.w3.org/2003/InkML">
  <annotation type="ScanImages2ExtractSignatures">1</annotation>
  <annotation type="ScanImagesWidth">301545588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11251.000000 45328.000000 999,'-47.000000'259.000000'0,"6.000000"-34.000000"0 ,7.000000-35.000000 0,5.000000-34.000000 0,7.000000-18.000000 0,7.000000 0.000000 0,5.000000 0.000000 0,7.000000 1.000000 0,3.000000-7.000000 0,0.000000-13.000000 0,0.000000-12.000000 0,0.000000-13.000000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11151.000000 46032.000000 999,'140.000000'5.000000'0,"-23.000000"9.000000"0 ,-21.000000 9.000000 0,-22.000000 10.000000 0</inkml:trace>
</inkml:ink>
</file>

<file path=ppt/ink/ink1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12609.000000 46635.000000 999,'-24.000000'140.000000'0,"4.000000"-22.000000"0 ,3.000000-22.000000 0,2.000000-22.000000 0,5.000000-13.000000 0,2.000000-3.000000 0,3.000000-3.000000 0,3.000000-3.000000 0,4.000000-16.000000 0,3.000000-28.000000 0,3.000000-28.000000 0,2.000000-29.000000 0,5.000000-17.000000 0,2.000000-6.000000 0,3.000000-7.000000 0,4.000000-6.000000 0,1.000000 0.000000 0,0.000000 7.000000 0,0.000000 5.000000 0,0.000000 7.000000 0,4.000000 7.000000 0,5.000000 5.000000 0,7.000000 7.000000 0,6.000000 6.000000 0,5.000000 10.000000 0,3.000000 12.000000 0,3.000000 13.000000 0,4.000000 12.000000 0,-1.000000 10.000000 0,-3.000000 6.000000 0,-3.000000 6.000000 0,-3.000000 7.000000 0</inkml:trace>
</inkml:ink>
</file>

<file path=ppt/ink/ink1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2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13665.000000 47138.000000 999,'185.000000'-5.000000'0,"-31.000000"-9.000000"0 ,-31.000000-9.000000 0,-32.000000-10.000000 0,-17.000000-5.000000 0,-4.000000 0.000000 0,-2.000000 1.000000 0,-4.000000-1.000000 0,-2.000000-1.000000 0,-4.000000-4.000000 0,-3.000000-2.000000 0,-3.000000-4.000000 0,-10.000000-1.000000 0,-15.000000-1.000000 0,-16.000000 1.000000 0,-16.000000 0.000000 0,-15.000000 4.000000 0,-16.000000 10.000000 0,-16.000000 9.000000 0,-16.000000 10.000000 0,-7.000000 6.000000 0,-1.000000 3.000000 0,1.000000 3.000000 0,-1.000000 4.000000 0,1.000000 9.000000 0,0.000000 15.000000 0,-1.000000 17.000000 0,1.000000 15.000000 0,6.000000 11.000000 0,12.000000 6.000000 0,13.000000 6.000000 0,13.000000 7.000000 0,9.000000 5.000000 0,6.000000 3.000000 0,6.000000 2.000000 0,7.000000 4.000000 0,6.000000-4.000000 0,7.000000-14.000000 0,6.000000-11.000000 0,6.000000-14.000000 0,8.000000-10.000000 0,9.000000-10.000000 0,9.000000-9.000000 0,11.000000-10.000000 0,5.000000-8.000000 0,4.000000-6.000000 0,2.000000-6.000000 0,4.000000-6.000000 0,3.000000-7.000000 0,3.000000-6.000000 0,3.000000-6.000000 0,4.000000-7.000000 0,-1.000000-1.000000 0,-2.000000 3.000000 0,-4.000000 3.000000 0,-3.000000 4.000000 0,-5.000000-1.000000 0,-6.000000-3.000000 0,-6.000000-3.000000 0,-7.000000-3.000000 0,-4.000000-7.000000 0,-3.000000-8.000000 0,-4.000000-11.000000 0,-3.000000-8.000000 0,-6.000000-3.000000 0,-9.000000 7.000000 0,-10.000000 7.000000 0,-9.000000 5.000000 0,-16.000000 10.000000 0,-22.000000 13.000000 0,-22.000000 12.000000 0,-22.000000 13.000000 0,-5.000000 12.000000 0,13.000000 13.000000 0,12.000000 12.000000 0,13.000000 13.000000 0,10.000000 10.000000 0,6.000000 5.000000 0,5.000000 7.000000 0,8.000000 7.000000 0,4.000000-1.000000 0,3.000000-6.000000 0,3.000000-6.000000 0,4.000000-7.000000 0,10.000000-3.000000 0,19.000000 1.000000 0,20.000000-1.000000 0,17.000000 0.000000 0,8.000000-6.000000-19,-7.000000-12.000000-41,-6.000000-14.000000-41,-7.000000-11.000000-38</inkml:trace>
</inkml:ink>
</file>

<file path=ppt/ink/ink1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16933.000000 46836.000000 999,'-30.000000'-111.000000'0,"-9.000000"28.000000"0 ,-10.000000 28.000000 0,-9.000000 28.000000 0,-5.000000 19.000000 0,1.000000 10.000000 0,-1.000000 9.000000 0,0.000000 9.000000 0,0.000000 10.000000 0,0.000000 9.000000 0,0.000000 10.000000 0,0.000000 9.000000 0,4.000000 6.000000 0,5.000000 4.000000 0,7.000000 3.000000 0,6.000000 3.000000 0,8.000000-2.000000 0,10.000000-6.000000 0,9.000000-6.000000 0,9.000000-7.000000 0,11.000000-7.000000 0,13.000000-10.000000 0,12.000000-10.000000 0,13.000000-8.000000 0,8.000000-9.000000 0,3.000000-6.000000 0,3.000000-6.000000 0,4.000000-6.000000 0,2.000000-7.000000 0,4.000000-6.000000 0,2.000000-6.000000 0,4.000000-7.000000 0,0.000000-6.000000 0,-3.000000-6.000000 0,-4.000000-6.000000 0,-2.000000-7.000000 0,-4.000000-1.000000 0,-3.000000 3.000000 0,-3.000000 3.000000 0,-3.000000 3.000000 0,-8.000000 20.000000 0,-13.000000 39.000000 0,-12.000000 37.000000 0,-13.000000 37.000000 0,1.000000 14.000000 0,12.000000-14.000000 0,12.000000-12.000000 0,13.000000-12.000000 0</inkml:trace>
</inkml:ink>
</file>

<file path=ppt/ink/ink195.xml><?xml version="1.0" encoding="utf-8"?>
<inkml:ink xmlns:inkml="http://www.w3.org/2003/InkML">
  <annotation type="ScanImages2ExtractSignatures">1</annotation>
  <annotation type="ScanImagesWidth">-1656091079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18693.000000 47088.000000 999,'44.000000'-94.000000'0,"-13.000000"12.000000"0 ,-12.000000 13.000000 0,-13.000000 12.000000 0,-15.000000 10.000000 0,-19.000000 6.000000 0,-19.000000 7.000000 0,-19.000000 5.000000 0,-8.000000 7.000000 0,3.000000 7.000000 0,4.000000 5.000000 0,2.000000 7.000000 0,4.000000 9.000000 0,3.000000 13.000000 0,3.000000 13.000000 0,3.000000 12.000000 0,3.000000 7.000000 0,4.000000 4.000000 0,2.000000 4.000000 0,4.000000 2.000000 0,6.000000 0.000000 0,9.000000-3.000000 0,10.000000-3.000000 0,10.000000-3.000000 0,12.000000-9.000000 0,15.000000-17.000000 0,16.000000-15.000000 0,16.000000-15.000000 0,11.000000-15.000000 0,6.000000-13.000000 0,7.000000-12.000000 0,6.000000-12.000000 0,4.000000-13.000000 0,4.000000-13.000000 0,3.000000-12.000000 0,3.000000-13.000000 0,-3.000000-5.000000 0,-10.000000 4.000000 0,-9.000000 2.000000 0,-9.000000 4.000000 0,-7.000000 0.000000 0,-3.000000-3.000000 0,-3.000000-3.000000 0,-3.000000-4.000000 0,-7.000000 4.000000 0,-8.000000 9.000000 0,-10.000000 9.000000 0,-10.000000 10.000000 0,-9.000000 20.000000 0,-10.000000 32.000000 0,-9.000000 31.000000 0,-9.000000 32.000000 0,-7.000000 24.000000 0,-3.000000 20.000000 0,-3.000000 18.000000 0,-3.000000 20.000000 0,0.000000 4.000000 0,3.000000-10.000000 0,3.000000-9.000000 0,3.000000-9.000000 0,4.000000-2.000000 0,2.000000 6.000000 0,4.000000 7.000000 0,3.000000 6.000000 0,6.000000-5.000000-19,10.000000-15.000000-41,9.000000-16.000000-41,9.000000-16.000000-38</inkml:trace>
</inkml:ink>
</file>

<file path=ppt/ink/ink19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20453.000000 46937.000000 999,'14.000000'-138.000000'0,"-22.000000"25.000000"0 ,-22.000000 25.000000 0,-22.000000 25.000000 0,-9.000000 19.000000 0,3.000000 12.000000 0,3.000000 13.000000 0,3.000000 13.000000 0,2.000000 12.000000 0,-1.000000 13.000000 0,1.000000 13.000000 0,0.000000 12.000000 0,1.000000 9.000000 0,4.000000 7.000000 0,2.000000 6.000000 0,4.000000 6.000000 0,6.000000 2.000000 0,9.000000-3.000000 0,10.000000-4.000000 0,10.000000-2.000000 0,14.000000-6.000000 0,23.000000-5.000000 0,23.000000-7.000000 0,21.000000-6.000000 0,11.000000-16.000000 0,-1.000000-25.000000 0,2.000000-25.000000 0,-1.000000-25.000000 0,3.000000-20.000000 0,6.000000-11.000000 0,7.000000-14.000000 0,6.000000-11.000000 0,2.000000-9.000000 0,-4.000000-3.000000 0,-3.000000-3.000000 0,-3.000000-3.000000 0,-4.000000-5.000000 0,-7.000000-6.000000 0,-6.000000-6.000000 0,-7.000000-7.000000 0,-7.000000-1.000000 0,-10.000000 2.000000 0,-9.000000 4.000000 0,-10.000000 4.000000 0,-7.000000 11.000000 0,-7.000000 23.000000 0,-6.000000 22.000000 0,-6.000000 21.000000 0,-8.000000 25.000000 0,-10.000000 24.000000 0,-9.000000 26.000000 0,-9.000000 24.000000 0,-8.000000 25.000000 0,-7.000000 21.000000 0,-6.000000 22.000000 0,-6.000000 23.000000 0,-3.000000 11.000000 0,-1.000000 4.000000 0,1.000000 4.000000 0,0.000000 2.000000 0,4.000000 0.000000 0,10.000000-3.000000 0,10.000000-3.000000 0,8.000000-3.000000 0,7.000000-10.000000 0,3.000000-15.000000 0,4.000000-16.000000 0,2.000000-16.000000 0,13.000000-15.000000 0,22.000000-16.000000 0,22.000000-16.000000 0,22.000000-16.000000 0,8.000000-13.000000 0,-6.000000-14.000000 0,-7.000000-11.000000 0,-6.000000-14.000000 0,-5.000000-6.000000 0,-3.000000 1.000000 0,-3.000000-1.000000 0,-3.000000 0.000000 0,-5.000000-1.000000 0,-6.000000-3.000000 0,-7.000000-4.000000 0,-5.000000-3.000000 0,-2.000000-1.000000 0,2.000000 0.000000 0,4.000000-1.000000 0,4.000000 1.000000 0,-8.000000 16.000000 0,-14.000000 30.000000 0,-17.000000 33.000000 0,-15.000000 30.000000 0,-7.000000 14.000000 0,4.000000-7.000000 0,2.000000-7.000000 0,4.000000-5.000000 0,13.000000-26.000000 0,21.000000-44.000000 0,23.000000-43.000000 0,21.000000-45.000000 0,8.000000-12.000000 0,-6.000000 18.000000 0,-6.000000 20.000000 0,-7.000000 18.000000 0,-2.000000 14.000000 0,-1.000000 10.000000 0,0.000000 10.000000 0,1.000000 8.000000 0,-4.000000 14.000000 0,-7.000000 15.000000 0,-5.000000 15.000000 0,-7.000000 17.000000 0</inkml:trace>
</inkml:ink>
</file>

<file path=ppt/ink/ink1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23671.000000 46334.000000 999,'-71.000000'141.000000'0,"10.000000"-18.000000"0 ,9.000000-20.000000 0,10.000000-18.000000 0,5.000000-13.000000 0,4.000000-6.000000 0,4.000000-6.000000 0,2.000000-6.000000 0,11.000000-12.000000 0,19.000000-15.000000 0,19.000000-16.000000 0,19.000000-16.000000 0</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23872.000000 45630.000000 999,'-44.000000'94.000000'0,"13.000000"-12.000000"0 ,12.000000-13.000000 0,12.000000-13.000000 0</inkml:trace>
</inkml:ink>
</file>

<file path=ppt/ink/ink19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24325.000000 46384.000000 999,'-29.000000'141.000000'0,"-5.000000"-18.000000"0 ,-7.000000-19.000000 0,-6.000000-20.000000 0,9.000000-25.000000 0,26.000000-36.000000 0,24.000000-34.000000 0,26.000000-34.000000 0,11.000000-17.000000 0,-4.000000 4.000000 0,-3.000000 3.000000 0,-2.000000 3.000000 0,-3.000000 16.000000 0,1.000000 28.000000 0,0.000000 29.000000 0,-1.000000 27.000000 0,-4.000000 15.000000 0,-9.000000 0.000000 0,-10.000000 0.000000 0,-9.000000 0.000000 0,-5.000000 0.000000 0,0.000000 0.000000 0,0.000000-1.000000 0,0.000000 1.000000 0,8.000000-5.000000 0,15.000000-9.000000 0,17.000000-10.000000 0,15.000000-9.000000 0,9.000000-14.000000 0,4.000000-19.000000 0,2.000000-19.000000 0,4.000000-19.000000 0,2.000000-11.000000 0,-1.000000-3.000000 0,0.000000-3.000000 0,1.000000-3.000000 0,-4.000000-1.000000 0,-6.000000 4.000000 0,-6.000000 3.000000 0,-7.000000 3.000000 0,-4.000000 2.000000 0,-4.000000 0.000000 0,-2.000000 0.000000 0,-4.000000-1.000000 0,-3.000000 1.000000 0,-3.000000 0.000000 0,-3.000000-1.000000 0,-3.000000 1.000000 0,-3.000000 0.000000 0,-4.000000 0.000000 0,-3.000000-1.000000 0,-3.000000 1.000000 0,-1.000000 0.000000 0,-1.000000 0.000000 0,1.000000-1.000000 0,0.000000 1.000000 0,-10.000000 8.000000 0,-19.000000 15.000000 0,-18.000000 16.000000 0,-20.000000 16.000000 0,-7.000000 18.000000 0,3.000000 23.000000 0,3.000000 21.000000 0,3.000000 23.000000 0,3.000000 15.000000 0,4.000000 10.000000 0,2.000000 9.000000 0,4.000000 9.000000 0,1.000000 7.000000 0,0.000000 3.000000 0,1.000000 3.000000 0,-1.000000 4.000000 0,2.000000-4.000000 0,3.000000-9.000000 0,3.000000-10.000000 0,3.000000-9.000000 0,2.000000-10.000000 0,0.000000-9.000000 0,0.000000-9.000000 0,0.000000-10.000000 0,-2.000000-10.000000-19,-3.000000-8.000000-41,-3.000000-10.000000-41,-3.000000-10.000000-38</inkml:trace>
</inkml:ink>
</file>

<file path=ppt/ink/ink2.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19050.000000 13150.000000 999,'231.000000'106.000000'0,"-37.000000"13.000000"0 ,-38.000000 12.000000 0,-37.000000 13.000000 0,-23.000000-2.000000 0,-5.000000-16.000000 0,-7.000000-15.000000 0,-5.000000-15.000000 0,-9.000000-14.000000 0,-9.000000-8.000000 0,-10.000000-10.000000 0,-8.000000-9.000000 0,19.000000 23.000000 0,51.000000 56.000000 0,49.000000 57.000000 0,51.000000 56.000000 0,10.000000 9.000000 0,-28.000000-37.000000 0,-28.000000-38.000000 0,-27.000000-37.000000 0,-22.000000-19.000000 0,-11.000000 0.000000 0,-14.000000 0.000000 0,-11.000000 0.000000 0,-12.000000-10.000000 0,-9.000000-18.000000 0,-10.000000-19.000000 0,-8.000000-18.000000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36300.000000 33750.000000 999,'-115.000000'-405.000000'0,"23.000000"91.000000"0 ,22.000000 90.000000 0,22.000000 92.000000 0,7.000000 61.000000 0,-6.000000 35.000000 0,-6.000000 35.000000 0,-6.000000 34.000000 0,-12.000000 34.000000 0,-15.000000 34.000000 0,-15.000000 35.000000 0,-16.000000 35.000000 0,-10.000000 22.000000 0,-3.000000 14.000000 0,-3.000000 11.000000 0,-2.000000 14.000000 0,5.000000 2.000000 0,16.000000-6.000000 0,15.000000-6.000000 0,17.000000-6.000000 0,14.000000-20.000000 0,17.000000-30.000000 0,15.000000-32.000000 0,16.000000-30.000000 0</inkml:trace>
</inkml:ink>
</file>

<file path=ppt/ink/ink2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24878.000000 46786.000000 999,'185.000000'112.000000'0,"-31.000000"-29.000000"0 ,-31.000000-28.000000 0,-32.000000-28.000000 0,-17.000000-15.000000 0,-4.000000 1.000000 0,-2.000000-1.000000 0,-4.000000 1.000000 0,-3.000000 0.000000 0,-2.000000-1.000000 0,-4.000000 1.000000 0,-4.000000-1.000000 0,-8.000000 9.000000 0,-16.000000 15.000000 0,-16.000000 16.000000 0,-16.000000 15.000000 0,-6.000000 6.000000 0,3.000000-7.000000 0,3.000000-7.000000 0,4.000000-5.000000 0,7.000000-7.000000 0,13.000000-6.000000 0,12.000000-7.000000 0,13.000000-5.000000 0,3.000000-14.000000 0,-6.000000-18.000000 0,-6.000000-19.000000 0,-7.000000-19.000000 0,-3.000000-9.000000 0,0.000000 0.000000 0,1.000000-1.000000 0,-1.000000 1.000000 0,-5.000000 0.000000 0,-9.000000 0.000000 0,-9.000000-1.000000 0,-10.000000 1.000000 0,-10.000000 4.000000 0,-8.000000 10.000000 0,-10.000000 10.000000 0,-10.000000 8.000000 0</inkml:trace>
</inkml:ink>
</file>

<file path=ppt/ink/ink201.xml><?xml version="1.0" encoding="utf-8"?>
<inkml:ink xmlns:inkml="http://www.w3.org/2003/InkML">
  <annotation type="ScanImages2ExtractSignatures">1</annotation>
  <annotation type="ScanImagesWidth">841303105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27693.000000 47239.000000 999,'-8.000000'-87.000000'0,"-15.000000"29.000000"0 ,-16.000000 28.000000 0,-16.000000 29.000000 0,-7.000000 21.000000 0,4.000000 16.000000 0,3.000000 16.000000 0,3.000000 16.000000 0,5.000000 9.000000 0,6.000000 3.000000 0,7.000000 3.000000 0,6.000000 4.000000 0,4.000000-1.000000 0,4.000000-3.000000 0,2.000000-3.000000 0,4.000000-3.000000 0,5.000000-4.000000 0,6.000000-7.000000 0,6.000000-7.000000 0,6.000000-5.000000 0</inkml:trace>
</inkml:ink>
</file>

<file path=ppt/ink/ink20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28347.000000 47440.000000 999,'-61.000000'83.000000'0,"28.000000"-34.000000"0 ,28.000000-35.000000 0,29.000000-34.000000 0,18.000000-18.000000 0,10.000000 0.000000 0,9.000000 0.000000 0,10.000000 1.000000 0,3.000000-1.000000 0,-4.000000 0.000000 0,-2.000000 1.000000 0,-4.000000-1.000000 0,-3.000000 0.000000 0,-2.000000 0.000000 0,-4.000000 1.000000 0,-3.000000-1.000000 0,-15.000000 11.000000 0,-24.000000 23.000000 0,-25.000000 21.000000 0,-26.000000 22.000000 0,-11.000000 18.000000 0,3.000000 12.000000 0,4.000000 13.000000 0,3.000000 12.000000 0,3.000000 10.000000 0,3.000000 6.000000 0,3.000000 6.000000 0,3.000000 6.000000 0,3.000000 4.000000 0,4.000000 0.000000 0,3.000000-1.000000 0,3.000000 1.000000 0,1.000000-6.000000 0,0.000000-14.000000 0,1.000000-11.000000 0,-1.000000-14.000000 0,7.000000-19.000000 0,12.000000-29.000000 0,13.000000-29.000000 0,13.000000-27.000000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29101.000000 47188.000000 999,'137.000000'-39.000000'0,"-29.000000"22.000000"0 ,-28.000000 22.000000 0,-28.000000 21.000000 0,-17.000000 14.000000 0,-7.000000 2.000000 0,-6.000000 4.000000 0,-6.000000 2.000000 0,-12.000000 1.000000 0,-14.000000-3.000000 0,-17.000000-4.000000 0,-16.000000-3.000000 0,-11.000000-1.000000 0,-11.000000 0.000000 0,-9.000000-1.000000 0,-9.000000 1.000000 0,-2.000000-3.000000 0,6.000000-7.000000 0,7.000000-6.000000 0,6.000000-6.000000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30207.000000 46686.000000 999,'117.000000'4.000000'0,"-20.000000"10.000000"0 ,-18.000000 10.000000 0,-20.000000 9.000000 0,-7.000000 17.000000 0,3.000000 26.000000 0,3.000000 24.000000 0,4.000000 26.000000 0,-9.000000 11.000000 0,-18.000000-4.000000 0,-20.000000-2.000000 0,-18.000000-4.000000 0,-19.000000-4.000000 0,-19.000000-7.000000 0,-18.000000-6.000000 0,-20.000000-7.000000 0,-9.000000-10.000000 0,0.000000-16.000000 0,0.000000-16.000000 0,0.000000-15.000000 0</inkml:trace>
</inkml:ink>
</file>

<file path=ppt/ink/ink205.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27945.000000 47440.000000 999,'-14.000000'88.000000'0,"22.000000"-25.000000"0 ,21.000000-26.000000 0,23.000000-24.000000 0,12.000000-18.000000 0,4.000000-9.000000 0,3.000000-9.000000 0,3.000000-10.000000 0,3.000000-7.000000 0,3.000000-2.000000 0,3.000000-4.000000 0,4.000000-2.000000 0,-1.000000-1.000000 0,-3.000000 3.000000 0,-3.000000 4.000000 0,-3.000000 3.000000 0,-6.000000 1.000000 0,-9.000000 0.000000 0,-11.000000 0.000000 0,-8.000000 1.000000 0,-7.000000-3.000000 0,-3.000000-2.000000 0,-3.000000-4.000000 0,-4.000000-2.000000 0,-4.000000-3.000000 0,-6.000000 1.000000 0,-6.000000 0.000000 0,-7.000000 0.000000 0,-8.000000-1.000000 0,-9.000000 1.000000 0,-10.000000 0.000000 0,-9.000000-1.000000 0,-6.000000 12.000000 0,-3.000000 22.000000 0,-4.000000 22.000000 0,-3.000000 21.000000 0,-3.000000 21.000000 0,-3.000000 19.000000 0,-3.000000 19.000000 0,-3.000000 19.000000 0,0.000000 11.000000 0,3.000000 3.000000 0,3.000000 3.000000 0,3.000000 3.000000 0,6.000000-2.000000 0,10.000000-5.000000 0,9.000000-7.000000 0,10.000000-7.000000 0,8.000000-7.000000 0,5.000000-10.000000 0,8.000000-9.000000 0,5.000000-9.000000 0,8.000000-11.000000 0,10.000000-13.000000 0,9.000000-13.000000 0,10.000000-12.000000 0,7.000000-8.000000 0,7.000000-3.000000 0,6.000000-4.000000 0,6.000000-2.000000 0,3.000000-7.000000 0,1.000000-9.000000 0,-1.000000-9.000000 0,1.000000-10.000000 0,-4.000000-5.000000 0,-6.000000 0.000000 0,-6.000000 0.000000 0,-7.000000 1.000000 0,-9.000000-3.000000 0,-12.000000-2.000000 0,-13.000000-3.000000 0,-13.000000-4.000000 0,-10.000000 16.000000 0,-5.000000 34.000000 0,-7.000000 36.000000 0,-6.000000 33.000000 0,0.000000 13.000000 0,7.000000-9.000000 0,5.000000-9.000000 0,7.000000-10.000000 0,13.000000-11.000000 0,18.000000-13.000000 0,19.000000-12.000000 0,19.000000-13.000000 0,11.000000-14.000000 0,3.000000-15.000000 0,3.000000-16.000000 0,4.000000-16.000000 0,-4.000000-11.000000 0,-9.000000-7.000000 0,-10.000000-5.000000 0,-9.000000-7.000000 0,-9.000000-1.000000 0,-10.000000 2.000000 0,-9.000000 4.000000 0,-10.000000 3.000000 0,-6.000000 3.000000 0,-3.000000 4.000000 0,-3.000000 2.000000 0,-4.000000 4.000000 0,-10.000000 9.000000 0,-19.000000 15.000000 0,-20.000000 17.000000 0,-18.000000 15.000000 0,0.000000 16.000000 0,19.000000 15.000000 0,19.000000 17.000000 0,19.000000 15.000000 0,15.000000 1.000000 0,13.000000-12.000000 0,12.000000-12.000000 0,13.000000-14.000000 0,7.000000-7.000000 0,-1.000000-3.000000 0,0.000000-3.000000 0,0.000000-3.000000 0,2.000000-2.000000 0,3.000000 0.000000 0,3.000000 0.000000 0,3.000000 0.000000 0,-10.000000 4.000000 0,-26.000000 10.000000 0,-25.000000 10.000000 0,-25.000000 9.000000 0,-8.000000 8.000000 0,9.000000 6.000000 0,10.000000 6.000000 0,9.000000 7.000000 0,12.000000 1.000000 0,11.000000-2.000000 0,14.000000-5.000000 0,12.000000-2.000000 0,3.000000 0.000000 0,-6.000000 3.000000 0,-6.000000 3.000000 0,-7.000000 4.000000 0,-14.000000-6.000000 0,-22.000000-12.000000 0,-22.000000-12.000000 0,-22.000000-14.000000 0</inkml:trace>
</inkml:ink>
</file>

<file path=ppt/ink/ink20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31716.000000 47440.000000 999,'42.000000'-82.000000'0,"-15.000000"38.000000"0 ,-16.000000 38.000000 0,-16.000000 37.000000 0,-11.000000 23.000000 0,-5.000000 5.000000 0,-8.000000 7.000000 0,-5.000000 7.000000 0,-1.000000 2.000000 0,7.000000 1.000000 0,6.000000-1.000000 0,6.000000 0.000000 0,8.000000-2.000000 0,10.000000-7.000000 0,9.000000-7.000000 0,9.000000-5.000000 0</inkml:trace>
</inkml:ink>
</file>

<file path=ppt/ink/ink20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31615.000000 47088.000000 999,'164.000000'89.000000'0,"-26.000000"-21.000000"0 ,-25.000000-22.000000 0,-25.000000-23.000000 0</inkml:trace>
</inkml:ink>
</file>

<file path=ppt/ink/ink208.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4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32470.000000 47993.000000 999,'141.000000'-74.000000'0,"-18.000000"3.000000"0 ,-19.000000 4.000000 0,-19.000000 2.000000 0,-16.000000 4.000000 0,-13.000000 3.000000 0,-12.000000 3.000000 0,-12.000000 3.000000 0,-13.000000 18.000000 0,-13.000000 30.000000 0,-12.000000 33.000000 0,-13.000000 30.000000 0,-6.000000 23.000000 0,-1.000000 12.000000 0,1.000000 13.000000 0,0.000000 13.000000 0,2.000000 13.000000 0,2.000000 16.000000 0,4.000000 16.000000 0,3.000000 16.000000 0,1.000000 0.000000 0,1.000000-16.000000 0,-1.000000-16.000000 0,1.000000-15.000000 0,-1.000000-9.000000 0,0.000000 1.000000 0,1.000000 0.000000 0,-1.000000-1.000000 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5:4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32822.000000 47842.000000 999,'11.000000'-182.000000'0,"22.000000"37.000000"0 ,22.000000 38.000000 0,22.000000 38.000000 0,14.000000 32.000000 0,6.000000 24.000000 0,7.000000 26.000000 0,6.000000 24.000000 0,-1.000000 21.000000 0,-10.000000 16.000000 0,-10.000000 16.000000 0,-9.000000 15.000000 0,-10.000000 5.000000 0,-14.000000-6.000000 0,-12.000000-7.000000 0,-12.000000-6.000000 0,-15.000000-6.000000 0,-16.000000-6.000000 0,-15.000000-7.000000 0,-16.000000-6.000000 0,-20.000000-6.000000 0,-25.000000-7.000000 0,-26.000000-6.000000 0,-25.000000-6.000000 0,-12.000000-6.000000 0,0.000000-7.000000 0,0.000000-6.000000 0,-1.000000-6.000000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39000.000000 31200.000000 999,'451.000000'-29.000000'0,"-96.000000"45.000000"0 ,-97.000000 43.000000 0,-97.000000 45.000000 0,-61.000000 28.000000 0,-25.000000 17.000000 0,-25.000000 15.000000 0,-25.000000 16.000000 0,-27.000000 9.000000 0,-28.000000 3.000000 0,-28.000000 3.000000 0,-27.000000 4.000000 0,-31.000000 13.000000 0,-31.000000 26.000000 0,-31.000000 24.000000 0,-31.000000 26.000000 0,-18.000000 18.000000 0,-3.000000 13.000000 0,-3.000000 12.000000 0,-2.000000 13.000000 0,13.000000-12.000000 0,31.000000-33.000000 0,32.000000-35.000000 0,31.000000-34.000000 0,26.000000-26.000000 0,22.000000-15.000000 0,22.000000-15.000000 0,23.000000-16.000000 0,28.000000-26.000000 0,39.000000-33.000000 0,36.000000-35.000000 0,39.000000-34.000000 0,24.000000-29.000000 0,13.000000-21.000000 0,12.000000-22.000000 0,13.000000-22.000000 0,7.000000-18.000000 0,4.000000-11.000000 0,3.000000-14.000000 0,3.000000-11.000000 0,-16.000000 3.000000 0,-34.000000 23.000000 0,-35.000000 22.000000 0,-33.000000 22.000000 0,-18.000000 10.000000-19,0.000000 1.000000-41,0.000000-1.000000-41,0.000000 1.000000-38</inkml:trace>
</inkml:ink>
</file>

<file path=ppt/ink/ink210.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21559.000000 53222.000000 999,'13.000000'-138.000000'0,"-26.000000"25.000000"0 ,-25.000000 25.000000 0,-25.000000 25.000000 0,-13.000000 25.000000 0,-5.000000 26.000000 0,-2.000000 24.000000 0,-3.000000 26.000000 0,-4.000000 20.000000 0,-3.000000 16.000000 0,-3.000000 15.000000 0,-2.000000 17.000000 0,3.000000 7.000000 0,13.000000 0.000000 0,13.000000 0.000000 0,13.000000 0.000000 0,12.000000-6.000000 0,12.000000-13.000000 0,13.000000-12.000000 0,13.000000-13.000000 0,16.000000-11.000000 0,18.000000-9.000000 0,19.000000-10.000000 0,19.000000-9.000000 0,19.000000-9.000000 0,19.000000-10.000000 0,18.000000-10.000000 0,20.000000-9.000000 0,7.000000-9.000000 0,-3.000000-10.000000 0,-3.000000-9.000000 0,-3.000000-9.000000 0,-3.000000-7.000000 0,-4.000000-3.000000 0,-2.000000-3.000000 0,-4.000000-4.000000 0,-6.000000 0.000000 0,-10.000000-1.000000 0,-9.000000 0.000000 0,-9.000000 0.000000 0,-10.000000 2.000000 0,-9.000000 3.000000 0,-9.000000 3.000000 0,-10.000000 3.000000 0,-12.000000 1.000000 0,-11.000000 1.000000 0,-13.000000 0.000000 0,-13.000000 0.000000 0,-14.000000 18.000000 0,-15.000000 38.000000 0,-16.000000 38.000000 0,-16.000000 38.000000 0,-3.000000 16.000000 0,9.000000-7.000000 0,9.000000-6.000000 0,11.000000-7.000000 0,5.000000-2.000000 0,4.000000-1.000000 0,2.000000 0.000000 0,4.000000 1.000000 0,2.000000-4.000000 0,-1.000000-6.000000 0,0.000000-6.000000 0,1.000000-7.000000 0,12.000000-6.000000 0,25.000000-6.000000 0,25.000000-6.000000 0,26.000000-7.000000 0,12.000000-9.000000 0,0.000000-13.000000 0,0.000000-12.000000 0,0.000000-13.000000 0,-5.000000-6.000000 0,-9.000000 0.000000 0,-10.000000 0.000000 0,-9.000000 0.000000 0,-6.000000-2.000000 0,-3.000000-3.000000 0,-4.000000-3.000000 0,-3.000000-3.000000 0,-4.000000 9.000000 0,-7.000000 22.000000 0,-6.000000 23.000000 0,-6.000000 21.000000 0,6.000000 2.000000 0,19.000000-19.000000 0,18.000000-19.000000 0,20.000000-19.000000 0,3.000000-12.000000 0,-13.000000-7.000000 0,-13.000000-5.000000 0,-12.000000-8.000000 0,-11.000000-3.000000 0,-9.000000-4.000000 0,-10.000000-4.000000 0,-9.000000-2.000000 0,-13.000000 5.000000 0,-16.000000 12.000000 0,-15.000000 12.000000 0,-16.000000 13.000000 0,11.000000 11.000000 0,38.000000 10.000000 0,37.000000 9.000000 0,38.000000 9.000000 0,19.000000 1.000000 0,0.000000-10.000000 0,0.000000-10.000000 0,0.000000-8.000000 0,-1.000000-6.000000 0,-4.000000 0.000000 0,-3.000000 1.000000 0,-3.000000-1.000000 0,-4.000000 1.000000 0,-7.000000-1.000000 0,-7.000000 1.000000 0,-5.000000-1.000000 0,-15.000000 13.000000 0,-22.000000 25.000000 0,-21.000000 25.000000 0,-23.000000 26.000000 0,-5.000000 9.000000 0,13.000000-7.000000 0,13.000000-5.000000 0,12.000000-7.000000 0,10.000000-5.000000 0,6.000000-3.000000 0,6.000000-3.000000 0,7.000000-3.000000 0,4.000000-3.000000 0,4.000000-4.000000 0,2.000000-2.000000 0,4.000000-4.000000 0,-13.000000-3.000000 0,-28.000000-3.000000 0,-28.000000-3.000000 0,-29.000000-4.000000 0,10.000000-8.000000 0,47.000000-17.000000 0,46.000000-15.000000 0,49.000000-16.000000 0,17.000000-9.000000 0,-8.000000-3.000000 0,-10.000000-4.000000 0,-9.000000-3.000000 0,-7.000000 1.000000 0,-2.000000 2.000000 0,-4.000000 4.000000 0,-3.000000 2.000000 0,-7.000000 3.000000 0,-8.000000-1.000000 0,-10.000000 0.000000 0,-10.000000 1.000000 0,-6.000000-3.000000 0,-3.000000-2.000000 0,-3.000000-4.000000 0,-3.000000-2.000000 0,-12.000000 0.000000 0,-18.000000 8.000000 0,-19.000000 5.000000 0,-19.000000 7.000000 0,-9.000000 17.000000 0,0.000000 28.000000 0,0.000000 29.000000 0,-1.000000 27.000000 0,7.000000 14.000000 0,13.000000-4.000000 0,12.000000-3.000000 0,13.000000-3.000000 0,7.000000-3.000000 0,4.000000-3.000000 0,3.000000-4.000000 0,3.000000-2.000000 0,6.000000-9.000000 0,10.000000-12.000000 0,9.000000-12.000000 0,10.000000-13.000000 0,6.000000-10.000000 0,2.000000-6.000000 0,5.000000-6.000000 0,2.000000-6.000000 0</inkml:trace>
</inkml:ink>
</file>

<file path=ppt/ink/ink211.xml><?xml version="1.0" encoding="utf-8"?>
<inkml:ink xmlns:inkml="http://www.w3.org/2003/InkML">
  <annotation type="ScanImages2ExtractSignatures">1</annotation>
  <annotation type="ScanImagesWidth">-2118234656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27844.000000 52820.000000 999,'17.000000'-80.000000'0,"-15.000000"41.000000"0 ,-16.000000 40.000000 0,-16.000000 42.000000 0,-12.000000 29.000000 0,-10.000000 19.000000 0,-9.000000 19.000000 0,-10.000000 19.000000 0,-2.000000 7.000000 0,8.000000-2.000000 0,5.000000-4.000000 0,6.000000-2.000000 0,10.000000-9.000000 0,13.000000-12.000000 0,12.000000-13.000000 0,13.000000-12.000000 0,14.000000-10.000000 0,15.000000-6.000000 0,17.000000-6.000000 0,14.000000-7.000000 0</inkml:trace>
</inkml:ink>
</file>

<file path=ppt/ink/ink212.xml><?xml version="1.0" encoding="utf-8"?>
<inkml:ink xmlns:inkml="http://www.w3.org/2003/InkML">
  <annotation type="ScanImages2ExtractSignatures">1</annotation>
  <annotation type="ScanImagesWidth">1213410611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29252.000000 53071.000000 999,'-94.000000'35.000000'0,"12.000000"18.000000"0 ,13.000000 20.000000 0,12.000000 18.000000 0,10.000000 3.000000 0,6.000000-12.000000 0,7.000000-13.000000 0,6.000000-13.000000 0,4.000000-5.000000 0,4.000000-1.000000 0,2.000000 0.000000 0,4.000000 1.000000 0,5.000000 0.000000 0,6.000000 4.000000 0,6.000000 4.000000 0,6.000000 2.000000 0,15.000000-6.000000 0,21.000000-16.000000 0,23.000000-15.000000 0,21.000000-16.000000 0,6.000000-10.000000 0,-14.000000-3.000000 0,-11.000000-3.000000 0,-14.000000-3.000000 0,-6.000000-1.000000 0,1.000000-1.000000 0,-1.000000 1.000000 0,0.000000-1.000000 0,-8.000000 8.000000 0,-15.000000 16.000000 0,-16.000000 16.000000 0,-15.000000 16.000000 0,-7.000000 7.000000 0,3.000000 0.000000 0,3.000000 0.000000 0,3.000000 1.000000 0,8.000000-4.000000 0,14.000000-6.000000 0,11.000000-7.000000 0,13.000000-6.000000 0,6.000000-12.000000 0,1.000000-19.000000 0,-1.000000-19.000000 0,0.000000-19.000000 0,-1.000000-12.000000 0,-3.000000-7.000000 0,-4.000000-6.000000 0,-3.000000-6.000000 0,-4.000000-2.000000 0,-7.000000 3.000000 0,-6.000000 4.000000 0,-6.000000 2.000000 0,-5.000000 4.000000 0,-3.000000 3.000000 0,-4.000000 3.000000 0,-2.000000 3.000000 0,-8.000000 6.000000 0,-13.000000 10.000000 0,-13.000000 10.000000 0,-12.000000 8.000000 0,7.000000 14.000000 0,24.000000 15.000000 0,26.000000 15.000000 0,24.000000 17.000000 0,15.000000 2.000000 0,3.000000-9.000000 0,3.000000-9.000000 0,4.000000-10.000000 0,0.000000-6.000000 0,1.000000-3.000000 0,0.000000-3.000000 0,0.000000-3.000000 0,-2.000000-2.000000 0,-3.000000 0.000000 0,-3.000000 0.000000 0,-3.000000 0.000000 0,-16.000000 6.000000 0,-28.000000 13.000000 0,-28.000000 12.000000 0,-29.000000 13.000000 0,-6.000000 11.000000 0,16.000000 10.000000 0,15.000000 8.000000 0,16.000000 11.000000 0,13.000000 1.000000 0,9.000000-7.000000 0,10.000000-6.000000 0,9.000000-6.000000 0,1.000000-4.000000 0,-5.000000-4.000000 0,-7.000000-3.000000 0,-7.000000-3.000000 0,-12.000000-7.000000 0,-18.000000-9.000000 0,-20.000000-9.000000 0,-18.000000-10.000000 0</inkml:trace>
</inkml:ink>
</file>

<file path=ppt/ink/ink21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31816.000000 54077.000000 999,'93.000000'-94.000000'0,"-16.000000"12.000000"0 ,-15.000000 13.000000 0,-17.000000 12.000000 0,-18.000000 20.000000 0,-22.000000 24.000000 0,-23.000000 26.000000 0,-21.000000 24.000000 0,-12.000000 21.000000 0,1.000000 16.000000 0,0.000000 16.000000 0,0.000000 15.000000 0,1.000000 7.000000 0,3.000000-4.000000 0,4.000000-3.000000 0,3.000000-3.000000 0,4.000000-6.000000 0,7.000000-9.000000 0,6.000000-10.000000 0,6.000000-10.000000 0,11.000000-13.000000-19,16.000000-20.000000-41,16.000000-18.000000-41,16.000000-19.000000-38</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31615.000000 54127.000000 999,'117.000000'66.000000'0,"-20.000000"-19.000000"0 ,-18.000000-18.000000 0,-20.000000-20.000000 0,-7.000000-9.000000 0,3.000000 0.000000 0,3.000000 0.000000 0,3.000000 0.000000 0,4.000000 6.000000 0,2.000000 13.000000 0,4.000000 13.000000 0,3.000000 12.000000 0,3.000000-2.000000 0,3.000000-15.000000 0,3.000000-16.000000 0,4.000000-16.000000 0,-2.000000-9.000000 0,-7.000000-3.000000 0,-5.000000-4.000000 0,-7.000000-2.000000 0,-7.000000-4.000000 0,-5.000000-3.000000 0,-7.000000-3.000000 0,-6.000000-3.000000 0,-8.000000-3.000000 0,-10.000000-4.000000 0,-9.000000-2.000000 0,-9.000000-4.000000 0,-13.000000 5.000000 0,-15.000000 13.000000 0,-17.000000 12.000000 0,-14.000000 12.000000 0,-8.000000 9.000000 0,4.000000 3.000000 0,3.000000 3.000000 0,3.000000 3.000000 0,3.000000 6.000000 0,4.000000 10.000000 0,2.000000 9.000000 0,4.000000 9.000000 0,3.000000 9.000000 0,3.000000 5.000000 0,3.000000 7.000000 0,4.000000 7.000000 0,4.000000 2.000000 0,6.000000 0.000000 0,6.000000 1.000000 0,7.000000-1.000000 0,11.000000-2.000000 0,16.000000-7.000000 0,15.000000-7.000000 0,16.000000-5.000000 0,9.000000-12.000000 0,4.000000-15.000000 0,3.000000-16.000000 0,3.000000-16.000000 0,1.000000-11.000000 0,0.000000-6.000000 0,1.000000-6.000000 0,-1.000000-6.000000 0,-1.000000-4.000000 0,-3.000000 0.000000 0,-4.000000 0.000000 0,-2.000000 1.000000 0,-4.000000-1.000000 0,-3.000000 0.000000 0,-3.000000 1.000000 0,-3.000000-1.000000 0,-16.000000 8.000000 0,-28.000000 16.000000 0,-29.000000 15.000000 0,-27.000000 17.000000 0,-10.000000 10.000000 0,9.000000 7.000000 0,10.000000 5.000000 0,9.000000 8.000000 0,14.000000-6.000000 0,19.000000-15.000000 0,19.000000-16.000000 0,19.000000-16.000000 0,11.000000-11.000000 0,3.000000-6.000000 0,3.000000-6.000000 0,3.000000-7.000000 0,2.000000-1.000000 0,0.000000 3.000000 0,0.000000 3.000000 0,0.000000 4.000000 0,-7.000000 15.000000 0,-12.000000 28.000000 0,-12.000000 29.000000 0,-13.000000 27.000000 0,-2.000000 9.000000 0,10.000000-13.000000 0,9.000000-12.000000 0,9.000000-13.000000 0,7.000000-11.000000 0,3.000000-10.000000 0,3.000000-8.000000 0,4.000000-11.000000 0</inkml:trace>
</inkml:ink>
</file>

<file path=ppt/ink/ink2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0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35688.000000 54680.000000 999,'91.000000'-138.000000'0,"-19.000000"25.000000"0 ,-18.000000 25.000000 0,-19.000000 25.000000 0,-15.000000 13.000000 0,-9.000000 0.000000 0,-9.000000-1.000000 0,-10.000000 1.000000 0,-13.000000 9.000000 0,-15.000000 19.000000 0,-16.000000 19.000000 0,-15.000000 19.000000 0,-4.000000 17.000000 0,10.000000 15.000000 0,9.000000 17.000000 0,9.000000 15.000000 0,6.000000 16.000000 0,-1.000000 15.000000 0,0.000000 17.000000 0,1.000000 15.000000 0,-3.000000 11.000000 0,-2.000000 6.000000 0,-4.000000 6.000000 0,-2.000000 7.000000 0,-3.000000 2.000000 0,1.000000-4.000000 0,0.000000-3.000000 0,-1.000000-3.000000 0,6.000000-8.000000 0,9.000000-12.000000 0,9.000000-13.000000 0,10.000000-13.000000 0,3.000000-14.000000-19,-4.000000-15.000000-41,-2.000000-16.000000-41,-4.000000-16.000000-38</inkml:trace>
</inkml:ink>
</file>

<file path=ppt/ink/ink216.xml><?xml version="1.0" encoding="utf-8"?>
<inkml:ink xmlns:inkml="http://www.w3.org/2003/InkML">
  <annotation type="ScanImages2ExtractSignatures">1</annotation>
  <annotation type="ScanImagesWidth">-2118492432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36845.000000 55334.000000 999,'58.000000'-72.000000'0,"-35.000000"6.000000"0 ,-34.000000 6.000000 0,-34.000000 7.000000 0,-17.000000 9.000000 0,4.000000 12.000000 0,3.000000 13.000000 0,3.000000 13.000000 0,-4.000000 15.000000 0,-13.000000 20.000000 0,-13.000000 18.000000 0,-12.000000 19.000000 0,-2.000000 12.000000 0,9.000000 7.000000 0,11.000000 6.000000 0,8.000000 7.000000 0,11.000000-2.000000 0,13.000000-10.000000 0,13.000000-9.000000 0,12.000000-9.000000 0,27.000000-15.000000 0,41.000000-18.000000 0,40.000000-20.000000 0,42.000000-18.000000 0,22.000000-25.000000 0,8.000000-32.000000 0,5.000000-31.000000 0,7.000000-31.000000 0,0.000000-17.000000 0,-6.000000 1.000000 0,-7.000000 0.000000 0,-6.000000-1.000000 0,-10.000000 6.000000 0,-11.000000 9.000000 0,-14.000000 9.000000 0,-12.000000 10.000000 0,-4.000000-5.000000 0,8.000000-19.000000 0,5.000000-19.000000 0,6.000000-18.000000 0,-7.000000 2.000000 0,-22.000000 26.000000 0,-22.000000 25.000000 0,-23.000000 25.000000 0,-24.000000 30.000000 0,-29.000000 34.000000 0,-28.000000 35.000000 0,-28.000000 35.000000 0,-19.000000 31.000000 0,-10.000000 28.000000 0,-9.000000 29.000000 0,-9.000000 27.000000 0,-3.000000 19.000000 0,8.000000 5.000000 0,5.000000 7.000000 0,7.000000 6.000000 0,10.000000-4.000000 0,11.000000-11.000000 0,14.000000-14.000000 0,12.000000-11.000000 0,11.000000-20.000000 0,9.000000-25.000000 0,10.000000-25.000000 0,10.000000-25.000000 0,11.000000-13.000000 0,17.000000 0.000000 0,15.000000 1.000000 0,16.000000-1.000000 0</inkml:trace>
</inkml:ink>
</file>

<file path=ppt/ink/ink217.xml><?xml version="1.0" encoding="utf-8"?>
<inkml:ink xmlns:inkml="http://www.w3.org/2003/InkML">
  <annotation type="ScanImages2ExtractSignatures">1</annotation>
  <annotation type="ScanImagesWidth">2020262767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40012.000000 53876.000000 999,'18.000000'286.000000'0,"-17.000000"-32.000000"0 ,-15.000000-31.000000 0,-16.000000-31.000000 0,-6.000000-24.000000 0,3.000000-15.000000 0,3.000000-17.000000 0,3.000000-15.000000 0,-2.000000-3.000000 0,-11.000000 10.000000 0,-8.000000 8.000000 0,-11.000000 10.000000 0,-7.000000-3.000000 0,-6.000000-15.000000 0,-6.000000-17.000000 0,-7.000000-15.000000 0,0.000000-11.000000 0,6.000000-7.000000 0,7.000000-5.000000 0,6.000000-7.000000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34582.000000 54479.000000 999,'-60.000000'-93.000000'0,"32.000000"17.000000"0 ,31.000000 14.000000 0,32.000000 17.000000 0,27.000000 9.000000 0,26.000000 3.000000 0,26.000000 3.000000 0,24.000000 3.000000 0,11.000000 5.000000 0,-3.000000 6.000000 0,-3.000000 7.000000 0,-3.000000 6.000000 0,6.000000 4.000000 0,16.000000 4.000000 0,16.000000 3.000000 0,15.000000 3.000000 0,-11.000000 5.000000-19,-38.000000 6.000000-41,-36.000000 6.000000-41,-39.000000 6.000000-38</inkml:trace>
</inkml:ink>
</file>

<file path=ppt/ink/ink21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41621.000000 54680.000000 999,'-23.000000'-124.000000'0,"2.000000"53.000000"0 ,4.000000 54.000000 0,3.000000 53.000000 0,11.000000 29.000000 0,18.000000 2.000000 0,20.000000 4.000000 0,18.000000 3.000000 0,5.000000-2.000000-19,-9.000000-6.000000-41,-10.000000-6.000000-41,-9.000000-7.000000-38</inkml:trace>
</inkml:ink>
</file>

<file path=ppt/ink/ink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43100.000000 26550.000000 999,'-90.000000'-10.000000'0,"23.000000"32.000000"0 ,22.000000 31.000000 0,22.000000 32.000000 0,10.000000 21.000000 0,1.000000 13.000000 0,-1.000000 12.000000 0,1.000000 13.000000 0,-6.000000 18.000000 0,-8.000000 26.000000 0,-10.000000 24.000000 0,-9.000000 26.000000 0,1.000000-1.000000 0,13.000000-24.000000 0,12.000000-26.000000 0,13.000000-24.000000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41923.000000 55384.000000 999,'-115.000000'159.000000'0,"23.000000"-35.000000"0 ,21.000000-34.000000 0,22.000000-35.000000 0,12.000000-16.000000 0,-1.000000 3.000000 0,0.000000 4.000000 0,0.000000 3.000000 0,3.000000 1.000000 0,7.000000 0.000000 0,6.000000 0.000000 0,7.000000 1.000000 0</inkml:trace>
</inkml:ink>
</file>

<file path=ppt/ink/ink22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69578.000000 25718.000000 999,'-118.000000'-22.000000'0,"16.000000"7.000000"0 ,15.000000 5.000000 0,17.000000 7.000000 0,2.000000 5.000000 0,-9.000000 2.000000 0,-9.000000 4.000000 0,-10.000000 3.000000 0,1.000000 6.000000 0,14.000000 10.000000 0,12.000000 9.000000 0,12.000000 10.000000 0,16.000000 6.000000 0,19.000000 3.000000 0,19.000000 3.000000 0,19.000000 3.000000 0,12.000000 5.000000 0,7.000000 6.000000 0,6.000000 7.000000 0,6.000000 6.000000 0,5.000000 3.000000 0,2.000000 0.000000 0,5.000000 0.000000 0,2.000000 0.000000 0,0.000000-2.000000 0,-3.000000-3.000000 0,-3.000000-2.000000 0,-3.000000-4.000000 0,-6.000000-4.000000 0,-10.000000-2.000000 0,-10.000000-3.000000 0,-8.000000-4.000000 0,-9.000000-1.000000 0,-5.000000 0.000000 0,-8.000000 0.000000 0,-5.000000 0.000000 0,-12.000000-2.000000 0,-15.000000-3.000000 0,-16.000000-3.000000 0,-15.000000-3.000000 0,-7.000000-2.000000 0,3.000000 0.000000 0,4.000000 1.000000 0,2.000000-1.000000 0,4.000000-5.000000-19,3.000000-8.000000-41,3.000000-11.000000-41,3.000000-8.000000-38</inkml:trace>
</inkml:ink>
</file>

<file path=ppt/ink/ink222.xml><?xml version="1.0" encoding="utf-8"?>
<inkml:ink xmlns:inkml="http://www.w3.org/2003/InkML">
  <annotation type="ScanImages2ExtractSignatures">1</annotation>
  <annotation type="ScanImagesWidth">183592536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69980.000000 26171.000000 999,'256.000000'-24.000000'0,"-41.000000"4.000000"0 ,-40.000000 3.000000 0,-42.000000 2.000000 0,-26.000000 4.000000 0,-13.000000 4.000000 0,-12.000000 2.000000 0,-13.000000 3.000000 0,-15.000000 16.000000 0,-20.000000 29.000000 0,-18.000000 28.000000 0,-19.000000 28.000000 0,-18.000000 14.000000 0,-15.000000 0.000000 0,-16.000000 0.000000 0,-15.000000 0.000000 0,-6.000000-3.000000 0,8.000000-6.000000 0,5.000000-7.000000 0,6.000000-6.000000 0,10.000000-6.000000 0,13.000000-6.000000 0,12.000000-7.000000 0,13.000000-6.000000 0,18.000000-6.000000 0,26.000000-7.000000 0,25.000000-6.000000 0,25.000000-6.000000 0,8.000000-8.000000 0,-10.000000-9.000000 0,-9.000000-10.000000 0,-9.000000-9.000000 0</inkml:trace>
</inkml:ink>
</file>

<file path=ppt/ink/ink2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73550.000000 25819.000000 999,'-72.000000'-88.000000'0,"6.000000"25.000000"0 ,6.000000 25.000000 0,7.000000 26.000000 0,1.000000 12.000000 0,-3.000000 0.000000 0,-4.000000 0.000000 0,-2.000000 0.000000 0,-3.000000 6.000000 0,-4.000000 13.000000 0,-2.000000 12.000000 0,-4.000000 13.000000 0,-6.000000 11.000000 0,-10.000000 10.000000 0,-9.000000 9.000000 0,-9.000000 9.000000 0,-6.000000 10.000000 0,1.000000 9.000000 0,0.000000 9.000000 0,0.000000 10.000000 0,11.000000 2.000000 0,22.000000-7.000000 0,22.000000-6.000000 0,22.000000-6.000000 0,18.000000-8.000000 0,17.000000-10.000000 0,15.000000-9.000000 0,16.000000-9.000000 0,18.000000-7.000000 0,23.000000-3.000000 0,22.000000-3.000000 0,21.000000-3.000000 0,14.000000-8.000000 0,2.000000-13.000000 0,4.000000-12.000000 0,2.000000-13.000000 0,1.000000-6.000000 0,-3.000000 0.000000 0,-4.000000 0.000000 0,-3.000000 0.000000 0,-9.000000-1.000000-19,-16.000000-4.000000-41,-15.000000-3.000000-41,-16.000000-3.000000-38</inkml:trace>
</inkml:ink>
</file>

<file path=ppt/ink/ink224.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73097.000000 26975.000000 999,'140.000000'24.000000'0,"-22.000000"-4.000000"0 ,-22.000000-2.000000 0,-22.000000-4.000000 0,-13.000000-2.000000 0,-3.000000 1.000000 0,-3.000000-1.000000 0,-3.000000 1.000000 0,-3.000000 3.000000 0,-4.000000 6.000000 0,-2.000000 6.000000 0,-4.000000 7.000000 0,-4.000000 7.000000 0,-7.000000 10.000000 0,-6.000000 9.000000 0,-6.000000 10.000000 0,-8.000000 1.000000-19,-10.000000-6.000000-41,-9.000000-6.000000-41,-10.000000-7.000000-38</inkml:trace>
</inkml:ink>
</file>

<file path=ppt/ink/ink2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76215.000000 26271.000000 999,'-98.000000'-67.000000'0,"7.000000"15.000000"0 ,7.000000 16.000000 0,5.000000 15.000000 0,7.000000 14.000000 0,6.000000 8.000000 0,6.000000 10.000000 0,6.000000 10.000000 0,2.000000 8.000000 0,-2.000000 11.000000 0,-4.000000 8.000000 0,-4.000000 11.000000 0,4.000000 5.000000 0,9.000000 3.000000 0,10.000000 4.000000 0,9.000000 3.000000 0,10.000000 3.000000 0,9.000000 3.000000 0,9.000000 3.000000 0,10.000000 4.000000 0,11.000000-2.000000 0,12.000000-7.000000 0,13.000000-5.000000 0,13.000000-7.000000 0,9.000000-8.000000 0,6.000000-10.000000 0,7.000000-8.000000 0,6.000000-10.000000 0,4.000000-8.000000 0,4.000000-7.000000 0,3.000000-5.000000 0,3.000000-7.000000 0,-2.000000-5.000000 0,-6.000000-2.000000 0,-6.000000-4.000000 0,-6.000000-3.000000 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77120.000000 25819.000000 999,'0.000000'187.000000'0,"0.000000"-28.000000"0 ,0.000000-29.000000 0,0.000000-28.000000 0,0.000000-12.000000 0,0.000000 2.000000 0,0.000000 4.000000 0,0.000000 3.000000 0,0.000000-1.000000 0,0.000000-7.000000 0,0.000000-6.000000 0,0.000000-7.000000 0,3.000000-6.000000 0,7.000000-6.000000 0,5.000000-6.000000 0,7.000000-6.000000 0</inkml:trace>
</inkml:ink>
</file>

<file path=ppt/ink/ink227.xml><?xml version="1.0" encoding="utf-8"?>
<inkml:ink xmlns:inkml="http://www.w3.org/2003/InkML">
  <annotation type="ScanImages2ExtractSignatures">1</annotation>
  <annotation type="ScanImagesWidth">426014720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77522.000000 26925.000000 999,'123.000000'-88.000000'0,"-7.000000"25.000000"0 ,-6.000000 25.000000 0,-6.000000 26.000000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78779.000000 25970.000000 999,'-88.000000'187.000000'0,"25.000000"-29.000000"0 ,26.000000-27.000000 0,24.000000-29.000000 0,15.000000-16.000000 0,2.000000-2.000000 0,4.000000-4.000000 0,3.000000-3.000000 0,2.000000-2.000000 0,-1.000000 1.000000 0,1.000000-1.000000 0,0.000000 0.000000 0,1.000000-1.000000-19,3.000000-3.000000-41,3.000000-3.000000-41,4.000000-4.000000-38</inkml:trace>
</inkml:ink>
</file>

<file path=ppt/ink/ink2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80237.000000 25567.000000 999,'-22.000000'145.000000'0,"7.000000"-13.000000"0 ,5.000000-13.000000 0,7.000000-12.000000 0,1.000000-8.000000 0,-2.000000-3.000000 0,-4.000000-3.000000 0,-3.000000-4.000000 0,-1.000000-1.000000 0,-1.000000 0.000000 0,0.000000 0.000000 0,1.000000 0.000000 0,1.000000-3.000000 0,3.000000-6.000000 0,3.000000-7.000000 0,4.000000-6.000000 0,18.000000-8.000000 0,35.000000-9.000000 0,34.000000-10.000000 0,35.000000-9.000000 0,16.000000-10.000000 0,-4.000000-9.000000 0,-2.000000-9.000000 0,-4.000000-10.000000 0,-11.000000-4.000000 0,-18.000000-1.000000 0,-20.000000 0.000000 0,-18.000000 1.000000 0</inkml:trace>
</inkml:ink>
</file>

<file path=ppt/ink/ink23.xml><?xml version="1.0" encoding="utf-8"?>
<inkml:ink xmlns:inkml="http://www.w3.org/2003/InkML">
  <annotation type="ScanImages2ExtractSignatures">1</annotation>
  <annotation type="ScanImagesWidth">755914245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45900.000000 25400.000000 999,'17.000000'-77.000000'0,"-16.000000"47.000000"0 ,-15.000000 47.000000 0,-15.000000 48.000000 0,-15.000000 39.000000 0,-12.000000 35.000000 0,-13.000000 35.000000 0,-12.000000 34.000000 0,-10.000000 26.000000 0,-6.000000 19.000000 0,-6.000000 19.000000 0,-6.000000 19.000000 0,4.000000 2.000000 0,16.000000-11.000000 0,15.000000-14.000000 0,17.000000-11.000000 0,13.000000-23.000000 0,13.000000-31.000000 0,12.000000-31.000000 0,13.000000-31.000000 0,12.000000-29.000000 0,13.000000-24.000000 0,12.000000-26.000000 0,13.000000-24.000000 0,9.000000-23.000000 0,6.000000-18.000000 0,7.000000-19.000000 0,6.000000-18.000000 0,3.000000-21.000000 0,0.000000-22.000000 0,0.000000-22.000000 0,0.000000-21.000000 0,-8.000000-14.000000 0,-16.000000-2.000000 0,-15.000000-3.000000 0,-15.000000-3.000000 0,-18.000000 7.000000 0,-19.000000 19.000000 0,-18.000000 19.000000 0,-19.000000 19.000000 0,-10.000000 19.000000-19,1.000000 23.000000-41,-1.000000 22.000000-41,1.000000 22.000000-38</inkml:trace>
</inkml:ink>
</file>

<file path=ppt/ink/ink2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81394.000000 25417.000000 999,'206.000000'-68.000000'0,"-41.000000"16.000000"0 ,-41.000000 16.000000 0,-41.000000 16.000000 0,-22.000000 9.000000 0,-3.000000 3.000000 0,-3.000000 3.000000 0,-3.000000 3.000000 0,-1.000000 2.000000 0,-1.000000 0.000000 0,0.000000 0.000000 0,1.000000 0.000000 0,-1.000000 2.000000 0,0.000000 3.000000 0,0.000000 3.000000 0,1.000000 3.000000 0,-14.000000 3.000000 0,-24.000000 3.000000 0,-26.000000 3.000000 0,-24.000000 4.000000 0,-14.000000-2.000000 0,1.000000-6.000000 0,0.000000-7.000000 0,0.000000-6.000000 0,-2.000000-3.000000 0,-4.000000 0.000000 0,-2.000000 0.000000 0,-3.000000 0.000000 0,3.000000 10.000000 0,9.000000 18.000000 0,10.000000 19.000000 0,9.000000 19.000000 0,5.000000 14.000000 0,0.000000 10.000000 0,0.000000 9.000000 0,0.000000 9.000000 0,3.000000 2.000000 0,6.000000-6.000000 0,7.000000-7.000000 0,5.000000-5.000000 0,4.000000-3.000000 0,0.000000 4.000000 0,0.000000 3.000000 0,0.000000 3.000000 0,4.000000-5.000000 0,5.000000-12.000000 0,7.000000-13.000000 0,6.000000-13.000000 0,6.000000-15.000000 0,7.000000-19.000000 0,5.000000-19.000000 0,8.000000-18.000000 0,-4.000000-14.000000 0,-13.000000-5.000000 0,-12.000000-7.000000 0,-13.000000-6.000000 0</inkml:trace>
</inkml:ink>
</file>

<file path=ppt/ink/ink2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81696.000000 25316.000000 999,'95.000000'-88.000000'0,"-8.000000"25.000000"0 ,-10.000000 25.000000 0,-10.000000 26.000000 0,3.000000 18.000000 0,11.000000 13.000000 0,13.000000 12.000000 0,13.000000 13.000000 0,13.000000 13.000000 0,12.000000 12.000000 0,12.000000 13.000000 0,13.000000 12.000000 0,12.000000 5.000000 0,8.000000-3.000000 0,10.000000-3.000000 0,10.000000-4.000000 0,-12.000000-2.000000 0,-31.000000-4.000000 0,-32.000000-3.000000 0,-30.000000-3.000000 0,-33.000000-1.000000 0,-30.000000-1.000000 0,-33.000000 0.000000 0,-30.000000 1.000000 0,-30.000000-2.000000 0,-29.000000-4.000000 0,-28.000000-2.000000 0,-28.000000-4.000000 0,-13.000000-4.000000 0,3.000000-7.000000 0,4.000000-5.000000 0,2.000000-8.000000 0,4.000000-3.000000 0,2.000000-4.000000 0,5.000000-4.000000 0,2.000000-2.000000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65002.000000 33612.000000 999,'0.000000'-138.000000'0,"0.000000"25.000000"0 ,0.000000 25.000000 0,0.000000 25.000000 0,-2.000000 13.000000-19,-2.000000 0.000000-41,-4.000000-1.000000-41,-3.000000 1.000000-38</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64449.000000 32657.000000 999,'-162.000000'-113.000000'0,"29.000000"25.000000"0 ,27.000000 25.000000 0,29.000000 25.000000 0,8.000000 16.000000 0,-12.000000 7.000000 0,-14.000000 5.000000 0,-12.000000 7.000000 0,4.000000 13.000000 0,18.000000 18.000000 0,19.000000 19.000000 0,19.000000 19.000000 0,12.000000 6.000000 0,7.000000-6.000000 0,6.000000-6.000000 0,6.000000-7.000000 0,5.000000-2.000000 0,3.000000-1.000000 0,4.000000 0.000000 0,2.000000 1.000000 0,8.000000 2.000000 0,13.000000 7.000000 0,13.000000 6.000000 0,11.000000 6.000000 0,11.000000-1.000000 0,6.000000-10.000000 0,6.000000-9.000000 0,6.000000-10.000000 0,8.000000-9.000000 0,10.000000-9.000000 0,9.000000-10.000000 0,9.000000-9.000000 0,1.000000-7.000000 0,-11.000000-3.000000 0,-8.000000-3.000000 0,-10.000000-3.000000 0,-3.000000-3.000000 0,3.000000-3.000000 0,4.000000-3.000000 0,2.000000-4.000000 0,-6.000000-4.000000 0,-15.000000-7.000000 0,-17.000000-6.000000 0,-15.000000-6.000000 0,-17.000000 3.000000 0,-19.000000 13.000000 0,-19.000000 12.000000 0,-19.000000 13.000000 0,-11.000000 9.000000 0,-3.000000 6.000000 0,-3.000000 7.000000 0,-3.000000 6.000000 0,6.000000 8.000000 0,15.000000 9.000000 0,17.000000 10.000000 0,15.000000 9.000000 0,27.000000-2.000000 0,38.000000-12.000000 0,37.000000-12.000000 0,38.000000-13.000000 0,9.000000-11.000000 0,-18.000000-10.000000 0,-20.000000-9.000000 0,-18.000000-9.000000 0,-14.000000-7.000000 0,-10.000000-3.000000 0,-9.000000-3.000000 0,-9.000000-3.000000 0,-9.000000-5.000000 0,-6.000000-6.000000 0,-6.000000-7.000000 0,-6.000000-5.000000 0,-8.000000-3.000000 0,-10.000000 4.000000 0,-9.000000 3.000000 0,-9.000000 4.000000 0,-8.000000 0.000000 0,-7.000000 1.000000 0,-6.000000 0.000000 0,-6.000000-1.000000 0,-3.000000 6.000000 0,-1.000000 9.000000 0,1.000000 9.000000 0,0.000000 10.000000 0,6.000000 12.000000 0,13.000000 16.000000 0,12.000000 16.000000 0,12.000000 15.000000 0</inkml:trace>
</inkml:ink>
</file>

<file path=ppt/ink/ink2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66360.000000 32657.000000 999,'-27.000000'140.000000'0,"-3.000000"-22.000000"0 ,-3.000000-22.000000 0,-3.000000-23.000000 0,11.000000-21.000000 0,25.000000-22.000000 0,25.000000-22.000000 0,25.000000-22.000000 0,18.000000-18.000000 0,9.000000-12.000000 0,9.000000-12.000000 0,10.000000-13.000000 0,-2.000000-2.000000 0,-12.000000 10.000000 0,-13.000000 9.000000 0,-12.000000 10.000000 0,-10.000000 16.000000 0,-6.000000 26.000000 0,-7.000000 26.000000 0,-5.000000 24.000000 0,-1.000000 8.000000 0,6.000000-9.000000 0,7.000000-10.000000 0,7.000000-9.000000 0,3.000000-8.000000 0,4.000000-7.000000 0,4.000000-5.000000 0,2.000000-7.000000 0,2.000000-3.000000 0,-1.000000 0.000000 0,1.000000 0.000000 0,0.000000 0.000000 0</inkml:trace>
</inkml:ink>
</file>

<file path=ppt/ink/ink2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68371.000000 32858.000000 999,'33.000000'-102.000000'0,"-35.000000"47.000000"0 ,-34.000000 47.000000 0,-34.000000 48.000000 0,-12.000000 22.000000 0,13.000000 1.000000 0,12.000000 0.000000 0,13.000000 0.000000 0,25.000000-11.000000 0,38.000000-22.000000 0,38.000000-23.000000 0,37.000000-21.000000 0,13.000000-14.000000 0,-13.000000-7.000000 0,-12.000000-5.000000 0,-13.000000-7.000000 0,-9.000000-2.000000 0,-7.000000 3.000000 0,-6.000000 4.000000 0,-6.000000 3.000000 0,-5.000000 12.000000 0,-3.000000 22.000000 0,-3.000000 22.000000 0,-3.000000 23.000000 0,-4.000000 10.000000 0,-2.000000 0.000000 0,-4.000000 1.000000 0,-3.000000-1.000000 0,3.000000-3.000000 0,10.000000-6.000000 0,9.000000-7.000000 0,10.000000-5.000000 0,6.000000-6.000000 0,3.000000-2.000000 0,3.000000-4.000000 0,3.000000-3.000000 0</inkml:trace>
</inkml:ink>
</file>

<file path=ppt/ink/ink2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69930.000000 33059.000000 999,'180.000000'-94.000000'0,"-40.000000"12.000000"0 ,-41.000000 13.000000 0,-41.000000 13.000000 0,-20.000000 4.000000 0,0.000000-3.000000 0,0.000000-3.000000 0,-1.000000-4.000000 0,-2.000000 1.000000 0,-7.000000 3.000000 0,-6.000000 3.000000 0,-6.000000 3.000000 0,-10.000000 2.000000 0,-12.000000 0.000000 0,-13.000000-1.000000 0,-13.000000 1.000000 0,-7.000000 11.000000 0,-3.000000 21.000000 0,-4.000000 23.000000 0,-2.000000 22.000000 0,-6.000000 18.000000 0,-6.000000 17.000000 0,-6.000000 15.000000 0,-6.000000 15.000000 0,0.000000 12.000000 0,6.000000 6.000000 0,6.000000 6.000000 0,7.000000 7.000000 0,6.000000 1.000000 0,6.000000-3.000000 0,6.000000-3.000000 0,7.000000-3.000000 0,3.000000-7.000000 0,0.000000-9.000000 0,-1.000000-9.000000 0,1.000000-10.000000 0,2.000000-8.000000 0,2.000000-6.000000 0,4.000000-6.000000 0,3.000000-7.000000 0</inkml:trace>
</inkml:ink>
</file>

<file path=ppt/ink/ink2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69427.000000 32406.000000 999,'187.000000'113.000000'0,"-28.000000"-25.000000"0 ,-29.000000-25.000000 0,-28.000000-26.000000 0,-18.000000-13.000000-19,-11.000000-4.000000-41,-8.000000-2.000000-41,-10.000000-4.000000-38</inkml:trace>
</inkml:ink>
</file>

<file path=ppt/ink/ink2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4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71388.000000 33110.000000 999,'-118.000000'-41.000000'0,"16.000000"19.000000"0 ,16.000000 19.000000 0,15.000000 18.000000 0,12.000000 17.000000 0,11.000000 12.000000 0,9.000000 12.000000 0,9.000000 13.000000 0,19.000000 1.000000 0,28.000000-14.000000 0,29.000000-12.000000 0,27.000000-12.000000 0,14.000000-14.000000 0,-4.000000-11.000000 0,-3.000000-14.000000 0,-3.000000-11.000000 0,8.000000-15.000000 0,19.000000-16.000000 0,18.000000-16.000000 0,20.000000-15.000000 0,4.000000-11.000000 0,-9.000000-6.000000 0,-10.000000-7.000000 0,-9.000000-6.000000 0,-7.000000-5.000000 0,-2.000000-2.000000 0,-4.000000-4.000000 0,-3.000000-4.000000 0,-9.000000 6.000000 0,-16.000000 12.000000 0,-16.000000 13.000000 0,-15.000000 12.000000 0,-26.000000 27.000000 0,-34.000000 41.000000 0,-35.000000 41.000000 0,-34.000000 40.000000 0,-16.000000 29.000000 0,3.000000 16.000000 0,3.000000 15.000000 0,4.000000 16.000000 0,7.000000 2.000000 0,13.000000-13.000000 0,12.000000-13.000000 0,13.000000-12.000000 0,12.000000-10.000000 0,8.000000-6.000000 0,10.000000-6.000000 0,9.000000-6.000000 0,10.000000-7.000000-19,9.000000-6.000000-41,10.000000-6.000000-41,8.000000-7.000000-38</inkml:trace>
</inkml:ink>
</file>

<file path=ppt/ink/ink2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78880.000000 32205.000000 999,'-168.000000'149.000000'0,"15.000000"-3.000000"0 ,17.000000-3.000000 0,14.000000-3.000000 0,14.000000-5.000000 0,9.000000-6.000000 0,10.000000-7.000000 0,9.000000-5.000000 0,10.000000-7.000000 0,14.000000-7.000000 0,12.000000-5.000000 0,12.000000-7.000000 0</inkml:trace>
</inkml:ink>
</file>

<file path=ppt/ink/ink2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46050.000000 34100.000000 999,'-36.000000'-279.000000'0,"28.000000"95.000000"0 ,28.000000 93.000000 0,29.000000 95.000000 0,18.000000 58.000000 0,9.000000 26.000000 0,10.000000 24.000000 0,10.000000 26.000000 0,0.000000 7.000000 0,-5.000000-9.000000 0,-7.000000-10.000000 0,-5.000000-8.000000 0,2.000000 2.000000 0,13.000000 16.000000 0,12.000000 15.000000 0,13.000000 17.000000 0,-4.000000-1.000000 0,-18.000000-16.000000 0,-19.000000-15.000000 0,-18.000000-15.000000 0,-12.000000-11.000000 0,-3.000000-2.000000 0,-3.000000-3.000000 0,-2.000000-3.000000 0</inkml:trace>
</inkml:ink>
</file>

<file path=ppt/ink/ink2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79182.000000 33311.000000 999,'-120.000000'31.000000'0,"13.000000"13.000000"0 ,13.000000 13.000000 0,12.000000 12.000000 0,13.000000 3.000000 0,12.000000-6.000000 0,13.000000-6.000000 0,13.000000-7.000000 0,17.000000-7.000000 0,22.000000-10.000000 0,22.000000-9.000000 0,22.000000-10.000000 0</inkml:trace>
</inkml:ink>
</file>

<file path=ppt/ink/ink2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79584.000000 32506.000000 999,'-90.000000'51.000000'0,"22.000000"-1.000000"0 ,23.000000 0.000000 0,22.000000 0.000000 0,21.000000-1.000000 0,22.000000-3.000000 0,23.000000-4.000000 0,21.000000-3.000000 0,12.000000-4.000000-19,-1.000000-7.000000-41,0.000000-6.000000-41,1.000000-6.000000-38</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80137.000000 33009.000000 999,'124.000000'22.000000'0,"-53.000000"-6.000000"0 ,-54.000000-7.000000 0,-53.000000-6.000000 0,-27.000000 5.000000 0,0.000000 16.000000 0,0.000000 15.000000 0,0.000000 16.000000 0,13.000000 14.000000 0,25.000000 13.000000 0,25.000000 12.000000 0,25.000000 13.000000 0,10.000000 1.000000 0,-7.000000-9.000000 0,-6.000000-9.000000 0,-6.000000-10.000000 0,-18.000000-8.000000 0,-28.000000-6.000000 0,-28.000000-6.000000 0,-28.000000-6.000000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81696.000000 32858.000000 999,'55.000000'-96.000000'0,"-41.000000"60.000000"0 ,-41.000000 60.000000 0,-41.000000 59.000000 0,-21.000000 33.000000 0,-4.000000 7.000000 0,-3.000000 6.000000 0,-3.000000 6.000000 0,3.000000-2.000000 0,10.000000-8.000000 0,9.000000-11.000000 0,9.000000-8.000000 0,9.000000-6.000000 0,5.000000 1.000000 0,7.000000-1.000000 0,6.000000 1.000000 0</inkml:trace>
</inkml:ink>
</file>

<file path=ppt/ink/ink2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80690.000000 33160.000000 999,'-99.000000'1.000000'0,"53.000000"4.000000"0 ,54.000000 3.000000 0,54.000000 3.000000 0,25.000000 3.000000 0,2.000000 3.000000 0,-1.000000 4.000000 0,-1.000000 2.000000 0,-2.000000 4.000000 0,-6.000000 3.000000 0,-7.000000 3.000000 0,-6.000000 3.000000 0,-5.000000 0.000000 0,-3.000000-3.000000 0,-3.000000-3.000000 0,-3.000000-3.000000 0,-1.000000-4.000000 0,-1.000000-2.000000 0,0.000000-4.000000 0,1.000000-3.000000 0,-1.000000-3.000000 0,0.000000-3.000000 0,0.000000-3.000000 0,1.000000-4.000000 0,2.000000-1.000000 0,7.000000 0.000000 0,6.000000 0.000000 0,6.000000 0.000000 0,-1.000000-7.000000 0,-10.000000-17.000000 0,-9.000000-15.000000 0,-10.000000-16.000000 0,-9.000000-8.000000 0,-9.000000 0.000000 0,-10.000000 0.000000 0,-9.000000 0.000000 0,-16.000000 13.000000 0,-22.000000 25.000000 0,-22.000000 25.000000 0,-22.000000 25.000000 0,-8.000000 17.000000 0,6.000000 10.000000 0,7.000000 10.000000 0,6.000000 8.000000 0,5.000000 6.000000 0,3.000000-1.000000 0,3.000000 1.000000 0,3.000000-1.000000 0,8.000000-1.000000 0,12.000000-3.000000 0,13.000000-4.000000 0,13.000000-2.000000 0,11.000000-6.000000 0,9.000000-5.000000 0,10.000000-7.000000 0,9.000000-6.000000 0,9.000000-8.000000 0,10.000000-10.000000 0,9.000000-9.000000 0,10.000000-9.000000 0,9.000000-8.000000 0,10.000000-6.000000 0,9.000000-7.000000 0,9.000000-6.000000 0,5.000000-6.000000 0,0.000000-7.000000 0,1.000000-6.000000 0,-1.000000-6.000000 0,-4.000000-5.000000 0,-5.000000-3.000000 0,-6.000000-3.000000 0,-7.000000-3.000000 0,-8.000000 1.000000 0,-9.000000 7.000000 0,-10.000000 5.000000 0,-9.000000 8.000000 0,-21.000000 10.000000 0,-36.000000 16.000000 0,-34.000000 15.000000 0,-35.000000 16.000000 0,-12.000000 13.000000 0,9.000000 10.000000 0,9.000000 8.000000 0,10.000000 10.000000 0,8.000000 4.000000 0,7.000000-4.000000 0,5.000000-3.000000 0,7.000000-3.000000 0,12.000000-10.000000 0,19.000000-15.000000 0,19.000000-16.000000 0,19.000000-16.000000 0,12.000000-11.000000 0,7.000000-6.000000 0,6.000000-6.000000 0,6.000000-6.000000 0,5.000000-4.000000 0,3.000000 0.000000 0,4.000000 0.000000 0,2.000000 1.000000 0,-7.000000 13.000000 0,-20.000000 29.000000 0,-18.000000 28.000000 0,-19.000000 28.000000 0,-13.000000 11.000000 0,-5.000000-6.000000 0,-7.000000-6.000000 0,-7.000000-6.000000 0</inkml:trace>
</inkml:ink>
</file>

<file path=ppt/ink/ink2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85969.000000 33411.000000 999,'22.000000'-119.000000'0,"-6.000000"12.000000"0 ,-6.000000 13.000000 0,-7.000000 12.000000 0,-6.000000 7.000000 0,-7.000000-1.000000 0,-6.000000 1.000000 0,-6.000000-1.000000 0,-9.000000 9.000000 0,-13.000000 15.000000 0,-13.000000 16.000000 0,-12.000000 15.000000 0,-14.000000 29.000000 0,-16.000000 41.000000 0,-16.000000 41.000000 0,-15.000000 40.000000 0,-7.000000 25.000000 0,4.000000 10.000000 0,2.000000 10.000000 0,4.000000 9.000000 0,5.000000 1.000000 0,5.000000-6.000000 0,7.000000-6.000000 0,6.000000-6.000000 0,4.000000-1.000000 0,-1.000000 7.000000 0,1.000000 6.000000 0,-1.000000 7.000000 0,10.000000-10.000000 0,19.000000-26.000000 0,18.000000-24.000000 0,20.000000-25.000000 0</inkml:trace>
</inkml:ink>
</file>

<file path=ppt/ink/ink2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83858.000000 33462.000000 999,'146.000000'7.000000'0,"-9.000000"17.000000"0 ,-10.000000 15.000000 0,-9.000000 16.000000 0,-2.000000 8.000000 0,7.000000 0.000000 0,5.000000 0.000000 0,7.000000 0.000000 0,1.000000-5.000000 0,-8.000000-9.000000 0,-5.000000-10.000000 0,-7.000000-9.000000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86673.000000 34166.000000 999,'-94.000000'-112.000000'0,"13.000000"29.000000"0 ,11.000000 28.000000 0,14.000000 28.000000 0,4.000000 19.000000 0,-3.000000 10.000000 0,-3.000000 9.000000 0,-4.000000 9.000000 0,0.000000 12.000000 0,-1.000000 12.000000 0,0.000000 12.000000 0,0.000000 13.000000 0,2.000000 5.000000 0,3.000000-3.000000 0,2.000000-4.000000 0,5.000000-2.000000 0,21.000000-5.000000 0,41.000000-7.000000 0,41.000000-6.000000 0,40.000000-6.000000 0,26.000000-16.000000 0,10.000000-25.000000 0,8.000000-25.000000 0,10.000000-25.000000 0,7.000000-18.000000 0,2.000000-9.000000 0,4.000000-9.000000 0,3.000000-10.000000 0,0.000000-9.000000 0,-4.000000-10.000000 0,-2.000000-9.000000 0,-4.000000-10.000000 0,-5.000000-6.000000 0,-11.000000-3.000000 0,-8.000000-3.000000 0,-11.000000-3.000000 0,-11.000000 4.000000 0,-17.000000 13.000000 0,-15.000000 13.000000 0,-16.000000 12.000000 0,-26.000000 21.000000 0,-39.000000 28.000000 0,-37.000000 28.000000 0,-37.000000 28.000000 0,-21.000000 30.000000 0,-4.000000 32.000000 0,-2.000000 31.000000 0,-4.000000 32.000000 0,2.000000 18.000000 0,7.000000 7.000000 0,5.000000 6.000000 0,7.000000 6.000000 0,5.000000 0.000000 0,2.000000-6.000000 0,4.000000-6.000000 0,3.000000-6.000000 0,5.000000-6.000000 0,6.000000-2.000000 0,6.000000-4.000000 0,7.000000-2.000000 0,7.000000-11.000000 0,10.000000-15.000000 0,9.000000-15.000000 0,10.000000-16.000000 0</inkml:trace>
</inkml:ink>
</file>

<file path=ppt/ink/ink248.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72896.000000 37937.000000 999,'98.000000'-44.000000'0,"-7.000000"12.000000"0 ,-6.000000 13.000000 0,-7.000000 13.000000 0,1.000000 3.000000 0,6.000000-6.000000 0,6.000000-7.000000 0,6.000000-6.000000 0,-1.000000-3.000000 0,-9.000000 0.000000 0,-10.000000-1.000000 0,-10.000000 1.000000 0,-6.000000 0.000000 0,-2.000000 0.000000 0,-5.000000 0.000000 0,-2.000000 0.000000 0,-14.000000-4.000000 0,-25.000000-5.000000 0,-26.000000-7.000000 0,-25.000000-6.000000 0,-12.000000 0.000000 0,0.000000 6.000000 0,0.000000 6.000000 0,-1.000000 7.000000 0,1.000000 6.000000 0,0.000000 6.000000 0,-1.000000 7.000000 0,1.000000 6.000000 0,-3.000000 11.000000 0,-7.000000 15.000000 0,-6.000000 16.000000 0,-6.000000 16.000000 0,6.000000 7.000000 0,19.000000-4.000000 0,18.000000-3.000000 0,20.000000-3.000000 0,11.000000-2.000000 0,2.000000 0.000000 0,4.000000 1.000000 0,3.000000-1.000000 0,14.000000-5.000000 0,25.000000-8.000000 0,26.000000-11.000000 0,24.000000-9.000000 0,10.000000-5.000000 0,-6.000000-5.000000 0,-7.000000-2.000000 0,-5.000000-3.000000 0,4.000000-6.000000 0,15.000000-5.000000 0,16.000000-7.000000 0,16.000000-6.000000 0,-1.000000-3.000000 0,-20.000000 0.000000 0,-18.000000 0.000000 0,-19.000000 0.000000 0,-11.000000-2.000000 0,-4.000000-3.000000 0,-2.000000-3.000000 0,-4.000000-3.000000 0,-4.000000-2.000000 0,-6.000000 1.000000 0,-8.000000-1.000000 0,-5.000000 0.000000 0,-17.000000 10.000000 0,-29.000000 19.000000 0,-28.000000 18.000000 0,-28.000000 19.000000 0,-6.000000 13.000000 0,15.000000 6.000000 0,16.000000 7.000000 0,15.000000 5.000000 0,23.000000 0.000000 0,28.000000-11.000000 0,28.000000-8.000000 0,28.000000-11.000000 0,18.000000-10.000000 0,6.000000-13.000000 0,6.000000-12.000000 0,7.000000-13.000000 0,-5.000000-6.000000 0,-16.000000 0.000000 0,-16.000000 0.000000 0,-15.000000 0.000000 0,-10.000000 0.000000 0,-3.000000 0.000000 0,-3.000000-1.000000 0,-3.000000 1.000000 0,-5.000000-3.000000 0,-6.000000-7.000000 0,-6.000000-5.000000 0,-7.000000-8.000000 0,-3.000000-2.000000 0,0.000000 0.000000 0,0.000000 0.000000 0,0.000000-1.000000 0,4.000000-1.000000 0,5.000000-3.000000 0,7.000000-3.000000 0,6.000000-3.000000 0,-1.000000 0.000000 0,-10.000000 3.000000 0,-9.000000 3.000000 0,-10.000000 3.000000 0,-4.000000 0.000000 0,-1.000000-3.000000 0,1.000000-3.000000 0,-1.000000-4.000000 0,-7.000000 15.000000 0,-16.000000 32.000000 0,-16.000000 30.000000 0,-15.000000 32.000000 0,-8.000000 18.000000 0,-1.000000 2.000000 0,1.000000 4.000000 0,0.000000 3.000000 0,-2.000000 9.000000 0,-3.000000 16.000000 0,-3.000000 16.000000 0,-4.000000 15.000000 0,3.000000 2.000000 0,5.000000-12.000000 0,7.000000-13.000000 0,6.000000-13.000000 0,5.000000-11.000000 0,3.000000-9.000000 0,3.000000-10.000000 0,4.000000-9.000000 0,16.000000-20.000000 0,32.000000-32.000000 0,32.000000-31.000000 0,31.000000-32.000000 0,13.000000-14.000000 0,-2.000000 4.000000 0,-3.000000 2.000000 0,-4.000000 4.000000 0,-5.000000 6.000000 0,-10.000000 9.000000 0,-10.000000 10.000000 0,-9.000000 9.000000 0,-14.000000 19.000000 0,-19.000000 28.000000 0,-19.000000 29.000000 0,-19.000000 27.000000 0,-9.000000 14.000000 0,0.000000-4.000000 0,0.000000-3.000000 0,0.000000-3.000000 0,3.000000-3.000000 0,6.000000-3.000000 0,7.000000-4.000000 0,5.000000-2.000000 0,15.000000-6.000000 0,22.000000-5.000000 0,22.000000-7.000000 0,22.000000-6.000000 0,12.000000-11.000000 0,-2.000000-16.000000 0,1.000000-16.000000 0,0.000000-15.000000 0,-4.000000-10.000000 0,-10.000000-3.000000 0,-10.000000-3.000000 0,-9.000000-3.000000 0,-5.000000-5.000000 0,1.000000-6.000000 0,-1.000000-6.000000 0,0.000000-7.000000 0,-9.000000 11.000000 0,-19.000000 29.000000 0,-19.000000 28.000000 0,-18.000000 28.000000 0,-8.000000 16.000000 0,8.000000 3.000000 0,5.000000 3.000000 0,7.000000 3.000000 0,14.000000-3.000000 0,22.000000-9.000000 0,22.000000-10.000000 0,22.000000-9.000000 0,5.000000-17.000000 0,-13.000000-26.000000 0,-13.000000-24.000000 0,-12.000000-26.000000 0,-12.000000-11.000000 0,-13.000000 3.000000 0,-13.000000 4.000000 0,-12.000000 2.000000 0,-11.000000 2.000000 0,-10.000000 0.000000 0,-9.000000 1.000000 0,-10.000000-1.000000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79785.000000 37082.000000 999,'38.000000'-85.000000'0,"-26.000000"32.000000"0 ,-24.000000 31.000000 0,-26.000000 31.000000 0,-19.000000 32.000000 0,-12.000000 31.000000 0,-12.000000 32.000000 0,-14.000000 31.000000 0,-4.000000 16.000000 0,3.000000 0.000000 0,4.000000 0.000000 0,2.000000-1.000000 0,11.000000-4.000000 0,20.000000-9.000000 0,18.000000-10.000000 0,19.000000-9.000000 0,16.000000-12.000000 0,12.000000-17.000000 0,13.000000-15.000000 0,12.000000-16.000000 0,10.000000-11.000000-19,6.000000-6.000000-41,7.000000-6.000000-41,5.000000-7.000000-38</inkml:trace>
</inkml:ink>
</file>

<file path=ppt/ink/ink25.xml><?xml version="1.0" encoding="utf-8"?>
<inkml:ink xmlns:inkml="http://www.w3.org/2003/InkML">
  <annotation type="ScanImages2ExtractSignatures">1</annotation>
  <annotation type="ScanImagesWidth">1114114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48300.000000 34100.000000 999,'-163.000000'14.000000'0,"26.000000"28.000000"0 ,24.000000 28.000000 0,26.000000 29.000000 0,4.000000 21.000000 0,-16.000000 16.000000 0,-15.000000 15.000000 0,-15.000000 17.000000 0,-11.000000 5.000000 0,-2.000000-3.000000 0,-3.000000-3.000000 0,-3.000000-2.000000 0,7.000000-11.000000 0,19.000000-15.000000 0,19.000000-15.000000 0,19.000000-16.000000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81092.000000 37736.000000 999,'-126.000000'-85.000000'0,"1.000000"31.000000"0 ,-1.000000 32.000000 0,0.000000 32.000000 0,7.000000 21.000000 0,12.000000 13.000000 0,13.000000 13.000000 0,12.000000 12.000000 0,13.000000 5.000000 0,12.000000-4.000000 0,13.000000-2.000000 0,13.000000-4.000000 0,9.000000-1.000000 0,6.000000 0.000000 0,7.000000 0.000000 0,6.000000 0.000000 0,11.000000-5.000000 0,15.000000-9.000000 0,17.000000-10.000000 0,14.000000-9.000000 0,12.000000-8.000000 0,7.000000-7.000000 0,5.000000-5.000000 0,7.000000-7.000000 0,5.000000-6.000000 0,2.000000-7.000000 0,4.000000-5.000000 0,3.000000-7.000000 0,-3.000000-3.000000 0,-9.000000-1.000000 0,-10.000000 1.000000 0,-10.000000 0.000000 0,-7.000000-2.000000 0,-7.000000-2.000000 0,-6.000000-4.000000 0,-6.000000-4.000000 0,-11.000000 11.000000 0,-16.000000 21.000000 0,-15.000000 22.000000 0,-17.000000 23.000000 0,1.000000 8.000000 0,16.000000-2.000000 0,15.000000-4.000000 0,15.000000-2.000000 0,11.000000-7.000000 0,2.000000-10.000000 0,4.000000-9.000000 0,2.000000-9.000000 0,4.000000-10.000000 0,3.000000-9.000000 0,3.000000-9.000000 0,4.000000-10.000000 0,0.000000-8.000000 0,1.000000-6.000000 0,0.000000-7.000000 0,0.000000-6.000000 0,-5.000000-2.000000 0,-9.000000-1.000000 0,-10.000000 0.000000 0,-9.000000 0.000000 0,-17.000000 0.000000 0,-26.000000 0.000000 0,-25.000000 1.000000 0,-24.000000-1.000000 0,-11.000000 8.000000 0,7.000000 15.000000 0,7.000000 17.000000 0,5.000000 15.000000 0</inkml:trace>
</inkml:ink>
</file>

<file path=ppt/ink/ink251.xml><?xml version="1.0" encoding="utf-8"?>
<inkml:ink xmlns:inkml="http://www.w3.org/2003/InkML">
  <annotation type="ScanImages2ExtractSignatures">1</annotation>
  <annotation type="ScanImagesWidth">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6: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82902.000000 37886.000000 999,'-96.000000'52.000000'0,"10.000000"3.000000"0 ,9.000000 3.000000 0,9.000000 4.000000 0,9.000000-1.000000 0,5.000000-3.000000 0,7.000000-3.000000 0,6.000000-3.000000 0,21.000000-14.000000 0,34.000000-26.000000 0,35.000000-24.000000 0,34.000000-26.000000 0,16.000000-12.000000 0,-3.000000-1.000000 0,-3.000000 1.000000 0,-4.000000 0.000000 0,-2.000000-2.000000 0,-4.000000-3.000000 0,-3.000000-3.000000 0,-3.000000-4.000000 0,-13.000000 19.000000 0,-21.000000 36.000000 0,-23.000000 39.000000 0,-21.000000 37.000000 0,-12.000000 17.000000 0,1.000000-3.000000 0,-1.000000-2.000000 0,0.000000-4.000000 0,2.000000-5.000000 0,3.000000-6.000000 0,4.000000-6.000000 0,2.000000-7.000000 0,13.000000-7.000000 0,22.000000-10.000000 0,22.000000-10.000000 0,22.000000-8.000000 0,8.000000-10.000000 0,-6.000000-10.000000 0,-7.000000-9.000000 0,-6.000000-9.000000 0,-5.000000-6.000000 0,-3.000000 1.000000 0,-2.000000 0.000000 0,-5.000000 0.000000 0,-1.000000-3.000000 0,0.000000-7.000000 0,1.000000-6.000000 0,-1.000000-6.000000 0,-4.000000-3.000000 0,-10.000000 0.000000 0,-9.000000-1.000000 0,-10.000000 1.000000 0,-12.000000 14.000000 0,-16.000000 28.000000 0,-16.000000 28.000000 0,-15.000000 29.000000 0,-7.000000 12.000000 0,4.000000-2.000000 0,2.000000-4.000000 0,4.000000-4.000000 0,1.000000 0.000000 0,0.000000-1.000000 0,0.000000 0.000000 0,1.000000 1.000000 0,15.000000-11.000000 0,31.000000-18.000000 0,32.000000-18.000000 0,31.000000-20.000000 0,16.000000-14.000000 0,0.000000-9.000000 0,0.000000-10.000000 0,0.000000-9.000000 0,-1.000000-2.000000 0,-4.000000 7.000000 0,-3.000000 6.000000 0,-3.000000 6.000000 0,-16.000000 23.000000 0,-27.000000 42.000000 0,-30.000000 40.000000 0,-27.000000 42.000000 0,-10.000000 12.000000 0,9.000000-16.000000 0,10.000000-16.000000 0,9.000000-15.000000 0,5.000000-10.000000 0,0.000000-3.000000 0,0.000000-3.000000 0,0.000000-3.000000 0,6.000000-3.000000-19,13.000000-4.000000-41,13.000000-2.000000-41,12.000000-4.000000-38</inkml:trace>
</inkml:ink>
</file>

<file path=ppt/ink/ink2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86321.000000 38389.000000 999,'70.000000'-160.000000'0,"-14.000000"31.000000"0 ,-12.000000 32.000000 0,-12.000000 31.000000 0,-12.000000 15.000000 0,-9.000000 1.000000 0,-9.000000 0.000000 0,-10.000000 0.000000 0,-14.000000 4.000000 0,-19.000000 10.000000 0,-19.000000 9.000000 0,-18.000000 10.000000 0,-6.000000 12.000000 0,10.000000 16.000000 0,10.000000 16.000000 0,9.000000 15.000000 0,5.000000 12.000000 0,-1.000000 5.000000 0,1.000000 7.000000 0,0.000000 7.000000 0,0.000000 13.000000 0,-1.000000 22.000000 0,1.000000 23.000000 0,0.000000 21.000000 0,3.000000 2.000000 0,6.000000-19.000000 0,6.000000-18.000000 0,7.000000-20.000000 0,3.000000-10.000000 0,0.000000-4.000000 0,-1.000000-3.000000 0,1.000000-3.000000 0</inkml:trace>
</inkml:ink>
</file>

<file path=ppt/ink/ink253.xml><?xml version="1.0" encoding="utf-8"?>
<inkml:ink xmlns:inkml="http://www.w3.org/2003/InkML">
  <annotation type="ScanImages2ExtractSignatures">1</annotation>
  <annotation type="ScanImagesWidth">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85064.000000 37886.000000 999,'280.000000'5.000000'0,"-44.000000"9.000000"0 ,-44.000000 10.000000 0,-45.000000 9.000000 0,-24.000000 4.000000 0,-7.000000 1.000000 0,-6.000000 0.000000 0,-6.000000 0.000000 0,-10.000000-2.000000 0,-12.000000-3.000000 0,-13.000000-3.000000 0,-13.000000-4.000000 0,-2.000000-1.000000 0,5.000000 1.000000 0,7.000000-1.000000 0,7.000000 0.000000 0,-4.000000-11.000000 0,-13.000000-22.000000 0,-12.000000-22.000000 0,-12.000000-22.000000 0,-18.000000-1.000000 0,-22.000000 18.000000 0,-22.000000 20.000000 0,-22.000000 18.000000 0,-12.000000 16.000000 0,-4.000000 12.000000 0,-2.000000 13.000000 0,-4.000000 13.000000 0,0.000000 6.000000 0,3.000000-1.000000 0,4.000000 1.000000 0,2.000000 0.000000 0,26.000000-8.000000 0,47.000000-16.000000 0,47.000000-15.000000 0,47.000000-16.000000 0,24.000000-19.000000 0,0.000000-22.000000 0,-1.000000-22.000000 0,1.000000-22.000000 0,1.000000-13.000000 0,3.000000-2.000000 0,4.000000-4.000000 0,3.000000-3.000000 0,-2.000000-5.000000 0,-6.000000-6.000000 0,-6.000000-6.000000 0,-7.000000-7.000000 0,-9.000000 2.000000 0,-13.000000 10.000000 0,-12.000000 9.000000 0,-13.000000 9.000000 0,-24.000000 17.000000 0,-34.000000 26.000000 0,-34.000000 25.000000 0,-36.000000 25.000000 0,-21.000000 25.000000 0,-9.000000 25.000000 0,-10.000000 26.000000 0,-10.000000 24.000000 0,3.000000 14.000000 0,11.000000-1.000000 0,14.000000 0.000000 0,11.000000 0.000000 0,12.000000-2.000000 0,10.000000-2.000000 0,8.000000-4.000000 0,10.000000-3.000000 0,10.000000-6.000000 0,9.000000-9.000000 0,9.000000-10.000000 0,10.000000-10.000000 0,8.000000-7.000000 0,6.000000-7.000000 0,6.000000-6.000000 0,7.000000-6.000000 0,4.000000-6.000000-19,4.000000-7.000000-41,2.000000-6.000000-41,4.000000-6.000000-38</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89640.000000 36931.000000 999,'16.000000'327.000000'0,"-19.000000"-51.000000"0 ,-19.000000-49.000000 0,-19.000000-51.000000 0,-13.000000-29.000000 0,-5.000000-5.000000 0,-7.000000-7.000000 0,-7.000000-6.000000 0,-5.000000-7.000000 0,-7.000000-5.000000 0,-6.000000-7.000000 0,-7.000000-7.000000 0,4.000000-10.000000 0,12.000000-16.000000 0,13.000000-16.000000 0,13.000000-15.000000 0</inkml:trace>
</inkml:ink>
</file>

<file path=ppt/ink/ink2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91450.000000 38188.000000 999,'-80.000000'-17.000000'-19,"41.000000"15.000000"-41 ,40.000000 16.000000-41,42.000000 16.000000-38</inkml:trace>
</inkml:ink>
</file>

<file path=ppt/ink/ink25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91299.000000 39194.000000 999,'-92.000000'116.000000'-19,"15.000000"-19.000000"-41 ,15.000000-18.000000-41,17.000000-19.000000-38</inkml:trace>
</inkml:ink>
</file>

<file path=ppt/ink/ink257.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0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94769.000000 37987.000000 999,'-76.000000'-69.000000'0,"1.000000"12.000000"0 ,-1.000000 13.000000 0,1.000000 13.000000 0,1.000000 9.000000 0,4.000000 6.000000 0,2.000000 7.000000 0,4.000000 6.000000 0,-6.000000 12.000000 0,-11.000000 19.000000 0,-14.000000 19.000000 0,-11.000000 19.000000 0,-8.000000 16.000000 0,1.000000 12.000000 0,0.000000 13.000000 0,0.000000 13.000000 0,9.000000 2.000000 0,20.000000-6.000000 0,17.000000-6.000000 0,20.000000-6.000000 0,17.000000-8.000000 0,16.000000-10.000000 0,16.000000-9.000000 0,15.000000-9.000000 0,24.000000-5.000000 0,31.000000 0.000000 0,32.000000 0.000000 0,31.000000-1.000000 0,20.000000-7.000000 0,11.000000-15.000000 0,8.000000-17.000000 0,10.000000-15.000000 0,4.000000-14.000000 0,1.000000-13.000000 0,0.000000-12.000000 0,-1.000000-13.000000 0,-6.000000-10.000000 0,-12.000000-6.000000 0,-13.000000-6.000000 0,-12.000000-6.000000 0,-15.000000-2.000000 0,-15.000000 4.000000 0,-16.000000 2.000000 0,-16.000000 4.000000 0,-11.000000-2.000000 0,-5.000000-7.000000 0,-8.000000-5.000000 0,-5.000000-7.000000 0,-10.000000 2.000000 0,-13.000000 9.000000 0,-12.000000 9.000000 0,-13.000000 10.000000 0,-6.000000 3.000000 0,0.000000-3.000000 0,0.000000-3.000000 0,0.000000-3.000000 0,-5.000000 23.000000 0,-9.000000 51.000000 0,-9.000000 50.000000 0,-10.000000 50.000000 0,-5.000000 22.000000 0,0.000000-6.000000 0,1.000000-7.000000 0,-1.000000-5.000000 0,3.000000-7.000000 0,7.000000-7.000000 0,6.000000-5.000000 0,6.000000-7.000000 0,7.000000-8.000000 0,6.000000-9.000000 0,6.000000-9.000000 0,6.000000-10.000000 0,10.000000-10.000000 0,13.000000-9.000000 0,11.000000-9.000000 0,14.000000-10.000000 0,11.000000-7.000000 0,9.000000-7.000000 0,9.000000-6.000000 0,10.000000-7.000000 0,3.000000-4.000000 0,-3.000000-3.000000 0,-3.000000-4.000000 0,-4.000000-2.000000 0,-5.000000-2.000000 0,-11.000000 0.000000 0,-8.000000-1.000000 0,-10.000000 1.000000 0,-18.000000 2.000000 0,-24.000000 2.000000 0,-26.000000 4.000000 0,-24.000000 3.000000 0,-7.000000 9.000000 0,12.000000 16.000000 0,13.000000 16.000000 0,13.000000 15.000000 0,11.000000 9.000000 0,9.000000-1.000000 0,10.000000 0.000000 0,9.000000 0.000000 0,6.000000-6.000000 0,3.000000-12.000000 0,4.000000-13.000000 0,3.000000-13.000000 0,1.000000-8.000000 0,0.000000-2.000000 0,0.000000-4.000000 0,1.000000-3.000000 0,-6.000000-8.000000 0,-9.000000-12.000000 0,-9.000000-13.000000 0,-10.000000-13.000000 0,-14.000000-3.000000 0,-18.000000 7.000000 0,-20.000000 6.000000 0,-18.000000 6.000000 0,-10.000000 6.000000 0,0.000000 7.000000 0,0.000000 6.000000 0,0.000000 6.000000 0,24.000000 5.000000 0,47.000000 3.000000 0,47.000000 4.000000 0,47.000000 2.000000 0,24.000000 2.000000 0,-1.000000 0.000000 0,1.000000 0.000000 0,0.000000 0.000000 0,-4.000000 0.000000 0,-5.000000 0.000000 0,-7.000000 0.000000 0,-7.000000 0.000000 0,-7.000000 0.000000 0,-9.000000 0.000000 0,-10.000000 0.000000 0,-10.000000 0.000000 0,-18.000000 6.000000 0,-29.000000 13.000000 0,-28.000000 13.000000 0,-28.000000 12.000000 0,-5.000000 14.000000 0,19.000000 16.000000 0,19.000000 15.000000 0,19.000000 17.000000 0,9.000000 0.000000 0,0.000000-11.000000 0,1.000000-14.000000 0,-1.000000-12.000000 0,-3.000000-7.000000 0,-7.000000-4.000000 0,-5.000000-3.000000 0,-7.000000-3.000000 0,-6.000000-2.000000 0,-7.000000 0.000000 0,-5.000000 1.000000 0,-7.000000-1.000000 0,-5.000000-1.000000 0,-3.000000-4.000000 0,-3.000000-2.000000 0,-3.000000-4.000000 0,14.000000-11.000000 0,31.000000-18.000000 0,32.000000-20.000000 0,32.000000-18.000000 0,18.000000-10.000000 0,6.000000 0.000000 0,7.000000 1.000000 0,6.000000-1.000000 0,3.000000 0.000000 0,0.000000 1.000000 0,0.000000-1.000000 0,0.000000 0.000000 0,-4.000000-1.000000 0,-10.000000-4.000000 0,-10.000000-2.000000 0,-9.000000-4.000000 0,-9.000000 0.000000 0,-10.000000 4.000000 0,-9.000000 2.000000 0,-9.000000 4.000000 0,-12.000000-5.000000 0,-12.000000-12.000000 0,-13.000000-14.000000 0,-12.000000-11.000000 0,-16.000000-1.000000 0,-19.000000 13.000000 0,-19.000000 12.000000 0,-18.000000 13.000000 0,-9.000000 21.000000 0,4.000000 28.000000 0,3.000000 28.000000 0,3.000000 28.000000 0,3.000000 19.000000 0,3.000000 10.000000 0,4.000000 8.000000 0,2.000000 11.000000 0,10.000000 2.000000 0,16.000000-2.000000 0,15.000000-4.000000 0,17.000000-3.000000 0,11.000000-6.000000 0,11.000000-9.000000 0,8.000000-10.000000 0,10.000000-10.000000 0,10.000000-9.000000 0,9.000000-9.000000 0,9.000000-10.000000 0,9.000000-9.000000 0,10.000000-6.000000 0,10.000000-4.000000 0,9.000000-3.000000 0,10.000000-2.000000 0</inkml:trace>
</inkml:ink>
</file>

<file path=ppt/ink/ink258.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60376.000000 36981.000000 999,'-3.000000'-116.000000'0,"-6.000000"19.000000"0 ,-7.000000 18.000000 0,-6.000000 19.000000 0,-5.000000 8.000000 0,-3.000000-3.000000 0,-3.000000-3.000000 0,-3.000000-3.000000 0,-3.000000 3.000000 0,-3.000000 9.000000 0,-4.000000 10.000000 0,-3.000000 9.000000 0,-6.000000 10.000000 0,-9.000000 9.000000 0,-10.000000 9.000000 0,-9.000000 10.000000 0,-8.000000 16.000000 0,-7.000000 21.000000 0,-6.000000 23.000000 0,-6.000000 21.000000 0,-1.000000 15.000000 0,2.000000 6.000000 0,4.000000 6.000000 0,3.000000 7.000000 0,8.000000 2.000000 0,12.000000 1.000000 0,13.000000 0.000000 0,12.000000 0.000000 0,15.000000-5.000000 0,15.000000-10.000000 0,16.000000-9.000000 0,16.000000-9.000000 0,19.000000-10.000000 0,21.000000-9.000000 0,23.000000-10.000000 0,21.000000-9.000000 0,20.000000-11.000000 0,15.000000-12.000000 0,16.000000-13.000000 0,15.000000-13.000000 0,8.000000-12.000000 0,1.000000-13.000000 0,-1.000000-13.000000 0,1.000000-12.000000 0,-4.000000-11.000000 0,-6.000000-9.000000 0,-6.000000-10.000000 0,-7.000000-9.000000 0,-4.000000-7.000000 0,-4.000000-2.000000 0,-2.000000-4.000000 0,-4.000000-3.000000 0,-6.000000-2.000000 0,-9.000000 1.000000 0,-10.000000-1.000000 0,-9.000000 1.000000 0,-12.000000 2.000000 0,-12.000000 7.000000 0,-12.000000 6.000000 0,-13.000000 7.000000 0,-24.000000 15.000000 0,-34.000000 25.000000 0,-34.000000 25.000000 0,-36.000000 26.000000 0,-15.000000 22.000000 0,4.000000 18.000000 0,2.000000 19.000000 0,3.000000 19.000000 0,7.000000 8.000000 0,9.000000-3.000000 0,10.000000-3.000000 0,9.000000-3.000000 0,7.000000-1.000000 0,8.000000 4.000000 0,5.000000 3.000000 0,7.000000 3.000000 0,7.000000-3.000000 0,10.000000-10.000000 0,10.000000-9.000000 0,9.000000-10.000000 0,20.000000-8.000000 0,32.000000-11.000000 0,31.000000-8.000000 0,31.000000-11.000000 0,6.000000-8.000000 0,-23.000000-10.000000 0,-22.000000-10.000000 0,-21.000000-8.000000 0,-12.000000-11.000000 0,0.000000-8.000000 0,0.000000-11.000000 0,0.000000-8.000000 0,-10.000000-5.000000 0,-23.000000-1.000000 0,-22.000000 1.000000 0,-21.000000 0.000000 0,-9.000000 14.000000 0,7.000000 28.000000 0,6.000000 28.000000 0,6.000000 29.000000 0,13.000000 8.000000 0,19.000000-14.000000 0,18.000000-11.000000 0,20.000000-13.000000 0,9.000000-11.000000 0,-1.000000-10.000000 0,1.000000-9.000000 0,0.000000-9.000000 0,0.000000-7.000000 0,0.000000-3.000000 0,0.000000-3.000000 0,-1.000000-3.000000 0,-8.000000-5.000000 0,-19.000000-6.000000 0,-20.000000-6.000000 0,-18.000000-7.000000 0,-14.000000 2.000000 0,-10.000000 9.000000 0,-9.000000 10.000000 0,-10.000000 9.000000 0,15.000000 5.000000 0,37.000000 0.000000 0,38.000000-1.000000 0,38.000000 1.000000 0,20.000000 3.000000 0,3.000000 7.000000 0,4.000000 5.000000 0,2.000000 7.000000 0,-1.000000 1.000000 0,-6.000000-2.000000 0,-7.000000-4.000000 0,-6.000000-3.000000 0,-7.000000-2.000000 0,-10.000000 1.000000 0,-10.000000-1.000000 0,-9.000000 1.000000 0,-17.000000 1.000000 0,-26.000000 3.000000 0,-24.000000 3.000000 0,-26.000000 3.000000 0,-11.000000 9.000000 0,4.000000 12.000000 0,2.000000 12.000000 0,4.000000 13.000000 0,6.000000 6.000000 0,9.000000 1.000000 0,10.000000-1.000000 0,10.000000 0.000000 0,8.000000 5.000000 0,10.000000 10.000000 0,10.000000 8.000000 0,9.000000 11.000000 0,2.000000 2.000000 0,-7.000000-3.000000 0,-6.000000-3.000000 0,-6.000000-3.000000 0,-11.000000-6.000000 0,-17.000000-10.000000 0,-14.000000-9.000000 0,-17.000000-9.000000 0,-6.000000-6.000000 0,4.000000 1.000000 0,3.000000 0.000000 0,2.000000 0.000000 0,14.000000-9.000000 0,21.000000-14.000000 0,22.000000-17.000000 0,22.000000-15.000000 0,13.000000-8.000000 0,3.000000-1.000000 0,4.000000 1.000000 0,2.000000 0.000000 0,3.000000-2.000000 0,4.000000-2.000000 0,3.000000-4.000000 0,2.000000-4.000000 0,3.000000 0.000000 0,-1.000000-1.000000 0,1.000000 0.000000 0,-1.000000 1.000000 0,-1.000000-3.000000 0,-3.000000-2.000000 0,-4.000000-4.000000 0,-2.000000-2.000000 0,-6.000000-1.000000 0,-5.000000 3.000000 0,-7.000000 4.000000 0,-6.000000 3.000000 0,-12.000000-5.000000 0,-14.000000-13.000000 0,-17.000000-12.000000 0,-15.000000-13.000000 0,-11.000000 4.000000 0,-7.000000 18.000000 0,-6.000000 19.000000 0,-6.000000 19.000000 0,-3.000000 11.000000 0,-1.000000 3.000000 0,1.000000 4.000000 0,0.000000 2.000000 0,1.000000 7.000000 0,3.000000 9.000000 0,4.000000 9.000000 0,3.000000 10.000000 0,4.000000 8.000000 0,7.000000 6.000000 0,6.000000 7.000000 0,6.000000 6.000000 0,5.000000 1.000000 0,3.000000-3.000000 0,4.000000-3.000000 0,2.000000-3.000000 0,10.000000-2.000000 0,15.000000 0.000000 0,17.000000 1.000000 0,15.000000-1.000000 0,8.000000-5.000000 0,0.000000-8.000000 0,-1.000000-11.000000 0,1.000000-8.000000 0</inkml:trace>
</inkml:ink>
</file>

<file path=ppt/ink/ink2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66209.000000 36328.000000 999,'-33.000000'-79.000000'0,"-16.000000"45.000000"0 ,-15.000000 43.000000 0,-16.000000 44.000000 0,-2.000000 26.000000 0,13.000000 6.000000 0,12.000000 6.000000 0,13.000000 6.000000 0,6.000000 5.000000 0,1.000000 4.000000 0,-1.000000 2.000000 0,0.000000 4.000000 0,4.000000-1.000000 0,6.000000-2.000000 0,6.000000-4.000000 0,6.000000-3.000000 0,5.000000-8.000000 0,3.000000-12.000000 0,3.000000-13.000000 0,4.000000-12.000000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49150.000000 32550.000000 999,'137.000000'-66.000000'0,"-24.000000"19.000000"0 ,-26.000000 19.000000 0,-24.000000 19.000000 0,-4.000000 19.000000 0,19.000000 23.000000 0,19.000000 22.000000 0,19.000000 22.000000 0,-1.000000 12.000000 0,-18.000000 3.000000 0,-19.000000 3.000000 0,-18.000000 4.000000 0,-15.000000 2.000000 0,-9.000000 4.000000 0,-10.000000 3.000000 0,-8.000000 3.000000 0,-18.000000 32.000000 0,-25.000000 64.000000 0,-25.000000 61.000000 0,-25.000000 64.000000 0,-22.000000 30.000000 0,-19.000000 1.000000 0,-18.000000-1.000000 0,-19.000000 1.000000 0,-5.000000-15.000000 0,9.000000-28.000000 0,10.000000-28.000000 0,10.000000-27.000000 0,14.000000-31.000000 0,23.000000-31.000000 0,22.000000-31.000000 0,22.000000-31.000000 0,15.000000-24.000000 0,9.000000-16.000000 0,10.000000-15.000000 0,10.000000-15.000000 0,11.000000-15.000000 0,17.000000-12.000000 0,15.000000-13.000000 0,16.000000-12.000000 0,12.000000-12.000000 0,9.000000-8.000000 0,10.000000-10.000000 0,10.000000-9.000000 0,5.000000-10.000000 0,4.000000-9.000000 0,3.000000-10.000000 0,3.000000-8.000000 0,-5.000000-1.000000 0,-12.000000 9.000000 0,-13.000000 10.000000 0,-12.000000 10.000000 0</inkml:trace>
</inkml:ink>
</file>

<file path=ppt/ink/ink2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66410.000000 37484.000000 999,'-68.000000'72.000000'0,"17.000000"-6.000000"0 ,15.000000-6.000000 0,15.000000-6.000000 0</inkml:trace>
</inkml:ink>
</file>

<file path=ppt/ink/ink26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66913.000000 36730.000000 999,'-102.000000'-63.000000'0,"47.000000"25.000000"0 ,47.000000 26.000000 0,47.000000 24.000000 0</inkml:trace>
</inkml:ink>
</file>

<file path=ppt/ink/ink262.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67868.000000 37182.000000 999,'-94.000000'7.000000'0,"12.000000"12.000000"0 ,13.000000 12.000000 0,12.000000 13.000000 0,13.000000 6.000000 0,13.000000 1.000000 0,12.000000-1.000000 0,13.000000 0.000000 0,7.000000 2.000000 0,4.000000 3.000000 0,3.000000 3.000000 0,3.000000 3.000000 0,3.000000 1.000000 0,4.000000-4.000000 0,2.000000-3.000000 0,3.000000-3.000000 0,3.000000-2.000000 0,-1.000000 0.000000 0,0.000000 0.000000 0,0.000000 1.000000 0,-9.000000-3.000000 0,-19.000000-2.000000 0,-19.000000-4.000000 0,-19.000000-2.000000 0,-10.000000-6.000000-19,1.000000-5.000000-41,0.000000-7.000000-41,0.000000-7.000000-38</inkml:trace>
</inkml:ink>
</file>

<file path=ppt/ink/ink263.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65555.000000 35473.000000 999,'-143.000000'-10.000000'0,"16.000000"32.000000"0 ,16.000000 32.000000 0,15.000000 31.000000 0,14.000000 23.000000 0,13.000000 16.000000 0,12.000000 16.000000 0,13.000000 16.000000 0,14.000000 5.000000 0,16.000000-2.000000 0,16.000000-3.000000 0,15.000000-4.000000 0,18.000000-4.000000 0,18.000000-7.000000 0,19.000000-6.000000 0,19.000000-6.000000 0</inkml:trace>
</inkml:ink>
</file>

<file path=ppt/ink/ink264.xml><?xml version="1.0" encoding="utf-8"?>
<inkml:ink xmlns:inkml="http://www.w3.org/2003/InkML">
  <annotation type="ScanImages2ExtractSignatures">1</annotation>
  <annotation type="ScanImagesWidth">2093970905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69025.000000 36629.000000 999,'-10.000000'-75.000000'0,"-18.000000"50.000000"0 ,-19.000000 50.000000 0,-19.000000 50.000000 0,-5.000000 29.000000 0,10.000000 6.000000 0,9.000000 6.000000 0,10.000000 7.000000 0,5.000000 1.000000 0,4.000000-3.000000 0,4.000000-3.000000 0,2.000000-3.000000 0,5.000000-5.000000 0,6.000000-7.000000 0,7.000000-5.000000 0,6.000000-7.000000 0,4.000000-8.000000-19,4.000000-9.000000-41,3.000000-10.000000-41,3.000000-9.000000-38</inkml:trace>
</inkml:ink>
</file>

<file path=ppt/ink/ink26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68270.000000 37032.000000 999,'-83.000000'4.000000'0,"34.000000"10.000000"0 ,35.000000 10.000000 0,35.000000 9.000000 0,24.000000 5.000000 0,17.000000-1.000000 0,15.000000 1.000000 0,15.000000 0.000000 0,6.000000-2.000000 0,-7.000000-3.000000 0,-6.000000-3.000000 0,-7.000000-3.000000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69226.000000 37836.000000 999,'96.000000'63.000000'0,"-10.000000"-25.000000"0 ,-9.000000-26.000000 0,-9.000000-24.000000 0,-6.000000-15.000000 0,1.000000-3.000000 0,0.000000-3.000000 0,0.000000-3.000000 0,-3.000000-3.000000 0,-7.000000-4.000000 0,-6.000000-2.000000 0,-6.000000-4.000000 0,-6.000000-1.000000 0,-7.000000-1.000000 0,-6.000000 1.000000 0,-6.000000 0.000000 0,-8.000000 0.000000 0,-10.000000-1.000000 0,-9.000000 1.000000 0,-9.000000 0.000000 0,-9.000000 4.000000 0,-5.000000 10.000000 0,-7.000000 9.000000 0,-6.000000 10.000000 0,-5.000000 8.000000 0,-3.000000 5.000000 0,-3.000000 8.000000 0,-4.000000 5.000000 0,3.000000 8.000000 0,5.000000 10.000000 0,7.000000 9.000000 0,6.000000 10.000000 0,4.000000 9.000000 0,-1.000000 9.000000 0,0.000000 10.000000 0,0.000000 9.000000 0,5.000000 2.000000 0,10.000000-6.000000 0,9.000000-7.000000 0,9.000000-6.000000 0,12.000000-5.000000 0,11.000000-3.000000 0,14.000000-3.000000 0,12.000000-3.000000 0,11.000000-11.000000 0,9.000000-19.000000 0,10.000000-19.000000 0,9.000000-19.000000 0,2.000000-10.000000 0,-6.000000-4.000000 0,-7.000000-3.000000 0,-6.000000-3.000000 0,-5.000000-5.000000 0,-3.000000-6.000000 0,-3.000000-7.000000 0,-3.000000-5.000000 0,-14.000000 8.000000 0,-25.000000 26.000000 0,-26.000000 25.000000 0,-25.000000 25.000000 0,-9.000000 15.000000 0,6.000000 2.000000 0,6.000000 4.000000 0,7.000000 2.000000 0,17.000000-12.000000 0,28.000000-28.000000 0,29.000000-28.000000 0,28.000000-29.000000 0,9.000000-9.000000 0,-9.000000 9.000000 0,-10.000000 10.000000 0,-8.000000 9.000000 0,-11.000000 15.000000 0,-9.000000 18.000000 0,-9.000000 19.000000 0,-10.000000 19.000000 0,-9.000000 10.000000 0,-9.000000 4.000000 0,-10.000000 4.000000 0,-10.000000 2.000000 0,1.000000 0.000000 0,9.000000-3.000000 0,9.000000-3.000000 0,10.000000-3.000000 0</inkml:trace>
</inkml:ink>
</file>

<file path=ppt/ink/ink267.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65656.000000 38289.000000 999,'-98.000000'-106.000000'0,"7.000000"42.000000"0 ,6.000000 40.000000 0,7.000000 42.000000 0,4.000000 29.000000 0,3.000000 19.000000 0,4.000000 19.000000 0,2.000000 18.000000 0,5.000000 12.000000 0,7.000000 3.000000 0,6.000000 3.000000 0,6.000000 3.000000 0,5.000000-1.000000 0,3.000000-7.000000 0,3.000000-6.000000 0,3.000000-6.000000 0,5.000000-7.000000 0,7.000000-6.000000 0,5.000000-6.000000 0,7.000000-7.000000 0</inkml:trace>
</inkml:ink>
</file>

<file path=ppt/ink/ink2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64499.000000 38942.000000 999,'77.000000'-63.000000'0,"3.000000"26.000000"0 ,4.000000 24.000000 0,2.000000 26.000000 0,5.000000 13.000000 0,7.000000 4.000000 0,5.000000 3.000000 0,7.000000 3.000000 0,-3.000000 1.000000-19,-12.000000-4.000000-41,-14.000000-4.000000-41,-12.000000-2.000000-38</inkml:trace>
</inkml:ink>
</file>

<file path=ppt/ink/ink269.xml><?xml version="1.0" encoding="utf-8"?>
<inkml:ink xmlns:inkml="http://www.w3.org/2003/InkML">
  <annotation type="ScanImages2ExtractSignatures">1</annotation>
  <annotation type="ScanImagesWidth">4456495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66511.000000 39294.000000 999,'-93.000000'-4.000000'0,"16.000000"-11.000000"0 ,16.000000-8.000000 0,15.000000-10.000000 0,5.000000 1.000000 0,-6.000000 14.000000 0,-7.000000 11.000000 0,-5.000000 14.000000 0,-1.000000 10.000000 0,7.000000 10.000000 0,6.000000 9.000000 0,6.000000 9.000000 0,6.000000 6.000000 0,7.000000-1.000000 0,6.000000 0.000000 0,6.000000 0.000000 0,19.000000-6.000000 0,32.000000-12.000000 0,31.000000-13.000000 0,31.000000-13.000000 0,16.000000-14.000000 0,1.000000-15.000000 0,-1.000000-17.000000 0,0.000000-15.000000 0,-3.000000-11.000000 0,-6.000000-6.000000 0,-7.000000-7.000000 0,-6.000000-5.000000 0,-6.000000-6.000000 0,-7.000000-3.000000 0,-5.000000-3.000000 0,-7.000000-3.000000 0,-8.000000 0.000000 0,-9.000000 4.000000 0,-10.000000 2.000000 0,-9.000000 3.000000 0,-14.000000 10.000000 0,-20.000000 16.000000 0,-18.000000 15.000000 0,-18.000000 16.000000 0,-14.000000 24.000000 0,-6.000000 31.000000 0,-6.000000 31.000000 0,-6.000000 32.000000 0,-2.000000 19.000000 0,4.000000 6.000000 0,2.000000 6.000000 0,4.000000 6.000000 0,9.000000-1.000000 0,15.000000-9.000000 0,17.000000-10.000000 0,15.000000-9.000000 0,13.000000-10.000000 0,9.000000-9.000000 0,9.000000-10.000000 0,10.000000-9.000000 0,6.000000-9.000000 0,4.000000-10.000000 0,3.000000-9.000000 0,2.000000-10.000000 0</inkml:trace>
</inkml:ink>
</file>

<file path=ppt/ink/ink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52250.000000 28100.000000 999,'-25.000000'200.000000'0,"0.000000"0.000000"0 ,0.000000 0.000000 0,0.000000 0.000000 0,-2.000000-4.000000 0,-3.000000-5.000000 0,-3.000000-7.000000 0,-2.000000-5.000000 0,-1.000000-11.000000 0,3.000000-11.000000 0,3.000000-14.000000 0,4.000000-11.000000 0,4.000000-15.000000 0,6.000000-16.000000 0,7.000000-15.000000 0,6.000000-15.000000 0</inkml:trace>
</inkml:ink>
</file>

<file path=ppt/ink/ink270.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68270.000000 38188.000000 999,'-72.000000'306.000000'0,"6.000000"-40.000000"0 ,6.000000-41.000000 0,7.000000-41.000000 0,0.000000-24.000000 0,-7.000000-6.000000 0,-6.000000-7.000000 0,-6.000000-5.000000 0,-1.000000-9.000000 0,7.000000-8.000000 0,7.000000-11.000000 0,5.000000-8.000000 0</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102160.000000 39294.000000 999,'11.000000'-85.000000'0,"-28.000000"32.000000"0 ,-29.000000 31.000000 0,-28.000000 31.000000 0,-14.000000 26.000000 0,0.000000 18.000000 0,0.000000 20.000000 0,0.000000 18.000000 0,2.000000 13.000000 0,3.000000 5.000000 0,3.000000 8.000000 0,3.000000 5.000000 0,8.000000 2.000000 0,12.000000-3.000000 0,13.000000-3.000000 0,12.000000-3.000000 0,12.000000-3.000000 0,9.000000-4.000000 0,9.000000-3.000000 0,10.000000-3.000000 0,8.000000-9.000000 0,6.000000-16.000000 0,6.000000-16.000000 0,7.000000-15.000000 0</inkml:trace>
</inkml:ink>
</file>

<file path=ppt/ink/ink2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102261.000000 40652.000000 999,'183.000000'19.000000'0,"-33.000000"-13.000000"0 ,-36.000000-12.000000 0,-33.000000-13.000000 0,-22.000000-13.000000 0,-5.000000-12.000000 0,-7.000000-12.000000 0,-6.000000-13.000000 0,-8.000000-4.000000 0,-10.000000 7.000000 0,-9.000000 7.000000 0,-9.000000 5.000000 0,-8.000000 4.000000 0,-6.000000 0.000000 0,-7.000000-1.000000 0,-6.000000 1.000000 0,-10.000000 3.000000 0,-12.000000 6.000000 0,-12.000000 7.000000 0,-13.000000 5.000000 0,-4.000000 15.000000 0,7.000000 22.000000 0,7.000000 22.000000 0,5.000000 22.000000 0,7.000000 12.000000 0,6.000000 4.000000 0,7.000000 2.000000 0,5.000000 4.000000 0,6.000000 0.000000 0,2.000000-3.000000 0,4.000000-4.000000 0,3.000000-2.000000 0,11.000000-4.000000 0,19.000000-3.000000 0,18.000000-3.000000 0,20.000000-3.000000 0,2.000000-2.000000 0,-12.000000 1.000000 0,-12.000000-1.000000 0,-14.000000 0.000000 0</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103166.000000 40652.000000 999,'-120.000000'-66.000000'0,"14.000000"19.000000"0 ,11.000000 18.000000 0,13.000000 20.000000 0,9.000000 22.000000 0,2.000000 24.000000 0,3.000000 26.000000 0,4.000000 25.000000 0,7.000000 10.000000 0,13.000000-7.000000 0,13.000000-6.000000 0,12.000000-7.000000 0,8.000000-4.000000 0,3.000000-3.000000 0,3.000000-4.000000 0,4.000000-2.000000 0,9.000000-6.000000 0,15.000000-5.000000 0,17.000000-7.000000 0,15.000000-6.000000 0,9.000000-10.000000 0,4.000000-12.000000 0,2.000000-13.000000 0,4.000000-12.000000 0,-1.000000-8.000000 0,-8.000000-3.000000 0,-5.000000-4.000000 0,-6.000000-2.000000 0,-3.000000-4.000000 0,4.000000-3.000000 0,4.000000-3.000000 0,2.000000-3.000000 0,0.000000 1.000000 0,-3.000000 7.000000 0,-3.000000 6.000000 0,-3.000000 6.000000 0,-3.000000 1.000000 0,-4.000000-7.000000 0,-2.000000-7.000000 0,-4.000000-5.000000 0,-12.000000 7.000000 0,-22.000000 22.000000 0,-23.000000 23.000000 0,-21.000000 21.000000 0,-7.000000 13.000000 0,10.000000 3.000000 0,9.000000 3.000000 0,10.000000 3.000000 0,6.000000 0.000000 0,3.000000-2.000000 0,4.000000-4.000000 0,2.000000-4.000000 0,10.000000-3.000000 0,16.000000-8.000000 0,15.000000-5.000000 0,16.000000-7.000000 0,6.000000-9.000000 0,-3.000000-13.000000 0,-3.000000-12.000000 0,-3.000000-13.000000 0,-3.000000-7.000000 0,-4.000000-4.000000 0,-2.000000-3.000000 0,-4.000000-3.000000 0,-4.000000-7.000000 0,-7.000000-9.000000 0,-6.000000-9.000000 0,-6.000000-10.000000 0,-5.000000-1.000000 0,-3.000000 6.000000 0,-4.000000 6.000000 0,-2.000000 7.000000 0,-8.000000 3.000000 0,-13.000000-1.000000 0,-13.000000 1.000000 0,-12.000000 0.000000 0</inkml:trace>
</inkml:ink>
</file>

<file path=ppt/ink/ink2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104724.000000 41356.000000 999,'-53.000000'116.000000'0,"-7.000000"-19.000000"0 ,-6.000000-18.000000 0,-6.000000-19.000000 0,12.000000-18.000000 0,32.000000-15.000000 0,31.000000-16.000000 0,32.000000-16.000000 0,20.000000-12.000000 0,9.000000-10.000000 0,10.000000-9.000000 0,9.000000-10.000000 0,4.000000-2.000000 0,-4.000000 2.000000 0,-3.000000 4.000000 0,-3.000000 2.000000 0,-9.000000 14.000000 0,-17.000000 21.000000 0,-14.000000 22.000000 0,-17.000000 23.000000 0,-9.000000 11.000000 0,-3.000000 4.000000 0,-3.000000 4.000000 0,-4.000000 2.000000 0,1.000000 0.000000 0,2.000000-3.000000 0,4.000000-3.000000 0,3.000000-3.000000 0,8.000000-5.000000 0,13.000000-6.000000 0,12.000000-6.000000 0,12.000000-7.000000 0,7.000000-6.000000 0,0.000000-6.000000 0,0.000000-7.000000 0,0.000000-6.000000 0</inkml:trace>
</inkml:ink>
</file>

<file path=ppt/ink/ink275.xml><?xml version="1.0" encoding="utf-8"?>
<inkml:ink xmlns:inkml="http://www.w3.org/2003/InkML">
  <annotation type="ScanImages2ExtractSignatures">1</annotation>
  <annotation type="ScanImagesWidth">-2110860256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106132.000000 42160.000000 999,'-70.000000'-61.000000'0,"8.000000"28.000000"0 ,10.000000 28.000000 0,10.000000 29.000000 0,20.000000 7.000000 0,31.000000-12.000000 0,32.000000-13.000000 0,32.000000-12.000000 0,10.000000-8.000000 0,-9.000000-3.000000 0,-10.000000-4.000000 0,-9.000000-2.000000 0,-6.000000 13.000000 0,-4.000000 32.000000 0,-2.000000 32.000000 0,-4.000000 31.000000 0</inkml:trace>
</inkml:ink>
</file>

<file path=ppt/ink/ink27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108093.000000 41657.000000 999,'24.000000'-94.000000'0,"-4.000000"12.000000"0 ,-2.000000 13.000000 0,-4.000000 13.000000 0,-8.000000 7.000000 0,-12.000000 3.000000 0,-13.000000 4.000000 0,-13.000000 3.000000 0,-8.000000 15.000000 0,-7.000000 29.000000 0,-7.000000 28.000000 0,-6.000000 28.000000 0,-4.000000 19.000000 0,-4.000000 10.000000 0,-3.000000 9.000000 0,-2.000000 9.000000 0,-1.000000 7.000000 0,3.000000 3.000000 0,3.000000 3.000000 0,4.000000 3.000000 0,3.000000 2.000000 0,3.000000-1.000000 0,3.000000 1.000000 0,3.000000 0.000000 0,3.000000-4.000000 0,4.000000-5.000000 0,2.000000-7.000000 0,4.000000-7.000000 0,3.000000-8.000000 0,3.000000-14.000000 0,3.000000-12.000000 0,3.000000-12.000000 0</inkml:trace>
</inkml:ink>
</file>

<file path=ppt/ink/ink27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106836.000000 41859.000000 999,'189.000000'75.000000'0,"-26.000000"0.000000"0 ,-25.000000 1.000000 0,-24.000000-1.000000 0,-17.000000-4.000000-19,-6.000000-10.000000-41,-6.000000-9.000000-41,-7.000000-9.000000-38</inkml:trace>
</inkml:ink>
</file>

<file path=ppt/ink/ink278.xml><?xml version="1.0" encoding="utf-8"?>
<inkml:ink xmlns:inkml="http://www.w3.org/2003/InkML">
  <annotation type="ScanImages2ExtractSignatures">1</annotation>
  <annotation type="ScanImagesWidth">1651559919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1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108747.000000 42713.000000 999,'-94.000000'-92.000000'0,"12.000000"15.000000"0 ,13.000000 15.000000 0,12.000000 17.000000 0,7.000000 15.000000 0,0.000000 16.000000 0,-1.000000 15.000000 0,1.000000 17.000000 0,1.000000 12.000000 0,4.000000 9.000000 0,2.000000 10.000000 0,4.000000 9.000000 0,3.000000 3.000000 0,3.000000-3.000000 0,3.000000-3.000000 0,3.000000-3.000000 0,17.000000-5.000000 0,27.000000-6.000000 0,28.000000-7.000000 0,29.000000-5.000000 0,14.000000-14.000000 0,0.000000-18.000000 0,0.000000-19.000000 0,0.000000-19.000000 0,0.000000-10.000000 0,0.000000-4.000000 0,0.000000-3.000000 0,0.000000-4.000000 0,-3.000000-2.000000 0,-7.000000-4.000000 0,-5.000000-2.000000 0,-7.000000-4.000000 0,-5.000000 0.000000 0,-3.000000 3.000000 0,-3.000000 4.000000 0,-3.000000 2.000000 0,-5.000000 2.000000 0,-6.000000 0.000000 0,-6.000000 1.000000 0,-7.000000-1.000000 0,-4.000000 1.000000 0,-4.000000 4.000000 0,-3.000000 3.000000 0,-3.000000 3.000000 0,-12.000000 13.000000 0,-23.000000 22.000000 0,-21.000000 22.000000 0,-23.000000 21.000000 0,-7.000000 20.000000 0,6.000000 15.000000 0,7.000000 16.000000 0,5.000000 16.000000 0,9.000000 6.000000 0,8.000000-3.000000 0,11.000000-4.000000 0,9.000000-2.000000 0,6.000000-2.000000 0,3.000000 0.000000 0,3.000000 0.000000 0,3.000000 0.000000 0,5.000000-3.000000 0,7.000000-7.000000 0,5.000000-5.000000 0,8.000000-7.000000 0,5.000000-8.000000 0,6.000000-10.000000 0,7.000000-8.000000 0,7.000000-10.000000 0</inkml:trace>
</inkml:ink>
</file>

<file path=ppt/ink/ink279.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67416.000000 42462.000000 999,'-76.000000'-64.000000'0,"1.000000"21.000000"0 ,-1.000000 23.000000 0,1.000000 21.000000 0,0.000000 18.000000 0,-1.000000 13.000000 0,1.000000 12.000000 0,-1.000000 12.000000 0,6.000000 10.000000 0,8.000000 6.000000 0,10.000000 7.000000 0,10.000000 6.000000 0,7.000000 1.000000 0,7.000000-3.000000 0,6.000000-2.000000 0,6.000000-4.000000 0,5.000000-5.000000 0,4.000000-6.000000 0,2.000000-6.000000 0,3.000000-7.000000 0,9.000000-6.000000 0,11.000000-6.000000 0,14.000000-6.000000 0,12.000000-7.000000 0,11.000000-6.000000 0,9.000000-6.000000 0,10.000000-7.000000 0,9.000000-6.000000 0,5.000000-6.000000 0,0.000000-6.000000 0,0.000000-7.000000 0,0.000000-6.000000 0,0.000000-6.000000 0,1.000000-7.000000 0,-2.000000-6.000000 0,1.000000-6.000000 0,-4.000000 0.000000 0,-11.000000 6.000000 0,-8.000000 6.000000 0,-10.000000 7.000000 0,-5.000000 5.000000 0,0.000000 2.000000 0,1.000000 4.000000 0,-1.000000 3.000000 0,2.000000-2.000000 0,3.000000-6.000000 0,3.000000-6.000000 0,3.000000-7.000000 0,2.000000-4.000000 0,0.000000-4.000000 0,0.000000-2.000000 0,0.000000-4.000000 0,-4.000000 1.000000 0,-5.000000 2.000000 0,-7.000000 4.000000 0,-6.000000 2.000000 0,-13.000000 12.000000 0,-19.000000 19.000000 0,-18.000000 18.000000 0,-19.000000 19.000000 0,-15.000000 21.000000 0,-9.000000 22.000000 0,-9.000000 21.000000 0,-9.000000 23.000000 0,2.000000 3.000000 0,16.000000-16.000000 0,16.000000-16.000000 0,16.000000-15.000000 0,9.000000-10.000000 0,3.000000-2.000000 0,3.000000-4.000000 0,3.000000-4.000000 0,9.000000-2.000000 0,12.000000-3.000000 0,12.000000-4.000000 0,13.000000-3.000000 0,9.000000-6.000000 0,7.000000-9.000000 0,6.000000-10.000000 0,6.000000-9.000000 0,4.000000-4.000000 0,-1.000000 4.000000 0,1.000000 3.000000 0,-1.000000 3.000000 0,-4.000000-5.000000 0,-10.000000-12.000000 0,-9.000000-13.000000 0,-10.000000-12.000000 0,-9.000000 4.000000 0,-9.000000 22.000000 0,-10.000000 23.000000 0,-9.000000 21.000000 0,1.000000 6.000000 0,13.000000-8.000000 0,12.000000-11.000000 0,13.000000-8.000000 0,7.000000-9.000000 0,-1.000000-6.000000 0,0.000000-6.000000 0,0.000000-6.000000 0,1.000000-7.000000 0,-1.000000-6.000000 0,0.000000-6.000000 0,1.000000-7.000000 0,-6.000000-9.000000 0,-9.000000-13.000000 0,-9.000000-12.000000 0,-10.000000-12.000000 0,-12.000000-1.000000 0,-16.000000 13.000000 0,-16.000000 12.000000 0,-15.000000 13.000000 0,-8.000000 8.000000 0,-1.000000 3.000000 0,1.000000 3.000000 0,0.000000 3.000000 0,13.000000 7.000000 0,30.000000 9.000000 0,27.000000 9.000000 0,29.000000 10.000000 0,17.000000 5.000000 0,6.000000-1.000000 0,7.000000 1.000000 0,6.000000 0.000000 0,2.000000-2.000000 0,2.000000-4.000000 0,-2.000000-2.000000 0,2.000000-3.000000 0,-3.000000-2.000000 0,-3.000000 0.000000 0,-2.000000 0.000000 0,-5.000000 0.000000 0,-2.000000-2.000000 0,-3.000000-3.000000 0,-3.000000-2.000000 0,-4.000000-4.000000 0,-15.000000-2.000000 0,-29.000000 0.000000 0,-28.000000 1.000000 0,-28.000000-1.000000 0,-11.000000 9.000000 0,6.000000 15.000000 0,6.000000 15.000000 0,7.000000 17.000000 0,5.000000 7.000000 0,2.000000 0.000000 0,4.000000 1.000000 0,3.000000-1.000000 0,3.000000 2.000000 0,3.000000 3.000000 0,3.000000 3.000000 0,4.000000 3.000000 0,5.000000-1.000000 0,10.000000-7.000000 0,10.000000-6.000000 0,9.000000-6.000000 0,3.000000-1.000000 0,-3.000000 2.000000 0,-3.000000 4.000000 0,-3.000000 2.000000 0,-8.000000 3.000000 0,-13.000000-1.000000 0,-12.000000 0.000000 0,-13.000000 0.000000 0,13.000000-7.000000 0,37.000000-16.000000 0,38.000000-16.000000 0,38.000000-16.000000 0,19.000000-11.000000 0,-1.000000-6.000000 0,1.000000-6.000000 0,0.000000-7.000000 0,1.000000-2.000000 0,3.000000-1.000000 0,4.000000 0.000000 0,3.000000 0.000000 0,-5.000000 1.000000 0,-13.000000-1.000000 0,-12.000000 0.000000 0,-13.000000 1.000000 0,-10.000000-4.000000 0,-11.000000-6.000000 0,-8.000000-7.000000 0,-10.000000-6.000000 0,-16.000000 1.000000 0,-22.000000 5.000000 0,-21.000000 7.000000 0,-23.000000 6.000000 0,-12.000000 5.000000 0,-4.000000 3.000000 0,-2.000000 3.000000 0,-4.000000 4.000000 0,-3.000000 2.000000 0,-3.000000 4.000000 0,-3.000000 2.000000 0,-3.000000 4.000000 0,-2.000000 20.000000 0,0.000000 38.000000 0,0.000000 38.000000 0,0.000000 38.000000 0,8.000000 10.000000 0,16.000000-15.000000 0,15.000000-16.000000 0,16.000000-16.000000 0,15.000000-11.000000 0,12.000000-6.000000 0,12.000000-6.000000 0,13.000000-7.000000 0,11.000000-7.000000 0,10.000000-10.000000 0,8.000000-9.000000 0,11.000000-10.000000 0,4.000000-6.000000-19,0.000000-3.000000-41,0.000000-3.000000-41,0.000000-4.000000-38</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3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54250.000000 27000.000000 999,'-29.000000'217.000000'0,"-5.000000"34.000000"0 ,-7.000000 35.000000 0,-5.000000 35.000000 0,-6.000000 11.000000 0,-3.000000-8.000000 0,-3.000000-10.000000 0,-2.000000-9.000000 0,-3.000000-13.000000 0,1.000000-16.000000 0,-1.000000-15.000000 0,1.000000-15.000000 0,7.000000-23.000000 0,16.000000-28.000000 0,15.000000-28.000000 0,17.000000-27.000000 0,13.000000-28.000000 0,13.000000-24.000000 0,12.000000-26.000000 0,13.000000-24.000000 0,12.000000-24.000000 0,13.000000-22.000000 0,12.000000-22.000000 0,13.000000-21.000000 0,1.000000-14.000000 0,-9.000000-2.000000 0,-10.000000-3.000000 0,-8.000000-3.000000 0,-9.000000-9.000000 0,-6.000000-11.000000 0,-6.000000-14.000000 0,-6.000000-11.000000 0,-16.000000 5.000000-19,-25.000000 26.000000-41,-25.000000 24.000000-41,-25.000000 26.000000-38</inkml:trace>
</inkml:ink>
</file>

<file path=ppt/ink/ink2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75008.000000 42663.000000 999,'-50.000000'-110.000000'0,"0.000000"32.000000"0 ,-1.000000 30.000000 0,1.000000 33.000000 0,-2.000000 24.000000 0,-3.000000 19.000000 0,-3.000000 20.000000 0,-3.000000 18.000000 0,-2.000000 15.000000 0,0.000000 14.000000 0,0.000000 11.000000 0,0.000000 14.000000 0,4.000000 12.000000 0,5.000000 12.000000 0,7.000000 13.000000 0,6.000000 13.000000 0,8.000000 0.000000 0,10.000000-13.000000 0,9.000000-12.000000 0,9.000000-13.000000 0,13.000000-11.000000 0,15.000000-10.000000 0,16.000000-9.000000 0,16.000000-9.000000 0,13.000000-10.000000 0,9.000000-9.000000 0,9.000000-10.000000 0,10.000000-9.000000 0,0.000000-11.000000-19,-9.000000-12.000000-41,-10.000000-13.000000-41,-10.000000-13.000000-38</inkml:trace>
</inkml:ink>
</file>

<file path=ppt/ink/ink28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76466.000000 44322.000000 999,'-1.000000'-116.000000'0,"-4.000000"19.000000"0 ,-3.000000 18.000000 0,-3.000000 19.000000 0,-1.000000 10.000000 0,-1.000000 0.000000 0,0.000000 0.000000 0,1.000000-1.000000 0,-5.000000-1.000000 0,-10.000000-3.000000 0,-9.000000-3.000000 0,-10.000000-3.000000 0,-12.000000 11.000000 0,-16.000000 25.000000 0,-15.000000 25.000000 0,-17.000000 25.000000 0,0.000000 19.000000 0,11.000000 12.000000 0,14.000000 13.000000 0,11.000000 13.000000 0,12.000000 8.000000 0,10.000000 2.000000 0,8.000000 4.000000 0,10.000000 3.000000 0,8.000000 0.000000 0,7.000000-3.000000 0,5.000000-3.000000 0,7.000000-4.000000 0,11.000000-5.000000 0,15.000000-11.000000 0,17.000000-8.000000 0,15.000000-10.000000 0,14.000000-10.000000 0,13.000000-8.000000 0,12.000000-11.000000 0,13.000000-8.000000 0,3.000000-7.000000 0,-7.000000-4.000000 0,-5.000000-2.000000 0,-7.000000-3.000000 0,-6.000000-5.000000 0,-7.000000-7.000000 0,-5.000000-6.000000 0,-7.000000-6.000000 0,-8.000000-6.000000 0,-9.000000-6.000000 0,-10.000000-7.000000 0,-9.000000-6.000000 0,-11.000000 9.000000 0,-13.000000 25.000000 0,-12.000000 26.000000 0,-13.000000 25.000000 0,-3.000000 13.000000 0,6.000000 4.000000 0,7.000000 4.000000 0,5.000000 2.000000 0,4.000000 0.000000 0,0.000000-3.000000 0,0.000000-3.000000 0,0.000000-3.000000 0,7.000000-6.000000 0,11.000000-10.000000 0,14.000000-9.000000 0,12.000000-10.000000 0,8.000000-8.000000 0,3.000000-6.000000 0,3.000000-6.000000 0,3.000000-6.000000 0,2.000000-10.000000 0,0.000000-12.000000 0,0.000000-13.000000 0,0.000000-13.000000 0,-4.000000-6.000000 0,-5.000000 0.000000 0,-7.000000 0.000000 0,-6.000000 1.000000 0,-7.000000-1.000000 0,-6.000000 0.000000 0,-5.000000 0.000000 0,-8.000000 0.000000 0,-8.000000 0.000000 0,-14.000000 0.000000 0,-12.000000 1.000000 0,-12.000000-1.000000 0,-11.000000 6.000000 0,-10.000000 13.000000 0,-10.000000 13.000000 0,-8.000000 12.000000 0,2.000000 14.000000 0,16.000000 16.000000 0,16.000000 16.000000 0,16.000000 15.000000 0</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78528.000000 44624.000000 999,'-162.000000'140.000000'0,"29.000000"-22.000000"0 ,27.000000-22.000000 0,29.000000-23.000000 0,18.000000-11.000000 0,5.000000-4.000000 0,7.000000-3.000000 0,6.000000-3.000000 0,22.000000-15.000000 0,38.000000-24.000000 0,38.000000-26.000000 0,37.000000-24.000000 0,16.000000-17.000000 0,-7.000000-5.000000 0,-5.000000-7.000000 0,-7.000000-7.000000 0,-6.000000 3.000000 0,-6.000000 8.000000 0,-7.000000 10.000000 0,-6.000000 10.000000 0,-10.000000 25.000000 0,-12.000000 40.000000 0,-12.000000 42.000000 0,-13.000000 40.000000 0,-7.000000 14.000000 0,1.000000-12.000000 0,-1.000000-12.000000 0,1.000000-14.000000 0,4.000000-8.000000 0,10.000000-7.000000 0,9.000000-7.000000 0,10.000000-5.000000 0,7.000000-10.000000 0,7.000000-13.000000 0,6.000000-12.000000 0,6.000000-13.000000 0,4.000000-6.000000 0,-1.000000 0.000000 0,0.000000 0.000000 0,1.000000 0.000000 0,-2.000000-4.000000 0,-4.000000-11.000000 0,-2.000000-8.000000 0,-4.000000-10.000000 0,-4.000000-5.000000 0,-7.000000 0.000000 0,-5.000000 1.000000 0,-8.000000-1.000000 0,-3.000000-1.000000 0,-4.000000-4.000000 0,-4.000000-2.000000 0,-2.000000-4.000000 0,-11.000000 8.000000 0,-19.000000 19.000000 0,-19.000000 19.000000 0,-19.000000 19.000000 0,-9.000000 14.000000 0,-1.000000 9.000000 0,1.000000 10.000000 0,0.000000 9.000000 0,-1.000000 3.000000 0,1.000000-3.000000 0,0.000000-3.000000 0,-1.000000-3.000000 0,3.000000-3.000000 0,2.000000-4.000000 0,4.000000-2.000000 0,2.000000-4.000000 0,15.000000-9.000000 0,25.000000-16.000000 0,25.000000-16.000000 0,26.000000-15.000000 0,15.000000-16.000000 0,6.000000-16.000000 0,7.000000-15.000000 0,6.000000-16.000000 0,3.000000-5.000000 0,0.000000 6.000000 0,0.000000 7.000000 0,0.000000 6.000000 0,-5.000000 6.000000 0,-9.000000 7.000000 0,-10.000000 6.000000 0,-9.000000 6.000000 0,-12.000000 14.000000 0,-17.000000 23.000000 0,-15.000000 21.000000 0,-15.000000 22.000000 0,-12.000000 19.000000 0,-6.000000 16.000000 0,-6.000000 16.000000 0,-7.000000 15.000000 0,0.000000 3.000000 0,7.000000-9.000000 0,6.000000-9.000000 0,6.000000-10.000000 0,13.000000-9.000000 0,19.000000-10.000000 0,18.000000-9.000000 0,20.000000-10.000000 0</inkml:trace>
</inkml:ink>
</file>

<file path=ppt/ink/ink2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82651.000000 45378.000000 999,'71.000000'-140.000000'0,"-10.000000"23.000000"0 ,-9.000000 21.000000 0,-10.000000 22.000000 0,-9.000000 13.000000 0,-9.000000 2.000000 0,-10.000000 4.000000 0,-9.000000 4.000000 0,-12.000000 5.000000 0,-12.000000 10.000000 0,-12.000000 9.000000 0,-13.000000 10.000000 0,-9.000000 14.000000 0,-7.000000 18.000000 0,-6.000000 20.000000 0,-6.000000 18.000000 0,-5.000000 17.000000 0,-4.000000 11.000000 0,-2.000000 14.000000 0,-3.000000 11.000000 0,-4.000000 14.000000 0,-3.000000 12.000000 0,-2.000000 12.000000 0,-4.000000 14.000000 0,0.000000 7.000000 0,3.000000 3.000000 0,3.000000 3.000000 0,4.000000 3.000000 0,4.000000-2.000000 0,6.000000-11.000000 0,7.000000-8.000000 0,6.000000-10.000000 0,3.000000-11.000000 0,0.000000-13.000000 0,0.000000-12.000000 0,0.000000-13.000000 0</inkml:trace>
</inkml:ink>
</file>

<file path=ppt/ink/ink2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81042.000000 45278.000000 999,'104.000000'28.000000'0,"6.000000"7.000000"0 ,6.000000 5.000000 0,6.000000 8.000000 0,6.000000 2.000000 0,2.000000 0.000000 0,4.000000 0.000000 0,2.000000 1.000000 0,1.000000-4.000000 0,-3.000000-6.000000 0,-4.000000-7.000000 0,-3.000000-5.000000 0</inkml:trace>
</inkml:ink>
</file>

<file path=ppt/ink/ink285.xml><?xml version="1.0" encoding="utf-8"?>
<inkml:ink xmlns:inkml="http://www.w3.org/2003/InkML">
  <annotation type="ScanImages2ExtractSignatures">1</annotation>
  <annotation type="ScanImagesWidth">-2132100256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83405.000000 46032.000000 999,'-94.000000'-49.000000'0,"12.000000"4.000000"0 ,13.000000 2.000000 0,12.000000 4.000000 0,6.000000 11.000000 0,-4.000000 18.000000 0,-3.000000 20.000000 0,-4.000000 18.000000 0,-4.000000 16.000000 0,-6.000000 13.000000 0,-7.000000 12.000000 0,-6.000000 12.000000 0,2.000000 7.000000 0,9.000000 0.000000 0,10.000000 0.000000 0,9.000000 0.000000 0,14.000000-4.000000 0,19.000000-11.000000 0,19.000000-8.000000 0,19.000000-10.000000 0,26.000000-21.000000 0,35.000000-30.000000 0,35.000000-33.000000 0,34.000000-30.000000 0,16.000000-22.000000 0,-4.000000-8.000000 0,-2.000000-10.000000 0,-4.000000-10.000000 0,1.000000-5.000000 0,2.000000-4.000000 0,4.000000-3.000000 0,3.000000-3.000000 0,0.000000-7.000000 0,-4.000000-8.000000 0,-2.000000-11.000000 0,-4.000000-8.000000 0,-5.000000-1.000000 0,-11.000000 10.000000 0,-9.000000 9.000000 0,-9.000000 9.000000 0,-14.000000 14.000000 0,-19.000000 14.000000 0,-19.000000 17.000000 0,-19.000000 15.000000 0,-33.000000 34.000000 0,-47.000000 49.000000 0,-47.000000 51.000000 0,-47.000000 50.000000 0,-24.000000 33.000000 0,0.000000 16.000000 0,0.000000 16.000000 0,0.000000 15.000000 0,4.000000 6.000000 0,5.000000-2.000000 0,7.000000-4.000000 0,6.000000-3.000000 0,11.000000-7.000000 0,16.000000-14.000000 0,16.000000-12.000000 0,15.000000-12.000000 0,16.000000-13.000000 0,16.000000-13.000000 0,15.000000-12.000000 0,16.000000-13.000000 0,16.000000-13.000000-19,16.000000-17.000000-41,15.000000-15.000000-41,16.000000-16.000000-38</inkml:trace>
</inkml:ink>
</file>

<file path=ppt/ink/ink28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11: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87327.000000 44172.000000 999,'-130.000000'273.000000'0,"-10.000000"-6.000000"0 ,-9.000000-6.000000 0,-10.000000-7.000000 0,-16.000000 9.000000 0,-21.000000 21.000000 0,-22.000000 23.000000 0,-23.000000 21.000000 0,-15.000000 10.000000 0,-9.000000-3.000000 0,-10.000000-4.000000 0,-10.000000-2.000000 0,21.000000-36.000000 0,50.000000-65.000000 0,51.000000-66.000000 0,50.000000-66.000000 0,26.000000-33.000000-19,4.000000 0.000000-41,3.000000-1.000000-41,3.000000 1.000000-38</inkml:trace>
</inkml:ink>
</file>

<file path=ppt/ink/ink29.xml><?xml version="1.0" encoding="utf-8"?>
<inkml:ink xmlns:inkml="http://www.w3.org/2003/InkML">
  <annotation type="ScanImages2ExtractSignatures">1</annotation>
  <annotation type="ScanImagesWidth">3145760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17100.000000 44950.000000 999,'-25.000000'-77.000000'0,"0.000000"47.000000"0 ,0.000000 47.000000 0,0.000000 48.000000 0,-2.000000 25.000000 0,-3.000000 7.000000 0,-3.000000 6.000000 0,-2.000000 7.000000 0,0.000000 0.000000 0,7.000000-2.000000 0,6.000000-3.000000 0,7.000000-3.000000 0,4.000000-4.000000 0,3.000000-3.000000 0,3.000000-3.000000 0,4.000000-2.000000 0,2.000000-8.000000 0,4.000000-8.000000 0,3.000000-10.000000 0,3.000000-9.000000 0</inkml:trace>
</inkml:ink>
</file>

<file path=ppt/ink/ink3.xml><?xml version="1.0" encoding="utf-8"?>
<inkml:ink xmlns:inkml="http://www.w3.org/2003/InkML">
  <annotation type="ScanImages2ExtractSignatures">1</annotation>
  <annotation type="ScanImagesWidth">2883632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22300.000000 13350.000000 999,'-205.000000'318.000000'0,"-9.000000"-11.000000"0 ,-10.000000-14.000000 0,-8.000000-11.000000 0,-11.000000 0.000000 0,-8.000000 17.000000 0,-10.000000 15.000000 0,-9.000000 16.000000 0,5.000000-5.000000 0,23.000000-25.000000 0,22.000000-25.000000 0,22.000000-25.000000 0,23.000000-24.000000 0,25.000000-21.000000 0,25.000000-22.000000 0,25.000000-22.000000 0</inkml:trace>
</inkml:ink>
</file>

<file path=ppt/ink/ink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17750.000000 44800.000000 999,'93.000000'6.000000'0,"-11.000000"13.000000"0 ,-14.000000 12.000000 0,-11.000000 13.000000 0,-14.000000 6.000000 0,-11.000000 0.000000 0,-14.000000 0.000000 0,-11.000000 0.000000 0,-7.000000 0.000000 0,0.000000 0.000000 0,0.000000 0.000000 0,0.000000 0.000000 0,-7.000000 3.000000 0,-11.000000 6.000000 0,-14.000000 7.000000 0,-11.000000 6.000000 0,-7.000000-2.000000 0,0.000000-9.000000 0,0.000000-10.000000 0,0.000000-8.000000 0,3.000000-4.000000 0,6.000000 3.000000 0,7.000000 3.000000 0,6.000000 4.000000 0,20.000000-4.000000 0,34.000000-9.000000 0,35.000000-10.000000 0,35.000000-8.000000 0,13.000000-9.000000 0,-6.000000-6.000000 0,-6.000000-6.000000 0,-6.000000-6.000000 0,-6.000000-4.000000-19,-2.000000 1.000000-41,-3.000000-1.000000-41,-3.000000 1.000000-38</inkml:trace>
</inkml:ink>
</file>

<file path=ppt/ink/ink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20000.000000 45550.000000 999,'23.000000'-140.000000'0,"-3.000000"23.000000"0 ,-3.000000 22.000000 0,-2.000000 22.000000 0,-6.000000 7.000000 0,-6.000000-6.000000 0,-6.000000-6.000000 0,-6.000000-6.000000 0,-6.000000-2.000000 0,-2.000000 3.000000 0,-3.000000 3.000000 0,-3.000000 4.000000 0,-4.000000 4.000000 0,-3.000000 6.000000 0,-3.000000 7.000000 0,-2.000000 6.000000 0,-8.000000 13.000000 0,-8.000000 23.000000 0,-10.000000 22.000000 0,-9.000000 22.000000 0,1.000000 19.000000 0,13.000000 20.000000 0,12.000000 18.000000 0,13.000000 20.000000 0,9.000000 11.000000 0,6.000000 7.000000 0,7.000000 6.000000 0,6.000000 7.000000 0,6.000000 2.000000 0,6.000000 1.000000 0,7.000000-1.000000 0,6.000000 1.000000 0,1.000000-7.000000 0,-3.000000-12.000000 0,-3.000000-13.000000 0,-2.000000-12.000000 0,-3.000000-12.000000 0,1.000000-8.000000 0,-1.000000-10.000000 0,1.000000-9.000000 0,-6.000000-4.000000 0,-8.000000 4.000000 0,-10.000000 3.000000 0,-9.000000 3.000000 0,-9.000000-4.000000 0,-5.000000-8.000000 0,-7.000000-10.000000 0,-5.000000-9.000000 0,-6.000000-9.000000 0,-3.000000-5.000000 0,-3.000000-7.000000 0,-2.000000-5.000000 0,-1.000000-6.000000 0,3.000000-3.000000 0,3.000000-3.000000 0,4.000000-2.000000 0,7.000000-14.000000 0,13.000000-21.000000 0,12.000000-22.000000 0,13.000000-22.000000 0,15.000000-7.000000 0,19.000000 10.000000 0,19.000000 10.000000 0,19.000000 9.000000 0,13.000000 1.000000 0,10.000000-6.000000 0,10.000000-6.000000 0,9.000000-6.000000 0,2.000000-2.000000 0,-2.000000 3.000000 0,-3.000000 3.000000 0,-3.000000 4.000000 0,-6.000000 5.000000 0,-5.000000 10.000000 0,-7.000000 10.000000 0,-5.000000 9.000000 0</inkml:trace>
</inkml:ink>
</file>

<file path=ppt/ink/ink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1"/>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20850.000000 46500.000000 333,'108.000000'43.000000'167,"34.000000"32.000000"-1 ,35.000000 32.000000 1,34.000000 32.000000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21950.000000 45100.000000 999,'73.000000'-94.000000'0,"-3.000000"13.000000"0 ,-3.000000 12.000000 0,-2.000000 13.000000 0,-3.000000 13.000000 0,1.000000 17.000000 0,-1.000000 15.000000 0,1.000000 16.000000 0,-1.000000 12.000000 0,1.000000 9.000000 0,-1.000000 10.000000 0,1.000000 10.000000 0,-6.000000 4.000000 0,-8.000000 0.000000 0,-10.000000 0.000000 0,-9.000000 0.000000 0,-9.000000 0.000000 0,-5.000000 0.000000 0,-7.000000 0.000000 0,-5.000000 0.000000 0,-12.000000 1.000000 0,-16.000000 4.000000 0,-15.000000 3.000000 0,-15.000000 3.000000 0,-9.000000-1.000000 0,1.000000-2.000000 0,-1.000000-3.000000 0,1.000000-3.000000 0,2.000000-2.000000 0,7.000000 0.000000 0,6.000000 0.000000 0,7.000000 0.000000 0,13.000000-5.000000 0,22.000000-9.000000 0,22.000000-10.000000 0,23.000000-8.000000 0,14.000000-8.000000 0,10.000000-2.000000 0,10.000000-3.000000 0,9.000000-3.000000 0,7.000000-2.000000 0,7.000000 0.000000 0,6.000000 0.000000 0,7.000000 0.000000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25250.000000 45050.000000 999,'-74.000000'-54.000000'0,"4.000000"45.000000"0 ,3.000000 43.000000 0,3.000000 45.000000 0,4.000000 19.000000 0,7.000000-3.000000 0,6.000000-3.000000 0,7.000000-2.000000 0,7.000000-6.000000 0,9.000000-6.000000 0,10.000000-6.000000 0,10.000000-6.000000 0,5.000000-6.000000 0,4.000000-2.000000 0,3.000000-3.000000 0,3.000000-3.000000 0,6.000000-9.000000 0,9.000000-11.000000 0,10.000000-14.000000 0,10.000000-11.000000 0</inkml:trace>
</inkml:ink>
</file>

<file path=ppt/ink/ink35.xml><?xml version="1.0" encoding="utf-8"?>
<inkml:ink xmlns:inkml="http://www.w3.org/2003/InkML">
  <annotation type="ScanImages2ExtractSignatures">1</annotation>
  <annotation type="ScanImagesWidth">1357665056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26000.000000 45650.000000 999,'178.000000'-161.000000'0,"-44.000000"28.000000"0 ,-43.000000 28.000000 0,-44.000000 29.000000 0,-24.000000 11.000000 0,-3.000000-2.000000 0,-3.000000-3.000000 0,-2.000000-3.000000 0,-3.000000-6.000000 0,1.000000-5.000000 0,-1.000000-7.000000 0,1.000000-5.000000 0,-3.000000-1.000000 0,-2.000000 6.000000 0,-3.000000 7.000000 0,-3.000000 6.000000 0,-4.000000 6.000000 0,-3.000000 6.000000 0,-3.000000 7.000000 0,-2.000000 6.000000 0,-8.000000 9.000000 0,-8.000000 13.000000 0,-10.000000 12.000000 0,-9.000000 13.000000 0,-12.000000 13.000000 0,-11.000000 17.000000 0,-14.000000 15.000000 0,-11.000000 16.000000 0,0.000000 10.000000 0,17.000000 7.000000 0,15.000000 6.000000 0,16.000000 7.000000 0,12.000000 0.000000 0,9.000000-2.000000 0,10.000000-3.000000 0,10.000000-3.000000 0,11.000000-7.000000 0,17.000000-9.000000 0,15.000000-10.000000 0,16.000000-8.000000 0,9.000000-9.000000 0,3.000000-6.000000 0,3.000000-6.000000 0,4.000000-6.000000 0,1.000000-6.000000 0,0.000000-2.000000 0,0.000000-3.000000 0,0.000000-3.000000 0,-5.000000-7.000000 0,-9.000000-9.000000 0,-10.000000-10.000000 0,-8.000000-8.000000 0,-17.000000 2.000000 0,-21.000000 16.000000 0,-22.000000 15.000000 0,-22.000000 17.000000 0,-10.000000 11.000000 0,4.000000 10.000000 0,3.000000 10.000000 0,3.000000 9.000000 0,-1.000000 12.000000 0,-2.000000 16.000000 0,-3.000000 15.000000 0,-3.000000 17.000000 0,-1.000000 2.000000 0,4.000000-9.000000 0,3.000000-10.000000 0,3.000000-8.000000 0,3.000000-8.000000 0,3.000000-2.000000 0,3.000000-3.000000 0,4.000000-3.000000 0,7.000000-6.000000 0,13.000000-5.000000 0,12.000000-7.000000 0,13.000000-5.000000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27950.000000 44600.000000 999,'-7.000000'-93.000000'0,"-11.000000"17.000000"0 ,-14.000000 15.000000 0,-11.000000 16.000000 0,-9.000000 13.000000 0,-3.000000 14.000000 0,-3.000000 11.000000 0,-2.000000 14.000000 0,-5.000000 11.000000 0,-2.000000 14.000000 0,-3.000000 11.000000 0,-3.000000 14.000000 0,1.000000 8.000000 0,6.000000 7.000000 0,7.000000 6.000000 0,6.000000 7.000000 0,6.000000 2.000000 0,6.000000 1.000000 0,7.000000-1.000000 0,6.000000 1.000000 0,9.000000-6.000000 0,13.000000-8.000000 0,12.000000-10.000000 0,13.000000-9.000000 0,15.000000-9.000000 0,19.000000-5.000000 0,19.000000-7.000000 0,19.000000-5.000000 0,10.000000-8.000000 0,4.000000-5.000000 0,3.000000-7.000000 0,3.000000-5.000000 0,-2.000000-4.000000 0,-6.000000 0.000000 0,-6.000000 0.000000 0,-6.000000 0.000000 0,-9.000000-2.000000 0,-8.000000-3.000000 0,-10.000000-3.000000 0,-9.000000-2.000000 0</inkml:trace>
</inkml:ink>
</file>

<file path=ppt/ink/ink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28250.000000 44450.000000 999,'-94.000000'81.000000'0,"13.000000"13.000000"0 ,12.000000 12.000000 0,13.000000 13.000000 0,6.000000 4.000000 0,0.000000-3.000000 0,0.000000-3.000000 0,0.000000-2.000000 0,4.000000-8.000000 0,10.000000-8.000000 0,10.000000-10.000000 0,9.000000-9.000000 0,6.000000-7.000000 0,3.000000-3.000000 0,3.000000-3.000000 0,4.000000-2.000000 0,5.000000-5.000000-19,10.000000-2.000000-41,10.000000-3.000000-41,9.000000-3.000000-38</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4"/>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28425.000000 46325.000000 333,'108.000000'43.000000'167,"34.000000"32.000000"-1 ,35.000000 32.000000 1,34.000000 32.000000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23550.000000 45775.000000 333,'108.000000'43.000000'167,"34.000000"32.000000"-1 ,35.000000 32.000000 1,34.000000 32.000000 0</inkml:trace>
</inkml:ink>
</file>

<file path=ppt/ink/ink4.xml><?xml version="1.0" encoding="utf-8"?>
<inkml:ink xmlns:inkml="http://www.w3.org/2003/InkML">
  <annotation type="ScanImages2ExtractSignatures">1</annotation>
  <annotation type="ScanImagesWidth">2883632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25400.000000 11700.000000 999,'157.000000'25.000000'0,"17.000000"0.000000"0 ,15.000000 0.000000 0,16.000000 0.000000 0,12.000000 12.000000 0,9.000000 26.000000 0,10.000000 24.000000 0,10.000000 26.000000 0,2.000000 5.000000 0,-3.000000-11.000000 0,-3.000000-14.000000 0,-2.000000-11.000000 0,-14.000000-6.000000 0,-21.000000 4.000000 0,-22.000000 3.000000 0,-22.000000 3.000000 0,-29.000000 7.000000 0,-33.000000 14.000000 0,-35.000000 11.000000 0,-34.000000 14.000000 0,-49.000000 41.000000 0,-62.000000 72.000000 0,-63.000000 72.000000 0,-62.000000 73.000000 0,-37.000000 25.000000 0,-8.000000-18.000000 0,-10.000000-19.000000 0,-9.000000-18.000000 0,1.000000-25.000000 0,13.000000-27.000000 0,12.000000-28.000000 0,13.000000-28.000000 0,12.000000-26.000000 0,13.000000-21.000000 0,12.000000-22.000000 0,13.000000-22.000000 0,18.000000-19.000000 0,26.000000-16.000000 0,24.000000-15.000000 0,26.000000-15.000000 0,41.000000-17.000000 0,60.000000-15.000000 0,60.000000-15.000000 0,59.000000-16.000000 0,35.000000-13.000000 0,14.000000-9.000000 0,11.000000-10.000000 0,14.000000-8.000000 0,38.000000-11.000000 0,66.000000-8.000000 0,65.000000-10.000000 0,67.000000-9.000000 0,10.000000-1.000000 0,-44.000000 10.000000 0,-43.000000 10.000000 0,-44.000000 9.000000 0,-37.000000 6.000000 0,-27.000000 3.000000 0,-28.000000 3.000000 0,-28.000000 4.000000 0,-26.000000 2.000000 0,-21.000000 4.000000 0,-22.000000 3.000000 0,-22.000000 3.000000 0,-24.000000 6.000000 0,-24.000000 9.000000 0,-26.000000 10.000000 0,-24.000000 10.000000 0</inkml:trace>
</inkml:ink>
</file>

<file path=ppt/ink/ink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28600.000000 46000.000000 333,'108.000000'43.000000'167,"34.000000"32.000000"-1 ,35.000000 32.000000 1,34.000000 32.000000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29550.000000 44050.000000 999,'-15.000000'-115.000000'0,"23.000000"23.000000"0 ,22.000000 22.000000 0,22.000000 22.000000 0,10.000000 16.000000 0,1.000000 14.000000 0,-1.000000 11.000000 0,1.000000 14.000000 0,-4.000000 8.000000 0,-6.000000 7.000000 0,-6.000000 6.000000 0,-6.000000 7.000000 0,-9.000000 5.000000 0,-8.000000 7.000000 0,-10.000000 6.000000 0,-9.000000 7.000000 0,-9.000000 4.000000 0,-5.000000 3.000000 0,-7.000000 3.000000 0,-5.000000 4.000000 0,-11.000000 2.000000 0,-11.000000 4.000000 0,-14.000000 3.000000 0,-11.000000 3.000000 0,-4.000000-4.000000 0,6.000000-8.000000 0,7.000000-10.000000 0,6.000000-9.000000 0,20.000000-7.000000 0,34.000000-3.000000 0,35.000000-3.000000 0,35.000000-2.000000 0,18.000000-9.000000 0,3.000000-12.000000 0,3.000000-13.000000 0,4.000000-12.000000 0,1.000000-10.000000 0,0.000000-6.000000 0,0.000000-6.000000 0,0.000000-6.000000 0,-7.000000-1.000000 0,-11.000000 7.000000 0,-14.000000 6.000000 0,-11.000000 7.000000 0</inkml:trace>
</inkml:ink>
</file>

<file path=ppt/ink/ink42.xml><?xml version="1.0" encoding="utf-8"?>
<inkml:ink xmlns:inkml="http://www.w3.org/2003/InkML">
  <annotation type="ScanImages2ExtractSignatures">1</annotation>
  <annotation type="ScanImagesWidth">-2112684025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31700.000000 43400.000000 999,'-94.000000'7.000000'0,"13.000000"17.000000"0 ,12.000000 15.000000 0,13.000000 16.000000 0,12.000000 9.000000 0,13.000000 3.000000 0,12.000000 3.000000 0,13.000000 4.000000 0,12.000000-1.000000 0,13.000000-3.000000 0,12.000000-3.000000 0,13.000000-2.000000 0,9.000000-5.000000 0,6.000000-2.000000 0,7.000000-3.000000 0,6.000000-3.000000 0,3.000000-7.000000 0,0.000000-9.000000 0,0.000000-10.000000 0,0.000000-8.000000 0,-2.000000-8.000000 0,-3.000000-2.000000 0,-3.000000-3.000000 0,-2.000000-3.000000 0,-5.000000-2.000000 0,-2.000000 0.000000 0,-3.000000 0.000000 0,-3.000000 0.000000 0</inkml:trace>
</inkml:ink>
</file>

<file path=ppt/ink/ink43.xml><?xml version="1.0" encoding="utf-8"?>
<inkml:ink xmlns:inkml="http://www.w3.org/2003/InkML">
  <annotation type="ScanImages2ExtractSignatures">1</annotation>
  <annotation type="ScanImagesWidth">353199596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32550.000000 43150.000000 999,'-180.000000'118.000000'0,"41.000000"-11.000000"0 ,40.000000-14.000000 0,42.000000-11.000000 0,19.000000-7.000000 0,1.000000 0.000000 0,-1.000000 0.000000 0,1.000000 0.000000 0,1.000000 0.000000 0,3.000000 0.000000 0,3.000000 0.000000 0,4.000000 0.000000 0,2.000000-2.000000 0,4.000000-3.000000 0,3.000000-3.000000 0,3.000000-2.000000 0,4.000000-5.000000-19,7.000000-2.000000-41,6.000000-3.000000-41,7.000000-3.000000-38</inkml:trace>
</inkml:ink>
</file>

<file path=ppt/ink/ink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33150.000000 43200.000000 999,'92.000000'50.000000'0,"-16.000000"0.000000"0 ,-15.000000 0.000000 0,-15.000000 0.000000 0,-12.000000 0.000000 0,-6.000000 0.000000 0,-6.000000 0.000000 0,-6.000000 0.000000 0,-9.000000 1.000000 0,-8.000000 4.000000 0,-10.000000 3.000000 0,-9.000000 3.000000 0,-9.000000-1.000000 0,-5.000000-2.000000 0,-7.000000-3.000000 0,-5.000000-3.000000 0,-4.000000-2.000000 0,0.000000 0.000000 0,0.000000 0.000000 0,0.000000 0.000000 0,1.000000 0.000000 0,4.000000 0.000000 0,3.000000 0.000000 0,3.000000 0.000000 0,7.000000 1.000000 0,14.000000 4.000000 0,11.000000 3.000000 0,14.000000 3.000000 0,14.000000-5.000000 0,20.000000-12.000000 0,18.000000-13.000000 0,20.000000-12.000000 0,10.000000-9.000000 0,3.000000-2.000000 0,3.000000-3.000000 0,4.000000-3.000000 0,-1.000000-2.000000 0,-3.000000 0.000000 0,-3.000000 0.000000 0,-2.000000 0.000000 0,-8.000000-2.000000-19,-8.000000-3.000000-41,-10.000000-3.000000-41,-9.000000-2.000000-38</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1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35200.000000 44750.000000 999,'-68.000000'71.000000'0,"17.000000"-5.000000"0 ,15.000000-7.000000 0,16.000000-5.000000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37600.000000 44250.000000 999,'1.000000'-94.000000'0,"4.000000"13.000000"0 ,3.000000 12.000000 0,3.000000 13.000000 0,1.000000 4.000000 0,1.000000-3.000000 0,-1.000000-3.000000 0,1.000000-2.000000 0,-4.000000-8.000000 0,-6.000000-8.000000 0,-6.000000-10.000000 0,-6.000000-9.000000 0,-10.000000 5.000000 0,-12.000000 23.000000 0,-13.000000 22.000000 0,-12.000000 22.000000 0,-10.000000 15.000000 0,-6.000000 9.000000 0,-6.000000 10.000000 0,-6.000000 10.000000 0,-2.000000 10.000000 0,3.000000 13.000000 0,3.000000 12.000000 0,4.000000 13.000000 0,7.000000 9.000000 0,13.000000 6.000000 0,12.000000 7.000000 0,13.000000 6.000000 0,13.000000 4.000000 0,17.000000 4.000000 0,15.000000 3.000000 0,16.000000 3.000000 0,9.000000-1.000000 0,3.000000-2.000000 0,3.000000-3.000000 0,4.000000-3.000000 0,-1.000000-7.000000 0,-3.000000-9.000000 0,-3.000000-10.000000 0,-2.000000-8.000000 0,-14.000000-6.000000 0,-21.000000 1.000000 0,-22.000000-1.000000 0,-22.000000 1.000000 0,-22.000000-9.000000 0,-22.000000-15.000000 0,-22.000000-15.000000 0,-21.000000-16.000000 0,-10.000000-8.000000 0,3.000000 0.000000 0,3.000000 0.000000 0,4.000000 0.000000 0,7.000000 0.000000 0,13.000000 0.000000 0,12.000000 0.000000 0,13.000000 0.000000 0,35.000000-13.000000 0,60.000000-24.000000 0,60.000000-26.000000 0,59.000000-24.000000 0,37.000000-10.000000 0,16.000000 6.000000 0,15.000000 7.000000 0,17.000000 6.000000 0,3.000000 3.000000 0,-5.000000 0.000000 0,-7.000000 0.000000 0,-5.000000 0.000000 0,-9.000000 1.000000 0,-9.000000 4.000000 0,-10.000000 3.000000 0,-8.000000 3.000000 0,-17.000000 4.000000 0,-21.000000 7.000000 0,-22.000000 6.000000 0,-22.000000 7.000000 0,-33.000000 15.000000 0,-44.000000 25.000000 0,-43.000000 25.000000 0,-44.000000 25.000000 0,-13.000000 14.000000 0,19.000000 3.000000 0,19.000000 3.000000 0,19.000000 4.000000 0,12.000000 1.000000 0,6.000000 0.000000 0,7.000000 0.000000 0,6.000000 0.000000 0,9.000000-5.000000 0,13.000000-9.000000 0,12.000000-10.000000 0,13.000000-8.000000 0,9.000000-9.000000 0,6.000000-6.000000 0,7.000000-6.000000 0,6.000000-6.000000 0,-1.000000-13.000000 0,-5.000000-19.000000 0,-7.000000-18.000000 0,-5.000000-19.000000 0,-8.000000-13.000000 0,-5.000000-6.000000 0,-7.000000-6.000000 0,-5.000000-6.000000 0,-8.000000-7.000000 0,-5.000000-6.000000 0,-7.000000-6.000000 0,-5.000000-6.000000 0,-11.000000-1.000000 0,-11.000000 7.000000 0,-14.000000 6.000000 0,-11.000000 7.000000 0,-11.000000 5.000000 0,-5.000000 7.000000 0,-7.000000 6.000000 0,-5.000000 7.000000 0,-8.000000 8.000000 0,-5.000000 14.000000 0,-7.000000 11.000000 0,-5.000000 14.000000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34950.000000 43700.000000 999,'42.000000'93.000000'0,"-16.000000"-11.000000"0 ,-15.000000-14.000000 0,-15.000000-11.000000 0,-4.000000-6.000000-19,9.000000 4.000000-41,10.000000 3.000000-41,10.000000 3.000000-38</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17150.000000 56700.000000 999,'-135.000000'214.000000'0,"32.000000"-22.000000"0 ,31.000000-22.000000 0,32.000000-21.000000 0,16.000000-17.000000 0,4.000000-8.000000 0,3.000000-10.000000 0,3.000000-9.000000 0,4.000000-10.000000 0,7.000000-9.000000 0,6.000000-10.000000 0,7.000000-8.000000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18300.000000 57050.000000 999,'137.000000'-44.000000'0,"-24.000000"13.000000"0 ,-26.000000 12.000000 0,-24.000000 13.000000 0,-18.000000 12.000000 0,-9.000000 13.000000 0,-10.000000 12.000000 0,-8.000000 13.000000 0,-9.000000 10.000000 0,-6.000000 10.000000 0,-6.000000 10.000000 0,-6.000000 9.000000 0,-13.000000 6.000000 0,-19.000000 3.000000 0,-18.000000 3.000000 0,-19.000000 4.000000 0,-8.000000-3.000000 0,3.000000-5.000000 0,3.000000-7.000000 0,4.000000-5.000000 0,4.000000-11.000000 0,6.000000-11.000000 0,7.000000-14.000000 0,6.000000-11.000000 0,15.000000-11.000000 0,26.000000-5.000000 0,24.000000-7.000000 0,26.000000-5.000000 0,15.000000-8.000000 0,6.000000-5.000000 0,7.000000-7.000000 0,6.000000-5.000000 0,4.000000-1.000000 0,4.000000 6.000000 0,3.000000 7.000000 0,3.000000 6.000000 0,1.000000 3.000000 0,1.000000 0.000000 0,-1.000000 0.000000 0,1.000000 0.000000 0</inkml:trace>
</inkml:ink>
</file>

<file path=ppt/ink/ink5.xml><?xml version="1.0" encoding="utf-8"?>
<inkml:ink xmlns:inkml="http://www.w3.org/2003/InkML">
  <annotation type="ScanImages2ExtractSignatures">1</annotation>
  <annotation type="ScanImagesWidth">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31350.000000 9000.000000 999,'6.000000'-86.000000'0,"13.000000"28.000000"0 ,12.000000 28.000000 0,13.000000 29.000000 0,7.000000 24.000000 0,4.000000 22.000000 0,3.000000 22.000000 0,3.000000 23.000000 0,-4.000000 8.000000 0,-8.000000-3.000000 0,-10.000000-3.000000 0,-9.000000-2.000000 0,-9.000000-6.000000 0,-5.000000-6.000000 0,-7.000000-6.000000 0,-5.000000-6.000000 0,-12.000000-4.000000 0,-16.000000 1.000000 0,-15.000000-1.000000 0,-15.000000 1.000000 0,-7.000000-4.000000 0,3.000000-6.000000 0,3.000000-6.000000 0,4.000000-6.000000 0,2.000000-2.000000 0,4.000000 3.000000 0,3.000000 3.000000 0,3.000000 4.000000 0,3.000000 8.000000 0,3.000000 17.000000 0,3.000000 15.000000 0,4.000000 16.000000 0,13.000000-2.000000 0,26.000000-19.000000 0,24.000000-18.000000 0,26.000000-19.000000 0,16.000000-13.000000 0,10.000000-6.000000 0,10.000000-6.000000 0,9.000000-6.000000 0,1.000000-6.000000 0,-6.000000-2.000000 0,-6.000000-3.000000 0,-6.000000-3.000000 0,-23.000000 12.000000 0,-36.000000 28.000000 0,-39.000000 28.000000 0,-36.000000 29.000000 0,-26.000000 11.000000 0,-12.000000-2.000000 0,-13.000000-3.000000 0,-12.000000-3.000000 0,2.000000-10.000000 0,20.000000-16.000000 0,18.000000-15.000000 0,20.000000-15.000000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19750.000000 58200.000000 999,'68.000000'-97.000000'0,"-11.000000"6.000000"0 ,-14.000000 7.000000 0,-11.000000 6.000000 0,-6.000000-1.000000 0,4.000000-5.000000 0,3.000000-7.000000 0,3.000000-5.000000 0,-1.000000-3.000000 0,-2.000000 4.000000 0,-3.000000 3.000000 0,-3.000000 3.000000 0,-7.000000 3.000000 0,-9.000000 3.000000 0,-10.000000 3.000000 0,-8.000000 4.000000 0,-9.000000 5.000000 0,-6.000000 10.000000 0,-6.000000 10.000000 0,-6.000000 9.000000 0,-10.000000 17.000000 0,-12.000000 25.000000 0,-13.000000 25.000000 0,-12.000000 25.000000 0,4.000000 21.000000 0,22.000000 20.000000 0,22.000000 18.000000 0,23.000000 20.000000 0,13.000000 6.000000 0,6.000000-2.000000 0,7.000000-3.000000 0,6.000000-3.000000 0,6.000000-6.000000 0,6.000000-5.000000 0,7.000000-7.000000 0,6.000000-5.000000 0,1.000000-8.000000 0,-3.000000-5.000000 0,-3.000000-7.000000 0,-2.000000-5.000000 0,-8.000000-8.000000 0,-8.000000-5.000000 0,-10.000000-7.000000 0,-9.000000-5.000000 0,-12.000000-8.000000 0,-11.000000-5.000000 0,-14.000000-7.000000 0,-11.000000-5.000000 0,-9.000000-6.000000 0,-3.000000-3.000000 0,-3.000000-3.000000 0,-2.000000-2.000000 0,-1.000000-8.000000 0,3.000000-8.000000 0,3.000000-10.000000 0,4.000000-9.000000 0,5.000000-10.000000 0,10.000000-9.000000 0,10.000000-10.000000 0,9.000000-8.000000 0,9.000000-8.000000 0,9.000000-2.000000 0,10.000000-3.000000 0,10.000000-3.000000 0,10.000000-2.000000 0,13.000000 0.000000 0,12.000000 0.000000 0,13.000000 0.000000 0,7.000000 1.000000 0,4.000000 4.000000 0,3.000000 3.000000 0,3.000000 3.000000 0,-1.000000 6.000000 0,-2.000000 9.000000 0,-3.000000 10.000000 0,-3.000000 10.000000 0,-4.000000 5.000000-19,-3.000000 4.000000-41,-3.000000 3.000000-41,-2.000000 3.000000-38</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21500.000000 57900.000000 999,'-18.000000'93.000000'-19,"17.000000"-11.000000"-41 ,15.000000-14.000000-41,16.000000-11.000000-38</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22600.000000 57350.000000 999,'7.000000'-110.000000'0,"17.000000"32.000000"0 ,15.000000 31.000000 0,16.000000 32.000000 0,7.000000 19.000000 0,1.000000 10.000000 0,-1.000000 10.000000 0,1.000000 9.000000 0,-4.000000 6.000000 0,-6.000000 3.000000 0,-6.000000 3.000000 0,-6.000000 4.000000 0,-9.000000 4.000000 0,-8.000000 6.000000 0,-10.000000 7.000000 0,-9.000000 6.000000 0,-16.000000 3.000000 0,-22.000000 0.000000 0,-22.000000 0.000000 0,-21.000000 0.000000 0,-14.000000 1.000000 0,-2.000000 4.000000 0,-3.000000 3.000000 0,-3.000000 3.000000 0,2.000000-4.000000 0,10.000000-8.000000 0,10.000000-10.000000 0,9.000000-9.000000 0,12.000000-5.000000 0,16.000000 0.000000 0,15.000000 0.000000 0,17.000000 0.000000 0,19.000000-7.000000 0,26.000000-11.000000 0,24.000000-14.000000 0,26.000000-11.000000 0,13.000000-7.000000 0,4.000000 0.000000 0,3.000000 0.000000 0,3.000000 0.000000 0</inkml:trace>
</inkml:ink>
</file>

<file path=ppt/ink/ink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5"/>
    </inkml:context>
    <inkml:brush xml:id="br0">
      <inkml:brushProperty name="width" value="0.0333333350718021" units="cm"/>
      <inkml:brushProperty name="height" value="0.0333333350718021" units="cm"/>
      <inkml:brushProperty name="color" value="#F2395B"/>
      <inkml:brushProperty name="ignorePressure" value="0"/>
    </inkml:brush>
  </inkml:definitions>
  <inkml:trace contextRef="#ctx0" brushRef="#br0">23875.000000 58950.000000 333,'108.000000'43.000000'167,"34.000000"32.000000"-1 ,35.000000 32.000000 1,34.000000 32.000000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25300.000000 58350.000000 999,'18.000000'-99.000000'0,"-11.000000"54.000000"0 ,-14.000000 53.000000 0,-11.000000 53.000000 0,-6.000000 24.000000 0,4.000000-2.000000 0,3.000000-3.000000 0,3.000000-3.000000 0,1.000000-6.000000 0,1.000000-5.000000 0,-1.000000-7.000000 0,1.000000-5.000000 0</inkml:trace>
</inkml:ink>
</file>

<file path=ppt/ink/ink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26450.000000 58650.000000 999,'90.000000'-96.000000'0,"-18.000000"10.000000"0 ,-19.000000 10.000000 0,-18.000000 9.000000 0,-9.000000 4.000000 0,4.000000 1.000000 0,3.000000-1.000000 0,3.000000 1.000000 0,-4.000000-3.000000 0,-8.000000-2.000000 0,-10.000000-3.000000 0,-9.000000-3.000000 0,-7.000000-1.000000 0,-3.000000 4.000000 0,-3.000000 3.000000 0,-2.000000 3.000000 0,-8.000000 7.000000 0,-8.000000 14.000000 0,-10.000000 11.000000 0,-9.000000 14.000000 0,-7.000000 11.000000 0,-3.000000 14.000000 0,-3.000000 11.000000 0,-2.000000 14.000000 0,3.000000 10.000000 0,14.000000 9.000000 0,11.000000 10.000000 0,14.000000 10.000000 0,8.000000 2.000000 0,7.000000-3.000000 0,6.000000-3.000000 0,7.000000-2.000000 0,7.000000-6.000000 0,9.000000-6.000000 0,10.000000-6.000000 0,10.000000-6.000000 0,4.000000-7.000000 0,0.000000-6.000000 0,0.000000-6.000000 0,0.000000-6.000000 0,0.000000-4.000000 0,0.000000 1.000000 0,0.000000-1.000000 0,0.000000 1.000000 0,-10.000000 8.000000 0,-18.000000 20.000000 0,-19.000000 18.000000 0,-18.000000 20.000000 0,-12.000000 8.000000 0,-3.000000 1.000000 0,-3.000000-1.000000 0,-2.000000 1.000000 0,-5.000000 2.000000 0,-2.000000 7.000000 0,-3.000000 6.000000 0,-3.000000 7.000000 0,-2.000000 0.000000 0,0.000000-2.000000 0,0.000000-3.000000 0,0.000000-3.000000 0,3.000000-4.000000 0,6.000000-3.000000 0,7.000000-3.000000 0,6.000000-2.000000 0,4.000000-8.000000-19,4.000000-8.000000-41,3.000000-10.000000-41,3.000000-9.000000-38</inkml:trace>
</inkml:ink>
</file>

<file path=ppt/ink/ink56.xml><?xml version="1.0" encoding="utf-8"?>
<inkml:ink xmlns:inkml="http://www.w3.org/2003/InkML">
  <annotation type="ScanImages2ExtractSignatures">1</annotation>
  <annotation type="ScanImagesWidth">999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28300.000000 57950.000000 999,'-71.000000'98.000000'0,"10.000000"-3.000000"0 ,10.000000-3.000000 0,9.000000-2.000000 0,9.000000-5.000000 0,9.000000-2.000000 0,10.000000-3.000000 0,10.000000-3.000000 0,10.000000-4.000000 0,13.000000-3.000000 0,12.000000-3.000000 0,13.000000-2.000000 0,7.000000-6.000000 0,4.000000-6.000000 0,3.000000-6.000000 0,3.000000-6.000000 0,3.000000-7.000000 0,3.000000-6.000000 0,3.000000-6.000000 0,4.000000-6.000000 0,-3.000000-6.000000-19,-5.000000-2.000000-41,-7.000000-3.000000-41,-5.000000-3.000000-38</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29000.000000 58300.000000 999,'-29.000000'-100.000000'0,"-5.000000"50.000000"0 ,-7.000000 50.000000 0,-5.000000 50.000000 0,-8.000000 34.000000 0,-5.000000 19.000000 0,-7.000000 19.000000 0,-5.000000 19.000000 0,-4.000000 10.000000 0,0.000000 4.000000 0,0.000000 3.000000 0,0.000000 3.000000 0,3.000000-2.000000 0,6.000000-6.000000 0,7.000000-6.000000 0,6.000000-6.000000 0,7.000000-15.000000-19,10.000000-21.000000-41,10.000000-22.000000-41,9.000000-22.000000-38</inkml:trace>
</inkml:ink>
</file>

<file path=ppt/ink/ink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29350.000000 60100.000000 999,'-40.000000'92.000000'-19,"23.000000"-16.000000"-41 ,22.000000-15.000000-41,22.000000-15.000000-38</inkml:trace>
</inkml:ink>
</file>

<file path=ppt/ink/ink59.xml><?xml version="1.0" encoding="utf-8"?>
<inkml:ink xmlns:inkml="http://www.w3.org/2003/InkML">
  <annotation type="ScanImages2ExtractSignatures">1</annotation>
  <annotation type="ScanImagesWidth">2781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30550.000000 58850.000000 999,'73.000000'-111.000000'0,"-3.000000"28.000000"0 ,-3.000000 28.000000 0,-2.000000 29.000000 0,-3.000000 16.000000 0,1.000000 7.000000 0,-1.000000 6.000000 0,1.000000 7.000000 0,-4.000000 10.000000 0,-6.000000 16.000000 0,-6.000000 15.000000 0,-6.000000 17.000000 0,-12.000000 10.000000 0,-15.000000 6.000000 0,-15.000000 7.000000 0,-16.000000 6.000000 0,-15.000000 3.000000 0,-11.000000 0.000000 0,-14.000000 0.000000 0,-11.000000 0.000000 0,-11.000000-2.000000 0,-5.000000-3.000000 0,-7.000000-3.000000 0,-5.000000-2.000000 0,3.000000-6.000000 0,17.000000-6.000000 0,15.000000-6.000000 0,16.000000-6.000000 0,23.000000-7.000000 0,31.000000-6.000000 0,32.000000-6.000000 0,31.000000-6.000000 0,18.000000-10.000000 0,7.000000-12.000000 0,6.000000-13.000000 0,7.000000-12.000000 0,-4.000000-9.000000 0,-12.000000-2.000000 0,-13.000000-3.000000 0,-12.000000-3.000000 0</inkml:trace>
</inkml:ink>
</file>

<file path=ppt/ink/ink6.xml><?xml version="1.0" encoding="utf-8"?>
<inkml:ink xmlns:inkml="http://www.w3.org/2003/InkML">
  <annotation type="ScanImages2ExtractSignatures">1</annotation>
  <annotation type="ScanImagesWidth">-2112786512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5:5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33600.000000 9750.000000 999,'100.000000'-24.000000'0,"0.000000"4.000000"0 ,0.000000 3.000000 0,0.000000 3.000000 0,0.000000 12.000000 0,0.000000 22.000000 0,0.000000 22.000000 0,0.000000 23.000000 0,-5.000000 11.000000 0,-9.000000 4.000000 0,-10.000000 3.000000 0,-8.000000 3.000000 0,-11.000000-1.000000 0,-8.000000-2.000000 0,-10.000000-3.000000 0,-9.000000-3.000000 0,-23.000000 15.000000 0,-33.000000 34.000000 0,-35.000000 35.000000 0,-34.000000 35.000000 0,-20.000000 2.000000 0,-2.000000-28.000000 0,-3.000000-28.000000 0,-3.000000-27.000000 0,5.000000-17.000000 0,17.000000-3.000000 0,15.000000-3.000000 0,16.000000-2.000000 0,15.000000-8.000000 0,16.000000-8.000000 0,15.000000-10.000000 0,17.000000-9.000000 0,17.000000-10.000000 0,23.000000-9.000000 0,22.000000-10.000000 0,22.000000-8.000000 0,18.000000-15.000000 0,16.000000-19.000000 0,15.000000-18.000000 0,17.000000-19.000000 0,11.000000-16.000000 0,10.000000-12.000000 0,10.000000-13.000000 0,9.000000-12.000000 0</inkml:trace>
</inkml:ink>
</file>

<file path=ppt/ink/ink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32300.000000 59000.000000 999,'21.000000'-74.000000'0,"-5.000000"54.000000"0 ,-7.000000 53.000000 0,-5.000000 53.000000 0,0.000000 26.000000 0,10.000000 1.000000 0,10.000000-1.000000 0,9.000000 1.000000 0,7.000000-6.000000 0,7.000000-8.000000 0,6.000000-10.000000 0,7.000000-9.000000 0,0.000000-9.000000 0,-2.000000-5.000000 0,-3.000000-7.000000 0,-3.000000-5.000000 0,-1.000000-9.000000-19,4.000000-9.000000-41,3.000000-10.000000-41,3.000000-8.000000-38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33300.000000 59000.000000 999,'-71.000000'-61.000000'0,"10.000000"28.000000"0 ,10.000000 28.000000 0,9.000000 29.000000 0,1.000000 22.000000 0,-6.000000 20.000000 0,-6.000000 18.000000 0,-6.000000 20.000000 0,1.000000 10.000000 0,9.000000 3.000000 0,10.000000 3.000000 0,10.000000 4.000000 0,5.000000-4.000000 0,4.000000-9.000000 0,3.000000-10.000000 0,3.000000-8.000000 0,1.000000-9.000000 0,1.000000-6.000000 0,-1.000000-6.000000 0,1.000000-6.000000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33950.000000 59250.000000 999,'115.000000'-40.000000'0,"-18.000000"23.000000"0 ,-19.000000 22.000000 0,-18.000000 22.000000 0,-14.000000 13.000000 0,-5.000000 7.000000 0,-7.000000 6.000000 0,-5.000000 7.000000 0,-8.000000 4.000000 0,-5.000000 3.000000 0,-7.000000 3.000000 0,-5.000000 4.000000 0,-11.000000-1.000000 0,-11.000000-3.000000 0,-14.000000-3.000000 0,-11.000000-2.000000 0,-15.000000-1.000000 0,-16.000000 3.000000 0,-15.000000 3.000000 0,-15.000000 4.000000 0,-6.000000-1.000000 0,7.000000-3.000000 0,6.000000-3.000000 0,7.000000-2.000000 0,11.000000-5.000000 0,20.000000-2.000000 0,18.000000-3.000000 0,20.000000-3.000000 0,16.000000-7.000000 0,16.000000-9.000000 0,15.000000-10.000000 0,17.000000-8.000000 0,13.000000-8.000000 0,13.000000-2.000000 0,12.000000-3.000000 0,13.000000-3.000000 0,6.000000-6.000000 0,0.000000-5.000000 0,0.000000-7.000000 0,0.000000-5.000000 0</inkml:trace>
</inkml:ink>
</file>

<file path=ppt/ink/ink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36600.000000 58600.000000 999,'-90.000000'-33.000000'0,"23.000000"34.000000"0 ,22.000000 35.000000 0,22.000000 35.000000 0,13.000000 14.000000 0,7.000000-2.000000 0,6.000000-3.000000 0,7.000000-3.000000 0,5.000000-6.000000-19,7.000000-5.000000-41,6.000000-7.000000-41,7.000000-5.000000-38</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36500.000000 59700.000000 999,'-71.000000'135.000000'0,"10.000000"-27.000000"0 ,10.000000-28.000000 0,9.000000-28.000000 0,15.000000-15.000000 0,22.000000 1.000000 0,22.000000-1.000000 0,23.000000 1.000000 0,10.000000-4.000000 0,0.000000-6.000000 0,0.000000-6.000000 0,0.000000-6.000000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2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38100.000000 57750.000000 999,'232.000000'7.000000'0,"-33.000000"17.000000"0 ,-35.000000 15.000000 0,-34.000000 16.000000 0,-23.000000 5.000000 0,-8.000000-2.000000 0,-10.000000-3.000000 0,-9.000000-3.000000 0,-9.000000-1.000000 0,-5.000000 4.000000 0,-7.000000 3.000000 0,-5.000000 3.000000 0,-9.000000-1.000000 0,-9.000000-2.000000 0,-10.000000-3.000000 0,-8.000000-3.000000 0,-6.000000-1.000000 0,1.000000 4.000000 0,-1.000000 3.000000 0,1.000000 3.000000 0,-6.000000 1.000000 0,-8.000000 1.000000 0,-10.000000-1.000000 0,-9.000000 1.000000 0,-10.000000 4.000000 0,-9.000000 9.000000 0,-10.000000 10.000000 0,-8.000000 10.000000 0,-25.000000 27.000000 0,-36.000000 47.000000 0,-39.000000 47.000000 0,-36.000000 48.000000 0,-22.000000 27.000000 0,-2.000000 9.000000 0,-3.000000 10.000000 0,-3.000000 10.000000 0,1.000000 2.000000 0,6.000000-3.000000 0,7.000000-3.000000 0,6.000000-2.000000 0,6.000000-8.000000 0,6.000000-8.000000 0,7.000000-10.000000 0,6.000000-9.000000 0,18.000000-32.000000-19,32.000000-53.000000-41,31.000000-53.000000-41,32.000000-52.000000-38</inkml:trace>
</inkml:ink>
</file>

<file path=ppt/ink/ink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58050.000000 30400.000000 999,'20.000000'-141.000000'0,"-9.000000"19.000000"0 ,-10.000000 19.000000 0,-8.000000 19.000000 0,-11.000000 13.000000 0,-8.000000 10.000000 0,-10.000000 10.000000 0,-9.000000 9.000000 0,-10.000000 20.000000 0,-9.000000 31.000000 0,-10.000000 32.000000 0,-8.000000 31.000000 0,3.000000 13.000000 0,20.000000-2.000000 0,18.000000-3.000000 0,20.000000-3.000000 0,14.000000-4.000000 0,14.000000-3.000000 0,11.000000-3.000000 0,14.000000-2.000000 0,11.000000-9.000000 0,14.000000-12.000000 0,11.000000-13.000000 0,14.000000-12.000000 0,10.000000-9.000000 0,9.000000-2.000000 0,10.000000-3.000000 0,10.000000-3.000000 0,0.000000-6.000000 0,-5.000000-5.000000 0,-7.000000-7.000000 0,-5.000000-5.000000 0,-3.000000-9.000000 0,4.000000-9.000000 0,3.000000-10.000000 0,3.000000-8.000000 0,-8.000000-3.000000 0,-19.000000 7.000000 0,-18.000000 6.000000 0,-19.000000 7.000000 0,-16.000000 0.000000 0,-12.000000-2.000000 0,-13.000000-3.000000 0,-12.000000-3.000000 0,-15.000000 7.000000 0,-15.000000 19.000000 0,-15.000000 19.000000 0,-16.000000 19.000000 0,-1.000000 12.000000 0,17.000000 6.000000 0,15.000000 7.000000 0,16.000000 6.000000 0,13.000000 4.000000 0,14.000000 4.000000 0,11.000000 3.000000 0,14.000000 3.000000 0,7.000000-7.000000 0,3.000000-15.000000 0,3.000000-15.000000 0,4.000000-16.000000 0,4.000000-13.000000 0,6.000000-9.000000 0,7.000000-10.000000 0,6.000000-8.000000 0,1.000000-8.000000 0,-3.000000-2.000000 0,-3.000000-3.000000 0,-2.000000-3.000000 0,-8.000000-4.000000 0,-8.000000-3.000000 0,-10.000000-3.000000 0,-9.000000-2.000000 0,-12.000000-1.000000 0,-11.000000 3.000000 0,-14.000000 3.000000 0,-11.000000 4.000000 0,-15.000000 4.000000 0,-16.000000 6.000000 0,-15.000000 7.000000 0,-15.000000 6.000000 0,-7.000000 4.000000 0,3.000000 4.000000 0,3.000000 3.000000 0,4.000000 3.000000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61100.000000 29700.000000 999,'-94.000000'-18.000000'0,"13.000000"17.000000"0 ,12.000000 15.000000 0,13.000000 16.000000 0,10.000000 10.000000 0,10.000000 7.000000 0,10.000000 6.000000 0,9.000000 7.000000 0,6.000000 4.000000 0,3.000000 3.000000 0,3.000000 3.000000 0,4.000000 4.000000 0,5.000000-4.000000 0,10.000000-9.000000 0,10.000000-10.000000 0,9.000000-8.000000 0</inkml:trace>
</inkml:ink>
</file>

<file path=ppt/ink/ink68.xml><?xml version="1.0" encoding="utf-8"?>
<inkml:ink xmlns:inkml="http://www.w3.org/2003/InkML">
  <annotation type="ScanImages2ExtractSignatures">1</annotation>
  <annotation type="ScanImagesWidth">3145760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61000.000000 30500.000000 999,'179.000000'-72.000000'0,"-40.000000"6.000000"0 ,-40.000000 7.000000 0,-41.000000 6.000000 0,-26.000000 3.000000 0,-8.000000 0.000000 0,-10.000000 0.000000 0,-9.000000 0.000000 0,-21.000000-4.000000 0,-31.000000-5.000000 0,-31.000000-7.000000 0,-31.000000-5.000000 0,-9.000000 3.000000 0,17.000000 17.000000 0,15.000000 15.000000 0,16.000000 16.000000 0</inkml:trace>
</inkml:ink>
</file>

<file path=ppt/ink/ink6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61350.000000 29900.000000 999,'-77.000000'-55.000000'0,"-3.000000"41.000000"0 ,-3.000000 40.000000 0,-2.000000 42.000000 0,0.000000 21.000000 0,7.000000 3.000000 0,6.000000 3.000000 0,7.000000 4.000000 0,4.000000-4.000000 0,3.000000-9.000000 0,3.000000-10.000000 0,4.000000-8.000000 0,19.000000-22.000000 0,39.000000-30.000000 0,36.000000-32.000000 0,39.000000-30.000000 0,18.000000-19.000000 0,0.000000-2.000000 0,0.000000-3.000000 0,0.000000-3.000000 0,-5.000000-1.000000 0,-9.000000 4.000000 0,-10.000000 3.000000 0,-8.000000 3.000000 0,-8.000000 6.000000 0,-2.000000 9.000000 0,-3.000000 10.000000 0,-3.000000 10.000000 0,-12.000000 21.000000 0,-18.000000 34.000000 0,-19.000000 35.000000 0,-18.000000 35.000000 0,-7.000000 10.000000 0,6.000000-12.000000 0,7.000000-13.000000 0,6.000000-12.000000 0,9.000000-9.000000 0,13.000000-2.000000 0,12.000000-3.000000 0,13.000000-3.000000 0,6.000000-6.000000 0,0.000000-5.000000 0,0.000000-7.000000 0,0.000000-5.000000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36700.000000 15200.000000 999,'-22.000000'-138.000000'0,"6.000000"26.000000"0 ,7.000000 24.000000 0,6.000000 26.000000 0,21.000000 30.000000 0,39.000000 39.000000 0,36.000000 36.000000 0,39.000000 39.000000 0,21.000000 28.000000 0,6.000000 23.000000 0,7.000000 22.000000 0,6.000000 22.000000 0,4.000000 10.000000 0,4.000000 1.000000 0,3.000000-1.000000 0,3.000000 1.000000 0,-8.000000-10.000000 0,-19.000000-19.000000 0,-18.000000-18.000000 0,-19.000000-19.000000 0,-5.000000-12.000000 0,9.000000-2.000000 0,10.000000-3.000000 0,10.000000-3.000000 0,-6.000000-13.000000 0,-18.000000-22.000000 0,-19.000000-22.000000 0,-18.000000-21.000000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62700.000000 29750.000000 999,'-47.000000'96.000000'0,"6.000000"-5.000000"0 ,7.000000-7.000000 0,6.000000-5.000000 0,4.000000-8.000000 0,4.000000-5.000000 0,3.000000-7.000000 0,3.000000-5.000000 0,14.000000-19.000000 0,25.000000-27.000000 0,25.000000-28.000000 0,25.000000-28.000000 0,6.000000-15.000000 0,-12.000000 1.000000 0,-13.000000-1.000000 0,-12.000000 1.000000 0,-10.000000 15.000000 0,-6.000000 31.000000 0,-6.000000 32.000000 0,-6.000000 31.000000 0,-6.000000 15.000000 0,-2.000000 1.000000 0,-3.000000-1.000000 0,-3.000000 1.000000 0,10.000000-4.000000 0,26.000000-6.000000 0,24.000000-6.000000 0,26.000000-6.000000 0</inkml:trace>
</inkml:ink>
</file>

<file path=ppt/ink/ink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65450.000000 29250.000000 999,'-2.000000'-118.000000'0,"-3.000000"17.000000"0 ,-3.000000 15.000000 0,-2.000000 16.000000 0,-3.000000 9.000000 0,1.000000 3.000000 0,-1.000000 3.000000 0,1.000000 4.000000 0,-7.000000 5.000000 0,-12.000000 10.000000 0,-13.000000 10.000000 0,-12.000000 9.000000 0,-7.000000 21.000000 0,1.000000 35.000000 0,-1.000000 35.000000 0,1.000000 34.000000 0,1.000000 24.000000 0,3.000000 17.000000 0,3.000000 15.000000 0,4.000000 16.000000 0,2.000000 1.000000 0,4.000000-12.000000 0,3.000000-13.000000 0,3.000000-12.000000 0,3.000000 1.000000 0,3.000000 16.000000 0,3.000000 15.000000 0,4.000000 17.000000 0,5.000000-9.000000 0,10.000000-31.000000 0,10.000000-31.000000 0,9.000000-31.000000 0,7.000000-21.000000-19,7.000000-9.000000-41,6.000000-10.000000-41,7.000000-8.000000-38</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63950.000000 29500.000000 999,'35.000000'-86.000000'0,"23.000000"28.000000"0 ,22.000000 28.000000 0,22.000000 29.000000 0,15.000000 16.000000 0,9.000000 7.000000 0,10.000000 6.000000 0,10.000000 7.000000 0,-3.000000 2.000000 0,-11.000000 1.000000 0,-14.000000-1.000000 0,-11.000000 1.000000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67050.000000 29950.000000 999,'45.000000'-143.000000'0,"-9.000000"17.000000"0 ,-10.000000 15.000000 0,-8.000000 16.000000 0,-18.000000 13.000000 0,-25.000000 14.000000 0,-25.000000 11.000000 0,-25.000000 14.000000 0,-15.000000 18.000000 0,-2.000000 25.000000 0,-3.000000 25.000000 0,-3.000000 25.000000 0,-1.000000 17.000000 0,4.000000 9.000000 0,3.000000 10.000000 0,3.000000 10.000000 0,10.000000-1.000000 0,20.000000-9.000000 0,18.000000-10.000000 0,20.000000-8.000000 0,13.000000-8.000000 0,9.000000-2.000000 0,10.000000-3.000000 0,10.000000-3.000000 0,16.000000-9.000000 0,26.000000-11.000000 0,24.000000-14.000000 0,26.000000-11.000000 0,16.000000-17.000000 0,10.000000-18.000000 0,10.000000-19.000000 0,9.000000-18.000000 0,-2.000000-15.000000 0,-12.000000-9.000000 0,-13.000000-10.000000 0,-12.000000-8.000000 0,-10.000000-9.000000 0,-6.000000-6.000000 0,-6.000000-6.000000 0,-6.000000-6.000000 0,-9.000000-4.000000 0,-8.000000 1.000000 0,-10.000000-1.000000 0,-9.000000 1.000000 0,-10.000000 7.000000 0,-9.000000 16.000000 0,-10.000000 15.000000 0,-8.000000 17.000000 0,-17.000000 30.000000 0,-21.000000 47.000000 0,-22.000000 47.000000 0,-22.000000 48.000000 0,-10.000000 27.000000 0,4.000000 9.000000 0,3.000000 10.000000 0,3.000000 10.000000 0,7.000000 2.000000 0,14.000000-3.000000 0,11.000000-3.000000 0,14.000000-2.000000 0,14.000000-9.000000 0,20.000000-12.000000 0,18.000000-13.000000 0,20.000000-12.000000 0,6.000000-15.000000-19,-2.000000-15.000000-41,-3.000000-15.000000-41,-3.000000-16.000000-38</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71200.000000 28850.000000 999,'-115.000000'78.000000'0,"23.000000"6.000000"0 ,22.000000 7.000000 0,22.000000 6.000000 0,8.000000 3.000000 0,-2.000000 0.000000 0,-3.000000 0.000000 0,-3.000000 0.000000 0,2.000000 4.000000 0,10.000000 10.000000 0,10.000000 10.000000 0,9.000000 9.000000 0,6.000000-5.000000 0,3.000000-19.000000 0,3.000000-18.000000 0,4.000000-19.000000 0</inkml:trace>
</inkml:ink>
</file>

<file path=ppt/ink/ink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71900.000000 30250.000000 999,'-68.000000'-58.000000'0,"17.000000"34.000000"0 ,15.000000 35.000000 0,16.000000 35.000000 0,9.000000 18.000000 0,3.000000 3.000000 0,3.000000 3.000000 0,4.000000 4.000000 0,5.000000-3.000000 0,10.000000-5.000000 0,10.000000-7.000000 0,9.000000-5.000000 0,9.000000-11.000000-19,9.000000-11.000000-41,10.000000-14.000000-41,10.000000-11.000000-38</inkml:trace>
</inkml:ink>
</file>

<file path=ppt/ink/ink76.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72700.000000 28950.000000 999,'-113.000000'28.000000'0,"26.000000"6.000000"0 ,24.000000 7.000000 0,26.000000 6.000000 0,21.000000-1.000000-19,19.000000-5.000000-41,19.000000-7.000000-41,19.000000-5.000000-38</inkml:trace>
</inkml:ink>
</file>

<file path=ppt/ink/ink77.xml><?xml version="1.0" encoding="utf-8"?>
<inkml:ink xmlns:inkml="http://www.w3.org/2003/InkML">
  <annotation type="ScanImages2ExtractSignatures">1</annotation>
  <annotation type="ScanImagesWidth">-1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73750.000000 29600.000000 999,'-116.000000'43.000000'0,"19.000000"-11.000000"0 ,19.000000-14.000000 0,19.000000-11.000000 0,12.000000-1.000000 0,6.000000 13.000000 0,7.000000 12.000000 0,6.000000 13.000000 0,7.000000 9.000000 0,10.000000 6.000000 0,10.000000 7.000000 0,9.000000 6.000000 0,9.000000 6.000000 0,9.000000 6.000000 0,10.000000 7.000000 0,10.000000 6.000000 0,2.000000-1.000000 0,-3.000000-5.000000 0,-3.000000-7.000000 0,-2.000000-5.000000 0,-6.000000-8.000000 0,-6.000000-5.000000 0,-6.000000-7.000000 0,-6.000000-5.000000 0,-18.000000-3.000000 0,-28.000000 4.000000 0,-28.000000 3.000000 0,-27.000000 3.000000 0,-9.000000-5.000000 0,13.000000-12.000000 0,12.000000-13.000000 0,13.000000-12.000000 0</inkml:trace>
</inkml:ink>
</file>

<file path=ppt/ink/ink78.xml><?xml version="1.0" encoding="utf-8"?>
<inkml:ink xmlns:inkml="http://www.w3.org/2003/InkML">
  <annotation type="ScanImages2ExtractSignatures">1</annotation>
  <annotation type="ScanImagesWidth">22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75400.000000 28800.000000 999,'106.000000'-133.000000'0,"-37.000000"84.000000"0 ,-38.000000 85.000000 0,-37.000000 85.000000 0,-30.000000 46.000000 0,-22.000000 9.000000 0,-22.000000 10.000000 0,-21.000000 10.000000 0,-12.000000 4.000000 0,1.000000 0.000000 0,-1.000000 0.000000 0,1.000000 0.000000 0,8.000000-10.000000 0,20.000000-18.000000 0,18.000000-19.000000 0,20.000000-18.000000 0,14.000000-20.000000 0,14.000000-18.000000 0,11.000000-19.000000 0,14.000000-18.000000 0</inkml:trace>
</inkml:ink>
</file>

<file path=ppt/ink/ink7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74600.000000 28650.000000 999,'-74.000000'32.000000'0,"54.000000"17.000000"0 ,53.000000 15.000000 0,53.000000 16.000000 0,28.000000 2.000000 0,3.000000-8.000000 0,3.000000-10.000000 0,4.000000-9.000000 0,-6.000000-7.000000 0,-11.000000-3.000000 0,-14.000000-3.000000 0,-11.000000-2.000000 0</inkml:trace>
</inkml:ink>
</file>

<file path=ppt/ink/ink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0"/>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40050.000000 13500.000000 999,'-147.000000'193.000000'0,"-44.000000"89.000000"0 ,-43.000000 86.000000 0,-44.000000 89.000000 0,-12.000000 19.000000 0,23.000000-46.000000 0,22.000000-47.000000 0,22.000000-47.000000 0,18.000000-33.000000 0,16.000000-19.000000 0,15.000000-18.000000 0,17.000000-19.000000 0,17.000000-22.000000 0,23.000000-25.000000 0,22.000000-25.000000 0,22.000000-25.000000 0,16.000000-22.000000 0,14.000000-19.000000 0,11.000000-18.000000 0,14.000000-19.000000 0,16.000000-21.000000 0,22.000000-21.000000 0,22.000000-22.000000 0,23.000000-22.000000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76150.000000 30200.000000 999,'185.000000'-4.000000'0,"-27.000000"-5.000000"0 ,-28.000000-7.000000 0,-28.000000-5.000000 0,-17.000000-8.000000 0,-2.000000-5.000000 0,-3.000000-7.000000 0,-3.000000-5.000000 0,-6.000000-3.000000 0,-5.000000 4.000000 0,-7.000000 3.000000 0,-5.000000 3.000000 0,-11.000000-1.000000 0,-11.000000-2.000000 0,-14.000000-3.000000 0,-11.000000-3.000000 0,-11.000000-4.000000 0,-5.000000-3.000000 0,-7.000000-3.000000 0,-5.000000-2.000000 0,-8.000000 3.000000 0,-5.000000 14.000000 0,-7.000000 11.000000 0,-5.000000 14.000000 0,-11.000000 13.000000 0,-11.000000 16.000000 0,-14.000000 15.000000 0,-11.000000 17.000000 0,-3.000000 11.000000 0,10.000000 10.000000 0,10.000000 10.000000 0,9.000000 9.000000 0,2.000000 12.000000 0,-2.000000 16.000000 0,-3.000000 15.000000 0,-3.000000 17.000000 0,5.000000-1.000000 0,17.000000-16.000000 0,15.000000-15.000000 0,16.000000-15.000000 0,18.000000-15.000000 0,22.000000-12.000000 0,22.000000-13.000000 0,23.000000-12.000000 0,17.000000-12.000000 0,17.000000-8.000000 0,15.000000-10.000000 0,16.000000-9.000000 0,9.000000-12.000000 0,3.000000-11.000000 0,3.000000-14.000000 0,4.000000-11.000000 0,-4.000000-11.000000 0,-9.000000-5.000000 0,-10.000000-7.000000 0,-8.000000-5.000000 0,-12.000000-4.000000 0,-12.000000 0.000000 0,-13.000000 0.000000 0,-12.000000 0.000000 0,-10.000000 1.000000 0,-6.000000 4.000000 0,-6.000000 3.000000 0,-6.000000 3.000000 0,-21.000000 23.000000 0,-34.000000 44.000000 0,-35.000000 44.000000 0,-33.000000 44.000000 0,-14.000000 15.000000 0,10.000000-12.000000 0,10.000000-13.000000 0,9.000000-12.000000 0,10.000000-9.000000 0,14.000000-2.000000 0,11.000000-3.000000 0,14.000000-3.000000 0,14.000000-12.000000 0,20.000000-18.000000 0,18.000000-19.000000 0,20.000000-18.000000 0,13.000000-15.000000 0,9.000000-9.000000 0,10.000000-10.000000 0,10.000000-8.000000 0,4.000000-8.000000 0,0.000000-2.000000 0,0.000000-3.000000 0,0.000000-3.000000 0,-4.000000 5.000000 0,-5.000000 17.000000 0,-7.000000 15.000000 0,-5.000000 16.000000 0,-14.000000 18.000000 0,-18.000000 22.000000 0,-19.000000 22.000000 0,-18.000000 23.000000 0,-10.000000 11.000000 0,0.000000 4.000000 0,0.000000 3.000000 0,0.000000 3.000000 0,7.000000-4.000000 0,17.000000-8.000000 0,15.000000-10.000000 0,16.000000-9.000000 0</inkml:trace>
</inkml:ink>
</file>

<file path=ppt/ink/ink81.xml><?xml version="1.0" encoding="utf-8"?>
<inkml:ink xmlns:inkml="http://www.w3.org/2003/InkML">
  <annotation type="ScanImages2ExtractSignatures">1</annotation>
  <annotation type="ScanImagesWidth">-624881455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81900.000000 29450.000000 999,'179.000000'-361.000000'0,"-40.000000"78.000000"0 ,-40.000000 78.000000 0,-41.000000 79.000000 0,-27.000000 41.000000 0,-12.000000 7.000000 0,-13.000000 6.000000 0,-12.000000 7.000000 0,-13.000000 10.000000 0,-12.000000 16.000000 0,-13.000000 15.000000 0,-12.000000 17.000000 0,-13.000000 17.000000 0,-12.000000 23.000000 0,-13.000000 22.000000 0,-12.000000 22.000000 0,-12.000000 24.000000 0,-8.000000 29.000000 0,-10.000000 28.000000 0,-9.000000 28.000000 0,-2.000000 21.000000 0,6.000000 17.000000 0,7.000000 15.000000 0,6.000000 16.000000 0,6.000000 4.000000 0,6.000000-6.000000 0,7.000000-6.000000 0,6.000000-6.000000 0,6.000000-10.000000 0,6.000000-12.000000 0,7.000000-13.000000 0,6.000000-12.000000 0,7.000000-13.000000 0,10.000000-12.000000 0,10.000000-13.000000 0,9.000000-12.000000 0,6.000000-16.000000 0,3.000000-19.000000 0,3.000000-18.000000 0,4.000000-19.000000 0</inkml:trace>
</inkml:ink>
</file>

<file path=ppt/ink/ink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6"/>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79600.000000 30000.000000 999,'7.000000'-111.000000'0,"17.000000"28.000000"0 ,15.000000 28.000000 0,16.000000 29.000000 0,20.000000 16.000000 0,25.000000 7.000000 0,25.000000 6.000000 0,25.000000 7.000000 0,17.000000 4.000000 0,9.000000 3.000000 0,10.000000 3.000000 0,10.000000 4.000000 0,4.000000 1.000000 0,0.000000 0.000000 0,0.000000 0.000000 0,0.000000 0.000000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7:57"/>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83750.000000 30500.000000 999,'64.000000'-182.000000'0,"-22.000000"39.000000"0 ,-22.000000 36.000000 0,-21.000000 39.000000 0,-20.000000 21.000000 0,-15.000000 6.000000 0,-15.000000 7.000000 0,-16.000000 6.000000 0,-15.000000 9.000000 0,-11.000000 13.000000 0,-14.000000 12.000000 0,-11.000000 13.000000 0,-3.000000 10.000000 0,10.000000 10.000000 0,10.000000 10.000000 0,9.000000 9.000000 0,4.000000 9.000000 0,1.000000 9.000000 0,-1.000000 10.000000 0,1.000000 10.000000 0,10.000000-1.000000 0,22.000000-9.000000 0,22.000000-10.000000 0,23.000000-8.000000 0,20.000000-12.000000 0,23.000000-12.000000 0,22.000000-13.000000 0,22.000000-12.000000 0,21.000000-15.000000 0,22.000000-15.000000 0,22.000000-15.000000 0,23.000000-16.000000 0,13.000000-16.000000 0,6.000000-16.000000 0,7.000000-15.000000 0,6.000000-15.000000 0,-2.000000-14.000000 0,-9.000000-8.000000 0,-10.000000-10.000000 0,-8.000000-9.000000 0,-11.000000-9.000000 0,-8.000000-5.000000 0,-10.000000-7.000000 0,-9.000000-5.000000 0,-10.000000-4.000000 0,-9.000000 0.000000 0,-10.000000 0.000000 0,-8.000000 0.000000 0,-14.000000 14.000000 0,-15.000000 28.000000 0,-15.000000 28.000000 0,-16.000000 29.000000 0,-35.000000 49.000000 0,-53.000000 72.000000 0,-53.000000 72.000000 0,-52.000000 73.000000 0,-20.000000 38.000000 0,16.000000 6.000000 0,15.000000 7.000000 0,17.000000 6.000000 0,7.000000 1.000000 0,0.000000-3.000000 0,0.000000-3.000000 0,0.000000-2.000000 0,10.000000-14.000000 0,23.000000-21.000000 0,22.000000-22.000000 0,22.000000-22.000000 0,13.000000-22.000000-19,7.000000-22.000000-41,6.000000-22.000000-41,7.000000-21.000000-38</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61550.000000 49650.000000 999,'-94.000000'-10.000000'0,"13.000000"32.000000"0 ,12.000000 31.000000 0,13.000000 32.000000 0,9.000000 10.000000 0,6.000000-9.000000 0,7.000000-10.000000 0,6.000000-8.000000 0,6.000000-6.000000 0,6.000000 1.000000 0,7.000000-1.000000 0,6.000000 1.000000 0,17.000000-4.000000 0,28.000000-6.000000 0,28.000000-6.000000 0,29.000000-6.000000 0,10.000000-12.000000 0,-6.000000-15.000000 0,-6.000000-15.000000 0,-6.000000-16.000000 0,-6.000000-12.000000 0,-2.000000-5.000000 0,-3.000000-7.000000 0,-3.000000-5.000000 0,-7.000000-3.000000 0,-9.000000 4.000000 0,-10.000000 3.000000 0,-8.000000 3.000000 0,-12.000000 12.000000 0,-12.000000 22.000000 0,-13.000000 22.000000 0,-12.000000 23.000000 0,-2.000000 13.000000 0,9.000000 6.000000 0,10.000000 7.000000 0,10.000000 6.000000 0,10.000000-4.000000 0,13.000000-11.000000 0,12.000000-14.000000 0,13.000000-11.000000 0,7.000000-12.000000 0,4.000000-9.000000 0,3.000000-10.000000 0,3.000000-8.000000 0,-2.000000-12.000000 0,-6.000000-12.000000 0,-6.000000-13.000000 0,-6.000000-12.000000 0,-12.000000-7.000000 0,-15.000000 1.000000 0,-15.000000-1.000000 0,-16.000000 1.000000 0,-16.000000-1.000000 0,-16.000000 1.000000 0,-15.000000-1.000000 0,-15.000000 1.000000 0,-12.000000 1.000000 0,-6.000000 3.000000 0,-6.000000 3.000000 0,-6.000000 4.000000 0,-2.000000 5.000000 0,3.000000 10.000000 0,3.000000 10.000000 0,4.000000 9.000000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64550.000000 49700.000000 999,'-93.000000'139.000000'0,"17.000000"-22.000000"0 ,15.000000-22.000000 0,16.000000-21.000000 0,5.000000-10.000000 0,-2.000000 3.000000 0,-3.000000 3.000000 0,-3.000000 4.000000 0,1.000000-3.000000 0,6.000000-5.000000 0,7.000000-7.000000 0,6.000000-5.000000 0,20.000000-20.000000 0,34.000000-31.000000 0,35.000000-31.000000 0,35.000000-31.000000 0,11.000000-18.000000 0,-8.000000-3.000000 0,-10.000000-3.000000 0,-9.000000-2.000000 0,-7.000000 2.000000 0,-3.000000 9.000000 0,-3.000000 10.000000 0,-2.000000 10.000000 0,-6.000000 5.000000 0,-6.000000 4.000000 0,-6.000000 3.000000 0,-6.000000 3.000000 0,-9.000000 14.000000 0,-8.000000 25.000000 0,-10.000000 25.000000 0,-9.000000 25.000000 0,-7.000000 15.000000 0,-3.000000 7.000000 0,-3.000000 6.000000 0,-2.000000 7.000000 0,-1.000000 0.000000 0,3.000000-2.000000 0,3.000000-3.000000 0,4.000000-3.000000 0,7.000000-6.000000 0,13.000000-5.000000 0,12.000000-7.000000 0,13.000000-5.000000 0,6.000000-9.000000 0,0.000000-9.000000 0,0.000000-10.000000 0,0.000000-8.000000 0</inkml:trace>
</inkml:ink>
</file>

<file path=ppt/ink/ink8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66150.000000 50500.000000 999,'-38.000000'-116.000000'0,"26.000000"19.000000"0 ,24.000000 19.000000 0,26.000000 19.000000 0,1.000000 21.000000 0,-22.000000 26.000000 0,-22.000000 24.000000 0,-21.000000 26.000000 0,-15.000000 16.000000 0,-6.000000 10.000000 0,-6.000000 10.000000 0,-6.000000 9.000000 0,10.000000-10.000000 0,29.000000-28.000000 0,28.000000-28.000000 0,28.000000-27.000000 0,17.000000-20.000000 0,6.000000-9.000000 0,7.000000-10.000000 0,6.000000-8.000000 0,1.000000-4.000000 0,-3.000000 3.000000 0,-3.000000 3.000000 0,-2.000000 4.000000 0,-5.000000 4.000000 0,-2.000000 6.000000 0,-3.000000 7.000000 0,-3.000000 6.000000 0,-6.000000 17.000000 0,-5.000000 28.000000 0,-7.000000 28.000000 0,-5.000000 29.000000 0,-6.000000 11.000000 0,-3.000000-2.000000 0,-3.000000-3.000000 0,-2.000000-3.000000 0,0.000000-7.000000-19,7.000000-9.000000-41,6.000000-10.000000-41,7.000000-8.000000-38</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68450.000000 50250.000000 999,'25.000000'-94.000000'0,"0.000000"13.000000"0 ,0.000000 12.000000 0,0.000000 13.000000 0,1.000000 2.000000 0,4.000000-5.000000 0,3.000000-7.000000 0,3.000000-5.000000 0,-1.000000-6.000000 0,-2.000000-3.000000 0,-3.000000-3.000000 0,-3.000000-2.000000 0,-6.000000 2.000000 0,-5.000000 9.000000 0,-7.000000 10.000000 0,-5.000000 10.000000 0,-22.000000 22.000000 0,-33.000000 39.000000 0,-35.000000 36.000000 0,-34.000000 39.000000 0,-12.000000 30.000000 0,14.000000 26.000000 0,11.000000 24.000000 0,14.000000 26.000000 0,7.000000 16.000000 0,3.000000 10.000000 0,3.000000 10.000000 0,4.000000 9.000000 0,2.000000-1.000000 0,4.000000-8.000000 0,3.000000-10.000000 0,3.000000-9.000000 0,7.000000-20.000000 0,14.000000-27.000000 0,11.000000-28.000000 0,14.000000-28.000000 0,5.000000-18.000000 0,1.000000-6.000000 0,-1.000000-6.000000 0,1.000000-6.000000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2"/>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67200.000000 50100.000000 999,'193.000000'1.000000'0,"-11.000000"4.000000"0 ,-14.000000 3.000000 0,-11.000000 3.000000 0,-6.000000 3.000000 0,4.000000 3.000000 0,3.000000 3.000000 0,3.000000 4.000000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3"/>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69950.000000 50500.000000 999,'-16.000000'-155.000000'0,"-31.000000"41.000000"0 ,-31.000000 40.000000 0,-31.000000 42.000000 0,-10.000000 28.000000 0,13.000000 20.000000 0,12.000000 18.000000 0,13.000000 20.000000 0,9.000000 13.000000 0,6.000000 9.000000 0,7.000000 10.000000 0,6.000000 10.000000 0,6.000000 0.000000 0,6.000000-5.000000 0,7.000000-7.000000 0,6.000000-5.000000 0,12.000000-11.000000 0,19.000000-11.000000 0,19.000000-14.000000 0,19.000000-11.000000 0,16.000000-14.000000 0,17.000000-11.000000 0,15.000000-14.000000 0,16.000000-11.000000 0,10.000000-18.000000 0,7.000000-22.000000 0,6.000000-22.000000 0,7.000000-21.000000 0,0.000000-14.000000 0,-2.000000-2.000000 0,-3.000000-3.000000 0,-3.000000-3.000000 0,-7.000000-6.000000 0,-9.000000-5.000000 0,-10.000000-7.000000 0,-8.000000-5.000000 0,-11.000000-3.000000 0,-8.000000 4.000000 0,-10.000000 3.000000 0,-9.000000 3.000000 0,-20.000000 15.000000 0,-27.000000 29.000000 0,-28.000000 28.000000 0,-28.000000 28.000000 0,-20.000000 34.000000 0,-8.000000 41.000000 0,-10.000000 40.000000 0,-9.000000 42.000000 0,-4.000000 28.000000 0,4.000000 20.000000 0,3.000000 18.000000 0,3.000000 20.000000 0,6.000000 8.000000 0,9.000000 1.000000 0,10.000000-1.000000 0,10.000000 1.000000 0,10.000000-7.000000 0,13.000000-12.000000 0,12.000000-13.000000 0,13.000000-12.000000 0,7.000000-19.000000-19,4.000000-25.000000-41,3.000000-25.000000-41,3.000000-25.000000-38</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6:01"/>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42500.000000 11700.000000 999,'50.000000'-225.000000'0,"0.000000"50.000000"0 ,0.000000 50.000000 0,0.000000 50.000000 0,4.000000 34.000000 0,10.000000 19.000000 0,10.000000 19.000000 0,9.000000 19.000000 0,12.000000 23.000000 0,16.000000 28.000000 0,15.000000 28.000000 0,17.000000 29.000000 0,0.000000 15.000000 0,-11.000000 3.000000 0,-14.000000 3.000000 0,-11.000000 4.000000 0,-9.000000 26.000000 0,-3.000000 50.000000 0,-3.000000 50.000000 0,-2.000000 50.000000 0,-20.000000 21.000000 0,-34.000000-5.000000 0,-35.000000-7.000000 0,-33.000000-5.000000 0,-33.000000-3.000000 0,-27.000000 4.000000 0,-28.000000 3.000000 0,-28.000000 3.000000 0,-18.000000-7.000000 0,-6.000000-15.000000 0,-6.000000-15.000000 0,-6.000000-16.000000 0,5.000000-21.000000 0,20.000000-24.000000 0,18.000000-26.000000 0,20.000000-24.000000 0,13.000000-24.000000 0,9.000000-22.000000 0,10.000000-22.000000 0,10.000000-21.000000 0,21.000000-20.000000 0,34.000000-15.000000 0,35.000000-15.000000 0,35.000000-16.000000 0,33.000000-18.000000 0,35.000000-18.000000 0,35.000000-19.000000 0,34.000000-18.000000 0,20.000000-14.000000 0,6.000000-5.000000 0,7.000000-7.000000 0,6.000000-5.000000 0,-5.000000-1.000000 0,-16.000000 6.000000 0,-15.000000 7.000000 0,-15.000000 6.000000 0,-17.000000 6.000000 0,-15.000000 6.000000 0,-15.000000 7.000000 0,-16.000000 6.000000 0,-15.000000 4.000000 0,-11.000000 4.000000 0,-14.000000 3.000000 0,-11.000000 3.000000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62700.000000 53450.000000 999,'-7.000000'-91.000000'0,"-11.000000"19.000000"0 ,-14.000000 19.000000 0,-11.000000 19.000000 0,-11.000000 15.000000 0,-5.000000 13.000000 0,-7.000000 12.000000 0,-5.000000 13.000000 0,-4.000000 9.000000 0,0.000000 6.000000 0,0.000000 7.000000 0,0.000000 6.000000 0,3.000000 4.000000 0,6.000000 4.000000 0,7.000000 3.000000 0,6.000000 3.000000 0,7.000000 3.000000 0,10.000000 3.000000 0,10.000000 3.000000 0,9.000000 4.000000 0,10.000000-3.000000 0,14.000000-5.000000 0,11.000000-7.000000 0,14.000000-5.000000 0,16.000000-8.000000 0,22.000000-5.000000 0,22.000000-7.000000 0,23.000000-5.000000 0,11.000000-8.000000 0,4.000000-5.000000 0,3.000000-7.000000 0,3.000000-5.000000 0,-4.000000-6.000000 0,-8.000000-3.000000 0,-10.000000-3.000000 0,-9.000000-2.000000 0,-13.000000-6.000000 0,-16.000000-6.000000 0,-15.000000-6.000000 0,-15.000000-6.000000 0,-12.000000-6.000000 0,-6.000000-2.000000 0,-6.000000-3.000000 0,-6.000000-3.000000 0,-10.000000 18.000000 0,-12.000000 41.000000 0,-13.000000 40.000000 0,-12.000000 42.000000 0,4.000000 14.000000 0,22.000000-8.000000 0,22.000000-10.000000 0,23.000000-9.000000 0,14.000000-13.000000 0,10.000000-16.000000 0,10.000000-15.000000 0,9.000000-15.000000 0,4.000000-12.000000 0,1.000000-6.000000 0,-1.000000-6.000000 0,1.000000-6.000000 0,-4.000000-10.000000 0,-6.000000-12.000000 0,-6.000000-13.000000 0,-6.000000-12.000000 0,-10.000000-9.000000 0,-12.000000-2.000000 0,-13.000000-3.000000 0,-12.000000-3.000000 0,-12.000000-6.000000 0,-8.000000-5.000000 0,-10.000000-7.000000 0,-9.000000-5.000000 0,-9.000000 0.000000 0,-5.000000 10.000000 0,-7.000000 10.000000 0,-5.000000 9.000000 0,-4.000000 10.000000 0,0.000000 14.000000 0,0.000000 11.000000 0,0.000000 14.000000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65800.000000 53850.000000 999,'-93.000000'73.000000'0,"17.000000"-3.000000"0 ,15.000000-3.000000 0,16.000000-2.000000 0,5.000000-3.000000 0,-2.000000 1.000000 0,-3.000000-1.000000 0,-3.000000 1.000000 0,-1.000000-3.000000 0,4.000000-2.000000 0,3.000000-3.000000 0,3.000000-3.000000 0,20.000000-18.000000 0,38.000000-31.000000 0,37.000000-31.000000 0,38.000000-31.000000 0,16.000000-16.000000 0,-2.000000 0.000000 0,-3.000000 0.000000 0,-3.000000 0.000000 0,-6.000000 3.000000 0,-5.000000 6.000000 0,-7.000000 7.000000 0,-5.000000 6.000000 0,-12.000000 23.000000 0,-16.000000 41.000000 0,-15.000000 40.000000 0,-15.000000 42.000000 0,-12.000000 16.000000 0,-6.000000-6.000000 0,-6.000000-6.000000 0,-6.000000-6.000000 0,4.000000-9.000000 0,16.000000-8.000000 0,15.000000-10.000000 0,17.000000-9.000000 0</inkml:trace>
</inkml:ink>
</file>

<file path=ppt/ink/ink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4"/>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67400.000000 54500.000000 999,'-10.000000'-74.000000'0,"-18.000000"54.000000"0 ,-19.000000 53.000000 0,-18.000000 53.000000 0,-7.000000 17.000000 0,6.000000-19.000000 0,7.000000-18.000000 0,6.000000-19.000000 0,17.000000-19.000000 0,28.000000-19.000000 0,28.000000-18.000000 0,29.000000-19.000000 0,13.000000-10.000000 0,1.000000 1.000000 0,-1.000000-1.000000 0,1.000000 1.000000 0,-3.000000-1.000000 0,-2.000000 1.000000 0,-3.000000-1.000000 0,-3.000000 1.000000 0,-2.000000 8.000000 0,0.000000 20.000000 0,0.000000 18.000000 0,0.000000 20.000000 0,-5.000000 11.000000 0,-9.000000 7.000000 0,-10.000000 6.000000 0,-8.000000 7.000000 0,-8.000000 0.000000 0,-2.000000-2.000000 0,-3.000000-3.000000 0,-3.000000-3.000000 0</inkml:trace>
</inkml:ink>
</file>

<file path=ppt/ink/ink93.xml><?xml version="1.0" encoding="utf-8"?>
<inkml:ink xmlns:inkml="http://www.w3.org/2003/InkML">
  <annotation type="ScanImages2ExtractSignatures">1</annotation>
  <annotation type="ScanImagesWidth">3145760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69550.000000 54650.000000 999,'48.000000'-186.000000'0,"-3.000000"28.000000"0 ,-3.000000 28.000000 0,-2.000000 29.000000 0,-6.000000 15.000000 0,-6.000000 3.000000 0,-6.000000 3.000000 0,-6.000000 4.000000 0,-16.000000 7.000000 0,-25.000000 13.000000 0,-25.000000 12.000000 0,-25.000000 13.000000 0,-15.000000 24.000000 0,-2.000000 39.000000 0,-3.000000 36.000000 0,-3.000000 39.000000 0,-2.000000 25.000000 0,0.000000 17.000000 0,0.000000 15.000000 0,0.000000 16.000000 0,3.000000 15.000000 0,6.000000 16.000000 0,7.000000 15.000000 0,6.000000 17.000000 0,4.000000 0.000000 0,4.000000-11.000000 0,3.000000-14.000000 0,3.000000-11.000000 0,4.000000-14.000000 0,7.000000-11.000000 0,6.000000-14.000000 0,7.000000-11.000000 0,4.000000-18.000000 0,3.000000-22.000000 0,3.000000-22.000000 0,4.000000-21.000000 0</inkml:trace>
</inkml:ink>
</file>

<file path=ppt/ink/ink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67850.000000 54800.000000 999,'187.000000'3.000000'0,"-24.000000"6.000000"0 ,-26.000000 7.000000 0,-24.000000 6.000000 0,-3.000000 7.000000 0,23.000000 10.000000 0,22.000000 10.000000 0,22.000000 9.000000 0,-6.000000-2.000000-19,-30.000000-12.000000-41,-32.000000-13.000000-41,-30.000000-12.000000-38</inkml:trace>
</inkml:ink>
</file>

<file path=ppt/ink/ink95.xml><?xml version="1.0" encoding="utf-8"?>
<inkml:ink xmlns:inkml="http://www.w3.org/2003/InkML">
  <annotation type="ScanImages2ExtractSignatures">1</annotation>
  <annotation type="ScanImagesWidth">3604512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6T18:38:05"/>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71100.000000 55500.000000 999,'-47.000000'-160.000000'0,"6.000000"32.000000"0 ,7.000000 31.000000 0,6.000000 32.000000 0,-4.000000 18.000000 0,-11.000000 6.000000 0,-14.000000 7.000000 0,-11.000000 6.000000 0,-4.000000 6.000000 0,6.000000 6.000000 0,7.000000 7.000000 0,6.000000 6.000000 0,-7.000000 20.000000 0,-18.000000 34.000000 0,-19.000000 35.000000 0,-18.000000 35.000000 0,-4.000000 16.000000 0,13.000000 1.000000 0,12.000000-1.000000 0,13.000000 1.000000 0,13.000000-6.000000 0,17.000000-8.000000 0,15.000000-10.000000 0,16.000000-9.000000 0,18.000000-13.000000 0,22.000000-16.000000 0,22.000000-15.000000 0,23.000000-15.000000 0,20.000000-20.000000 0,23.000000-21.000000 0,22.000000-22.000000 0,22.000000-22.000000 0,12.000000-22.000000 0,3.000000-22.000000 0,3.000000-22.000000 0,4.000000-21.000000 0,-4.000000-12.000000 0,-9.000000 1.000000 0,-10.000000-1.000000 0,-8.000000 1.000000 0,-9.000000-9.000000 0,-6.000000-15.000000 0,-6.000000-15.000000 0,-6.000000-16.000000 0,-7.000000-8.000000 0,-6.000000 0.000000 0,-6.000000 0.000000 0,-6.000000 0.000000 0,-10.000000 9.000000 0,-12.000000 19.000000 0,-13.000000 19.000000 0,-12.000000 19.000000 0,-24.000000 35.000000 0,-34.000000 54.000000 0,-35.000000 53.000000 0,-33.000000 53.000000 0,-22.000000 46.000000 0,-5.000000 42.000000 0,-7.000000 40.000000 0,-5.000000 41.000000 0,2.000000 13.000000 0,13.000000-11.000000 0,12.000000-14.000000 0,13.000000-11.000000 0,9.000000-6.000000 0,6.000000 4.000000 0,7.000000 3.000000 0,6.000000 3.000000 0,9.000000-8.000000 0,13.000000-19.000000 0,12.000000-18.000000 0,13.000000-19.000000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19750.000000 10600.000000 999,'-252.000000'-104.000000'0,"47.000000"45.000000"0 ,47.000000 43.000000 0,48.000000 45.000000 0,22.000000 33.000000 0,1.000000 26.000000 0,-1.000000 24.000000 0,1.000000 26.000000 0,2.000000 30.000000 0,7.000000 39.000000 0,6.000000 36.000000 0,7.000000 39.000000 0,7.000000 24.000000 0,9.000000 13.000000 0,10.000000 12.000000 0,10.000000 13.000000 0,4.000000 2.000000 0,0.000000-5.000000 0,0.000000-7.000000 0,0.000000-5.000000 0,1.000000-9.000000 0,4.000000-9.000000 0,3.000000-10.000000 0,3.000000-8.000000 0,-5.000000-15.000000 0,-12.000000-19.000000 0,-13.000000-18.000000 0,-12.000000-19.000000 0,-9.000000-16.000000 0,-2.000000-12.000000 0,-3.000000-13.000000 0,-3.000000-12.000000 0,-1.000000-21.000000-19,4.000000-28.000000-41,3.000000-28.000000-41,3.000000-27.000000-38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38"/>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15550.000000 14000.000000 999,'156.000000'-272.000000'0,"13.000000"56.000000"0 ,12.000000 57.000000 0,13.000000 56.000000 0,12.000000 34.000000 0,13.000000 13.000000 0,12.000000 12.000000 0,13.000000 13.000000 0,2.000000 10.000000 0,-5.000000 10.000000 0,-7.000000 10.000000 0,-5.000000 9.000000 0,-4.000000 10.000000 0,0.000000 14.000000 0,0.000000 11.000000 0,0.000000 14.000000 0,-22.000000-1.000000-19,-44.000000-12.000000-41,-43.000000-13.000000-41,-44.000000-12.000000-38</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20850.000000 13750.000000 999,'-5.000000'-97.000000'0,"-9.000000"56.000000"0 ,-10.000000 57.000000 0,-8.000000 56.000000 0,-3.000000 29.000000 0,7.000000 4.000000 0,6.000000 3.000000 0,7.000000 3.000000 0,5.000000-5.000000 0,7.000000-12.000000 0,6.000000-13.000000 0,7.000000-12.000000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12-07T02:55:39"/>
    </inkml:context>
    <inkml:brush xml:id="br0">
      <inkml:brushProperty name="width" value="0.0555555522441864" units="cm"/>
      <inkml:brushProperty name="height" value="0.0555555522441864" units="cm"/>
      <inkml:brushProperty name="color" value="#F2395B"/>
      <inkml:brushProperty name="ignorePressure" value="0"/>
    </inkml:brush>
  </inkml:definitions>
  <inkml:trace contextRef="#ctx0" brushRef="#br0">22100.000000 11250.000000 999,'-71.000000'-50.000000'0,"10.000000"50.000000"0 ,10.000000 50.000000 0,9.000000 50.000000 0,9.000000 20.000000 0,9.000000-9.000000 0,10.000000-10.000000 0,10.000000-8.000000 0,5.000000-11.000000-19,4.000000-8.000000-41,3.000000-10.000000-41,3.000000-9.000000-38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竖排文字占位符 2"/>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内容占位符 2"/>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内容占位符 2"/>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smtClean="0"/>
              <a:t>单击此处编辑母版标题样式</a:t>
            </a:r>
            <a:endParaRPr lang="zh-CN" altLang="en-US"/>
          </a:p>
        </p:txBody>
      </p:sp>
      <p:sp>
        <p:nvSpPr>
          <p:cNvPr id="3" name="日期占位符 2"/>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9" Type="http://schemas.openxmlformats.org/officeDocument/2006/relationships/slideLayout" Target="../slideLayouts/slideLayout7.xml"/><Relationship Id="rId98" Type="http://schemas.openxmlformats.org/officeDocument/2006/relationships/customXml" Target="../ink/ink95.xml"/><Relationship Id="rId97" Type="http://schemas.openxmlformats.org/officeDocument/2006/relationships/customXml" Target="../ink/ink94.xml"/><Relationship Id="rId96" Type="http://schemas.openxmlformats.org/officeDocument/2006/relationships/customXml" Target="../ink/ink93.xml"/><Relationship Id="rId95" Type="http://schemas.openxmlformats.org/officeDocument/2006/relationships/customXml" Target="../ink/ink92.xml"/><Relationship Id="rId94" Type="http://schemas.openxmlformats.org/officeDocument/2006/relationships/customXml" Target="../ink/ink91.xml"/><Relationship Id="rId93" Type="http://schemas.openxmlformats.org/officeDocument/2006/relationships/customXml" Target="../ink/ink90.xml"/><Relationship Id="rId92" Type="http://schemas.openxmlformats.org/officeDocument/2006/relationships/customXml" Target="../ink/ink89.xml"/><Relationship Id="rId91" Type="http://schemas.openxmlformats.org/officeDocument/2006/relationships/customXml" Target="../ink/ink88.xml"/><Relationship Id="rId90" Type="http://schemas.openxmlformats.org/officeDocument/2006/relationships/customXml" Target="../ink/ink87.xml"/><Relationship Id="rId9" Type="http://schemas.openxmlformats.org/officeDocument/2006/relationships/customXml" Target="../ink/ink6.xml"/><Relationship Id="rId89" Type="http://schemas.openxmlformats.org/officeDocument/2006/relationships/customXml" Target="../ink/ink86.xml"/><Relationship Id="rId88" Type="http://schemas.openxmlformats.org/officeDocument/2006/relationships/customXml" Target="../ink/ink85.xml"/><Relationship Id="rId87" Type="http://schemas.openxmlformats.org/officeDocument/2006/relationships/customXml" Target="../ink/ink84.xml"/><Relationship Id="rId86" Type="http://schemas.openxmlformats.org/officeDocument/2006/relationships/customXml" Target="../ink/ink83.xml"/><Relationship Id="rId85" Type="http://schemas.openxmlformats.org/officeDocument/2006/relationships/customXml" Target="../ink/ink82.xml"/><Relationship Id="rId84" Type="http://schemas.openxmlformats.org/officeDocument/2006/relationships/customXml" Target="../ink/ink81.xml"/><Relationship Id="rId83" Type="http://schemas.openxmlformats.org/officeDocument/2006/relationships/customXml" Target="../ink/ink80.xml"/><Relationship Id="rId82" Type="http://schemas.openxmlformats.org/officeDocument/2006/relationships/customXml" Target="../ink/ink79.xml"/><Relationship Id="rId81" Type="http://schemas.openxmlformats.org/officeDocument/2006/relationships/customXml" Target="../ink/ink78.xml"/><Relationship Id="rId80" Type="http://schemas.openxmlformats.org/officeDocument/2006/relationships/customXml" Target="../ink/ink77.xml"/><Relationship Id="rId8" Type="http://schemas.openxmlformats.org/officeDocument/2006/relationships/customXml" Target="../ink/ink5.xml"/><Relationship Id="rId79" Type="http://schemas.openxmlformats.org/officeDocument/2006/relationships/customXml" Target="../ink/ink76.xml"/><Relationship Id="rId78" Type="http://schemas.openxmlformats.org/officeDocument/2006/relationships/customXml" Target="../ink/ink75.xml"/><Relationship Id="rId77" Type="http://schemas.openxmlformats.org/officeDocument/2006/relationships/customXml" Target="../ink/ink74.xml"/><Relationship Id="rId76" Type="http://schemas.openxmlformats.org/officeDocument/2006/relationships/customXml" Target="../ink/ink73.xml"/><Relationship Id="rId75" Type="http://schemas.openxmlformats.org/officeDocument/2006/relationships/customXml" Target="../ink/ink72.xml"/><Relationship Id="rId74" Type="http://schemas.openxmlformats.org/officeDocument/2006/relationships/customXml" Target="../ink/ink71.xml"/><Relationship Id="rId73" Type="http://schemas.openxmlformats.org/officeDocument/2006/relationships/customXml" Target="../ink/ink70.xml"/><Relationship Id="rId72" Type="http://schemas.openxmlformats.org/officeDocument/2006/relationships/customXml" Target="../ink/ink69.xml"/><Relationship Id="rId71" Type="http://schemas.openxmlformats.org/officeDocument/2006/relationships/customXml" Target="../ink/ink68.xml"/><Relationship Id="rId70" Type="http://schemas.openxmlformats.org/officeDocument/2006/relationships/customXml" Target="../ink/ink67.xml"/><Relationship Id="rId7" Type="http://schemas.openxmlformats.org/officeDocument/2006/relationships/customXml" Target="../ink/ink4.xml"/><Relationship Id="rId69" Type="http://schemas.openxmlformats.org/officeDocument/2006/relationships/customXml" Target="../ink/ink66.xml"/><Relationship Id="rId68" Type="http://schemas.openxmlformats.org/officeDocument/2006/relationships/customXml" Target="../ink/ink65.xml"/><Relationship Id="rId67" Type="http://schemas.openxmlformats.org/officeDocument/2006/relationships/customXml" Target="../ink/ink64.xml"/><Relationship Id="rId66" Type="http://schemas.openxmlformats.org/officeDocument/2006/relationships/customXml" Target="../ink/ink63.xml"/><Relationship Id="rId65" Type="http://schemas.openxmlformats.org/officeDocument/2006/relationships/customXml" Target="../ink/ink62.xml"/><Relationship Id="rId64" Type="http://schemas.openxmlformats.org/officeDocument/2006/relationships/customXml" Target="../ink/ink61.xml"/><Relationship Id="rId63" Type="http://schemas.openxmlformats.org/officeDocument/2006/relationships/customXml" Target="../ink/ink60.xml"/><Relationship Id="rId62" Type="http://schemas.openxmlformats.org/officeDocument/2006/relationships/customXml" Target="../ink/ink59.xml"/><Relationship Id="rId61" Type="http://schemas.openxmlformats.org/officeDocument/2006/relationships/customXml" Target="../ink/ink58.xml"/><Relationship Id="rId60" Type="http://schemas.openxmlformats.org/officeDocument/2006/relationships/customXml" Target="../ink/ink57.xml"/><Relationship Id="rId6" Type="http://schemas.openxmlformats.org/officeDocument/2006/relationships/customXml" Target="../ink/ink3.xml"/><Relationship Id="rId59" Type="http://schemas.openxmlformats.org/officeDocument/2006/relationships/customXml" Target="../ink/ink56.xml"/><Relationship Id="rId58" Type="http://schemas.openxmlformats.org/officeDocument/2006/relationships/customXml" Target="../ink/ink55.xml"/><Relationship Id="rId57" Type="http://schemas.openxmlformats.org/officeDocument/2006/relationships/customXml" Target="../ink/ink54.xml"/><Relationship Id="rId56" Type="http://schemas.openxmlformats.org/officeDocument/2006/relationships/customXml" Target="../ink/ink53.xml"/><Relationship Id="rId55" Type="http://schemas.openxmlformats.org/officeDocument/2006/relationships/customXml" Target="../ink/ink52.xml"/><Relationship Id="rId54" Type="http://schemas.openxmlformats.org/officeDocument/2006/relationships/customXml" Target="../ink/ink51.xml"/><Relationship Id="rId53" Type="http://schemas.openxmlformats.org/officeDocument/2006/relationships/customXml" Target="../ink/ink50.xml"/><Relationship Id="rId52" Type="http://schemas.openxmlformats.org/officeDocument/2006/relationships/customXml" Target="../ink/ink49.xml"/><Relationship Id="rId51" Type="http://schemas.openxmlformats.org/officeDocument/2006/relationships/customXml" Target="../ink/ink48.xml"/><Relationship Id="rId50" Type="http://schemas.openxmlformats.org/officeDocument/2006/relationships/customXml" Target="../ink/ink47.xml"/><Relationship Id="rId5" Type="http://schemas.openxmlformats.org/officeDocument/2006/relationships/customXml" Target="../ink/ink2.xml"/><Relationship Id="rId49" Type="http://schemas.openxmlformats.org/officeDocument/2006/relationships/customXml" Target="../ink/ink46.xml"/><Relationship Id="rId48" Type="http://schemas.openxmlformats.org/officeDocument/2006/relationships/customXml" Target="../ink/ink45.xml"/><Relationship Id="rId47" Type="http://schemas.openxmlformats.org/officeDocument/2006/relationships/customXml" Target="../ink/ink44.xml"/><Relationship Id="rId46" Type="http://schemas.openxmlformats.org/officeDocument/2006/relationships/customXml" Target="../ink/ink43.xml"/><Relationship Id="rId45" Type="http://schemas.openxmlformats.org/officeDocument/2006/relationships/customXml" Target="../ink/ink42.xml"/><Relationship Id="rId44" Type="http://schemas.openxmlformats.org/officeDocument/2006/relationships/customXml" Target="../ink/ink41.xml"/><Relationship Id="rId43" Type="http://schemas.openxmlformats.org/officeDocument/2006/relationships/customXml" Target="../ink/ink40.xml"/><Relationship Id="rId42" Type="http://schemas.openxmlformats.org/officeDocument/2006/relationships/customXml" Target="../ink/ink39.xml"/><Relationship Id="rId41" Type="http://schemas.openxmlformats.org/officeDocument/2006/relationships/customXml" Target="../ink/ink38.xml"/><Relationship Id="rId40" Type="http://schemas.openxmlformats.org/officeDocument/2006/relationships/customXml" Target="../ink/ink37.xml"/><Relationship Id="rId4" Type="http://schemas.openxmlformats.org/officeDocument/2006/relationships/customXml" Target="../ink/ink1.xml"/><Relationship Id="rId39" Type="http://schemas.openxmlformats.org/officeDocument/2006/relationships/customXml" Target="../ink/ink36.xml"/><Relationship Id="rId38" Type="http://schemas.openxmlformats.org/officeDocument/2006/relationships/customXml" Target="../ink/ink35.xml"/><Relationship Id="rId37" Type="http://schemas.openxmlformats.org/officeDocument/2006/relationships/customXml" Target="../ink/ink34.xml"/><Relationship Id="rId36" Type="http://schemas.openxmlformats.org/officeDocument/2006/relationships/customXml" Target="../ink/ink33.xml"/><Relationship Id="rId35" Type="http://schemas.openxmlformats.org/officeDocument/2006/relationships/customXml" Target="../ink/ink32.xml"/><Relationship Id="rId34" Type="http://schemas.openxmlformats.org/officeDocument/2006/relationships/customXml" Target="../ink/ink31.xml"/><Relationship Id="rId33" Type="http://schemas.openxmlformats.org/officeDocument/2006/relationships/customXml" Target="../ink/ink30.xml"/><Relationship Id="rId32" Type="http://schemas.openxmlformats.org/officeDocument/2006/relationships/customXml" Target="../ink/ink29.xml"/><Relationship Id="rId31" Type="http://schemas.openxmlformats.org/officeDocument/2006/relationships/customXml" Target="../ink/ink28.xml"/><Relationship Id="rId30" Type="http://schemas.openxmlformats.org/officeDocument/2006/relationships/customXml" Target="../ink/ink27.xml"/><Relationship Id="rId3" Type="http://schemas.openxmlformats.org/officeDocument/2006/relationships/image" Target="../media/image6.png"/><Relationship Id="rId29" Type="http://schemas.openxmlformats.org/officeDocument/2006/relationships/customXml" Target="../ink/ink26.xml"/><Relationship Id="rId28" Type="http://schemas.openxmlformats.org/officeDocument/2006/relationships/customXml" Target="../ink/ink25.xml"/><Relationship Id="rId27" Type="http://schemas.openxmlformats.org/officeDocument/2006/relationships/customXml" Target="../ink/ink24.xml"/><Relationship Id="rId26" Type="http://schemas.openxmlformats.org/officeDocument/2006/relationships/customXml" Target="../ink/ink23.xml"/><Relationship Id="rId25" Type="http://schemas.openxmlformats.org/officeDocument/2006/relationships/customXml" Target="../ink/ink22.xml"/><Relationship Id="rId24" Type="http://schemas.openxmlformats.org/officeDocument/2006/relationships/customXml" Target="../ink/ink21.xml"/><Relationship Id="rId23" Type="http://schemas.openxmlformats.org/officeDocument/2006/relationships/customXml" Target="../ink/ink20.xml"/><Relationship Id="rId22" Type="http://schemas.openxmlformats.org/officeDocument/2006/relationships/customXml" Target="../ink/ink19.xml"/><Relationship Id="rId21" Type="http://schemas.openxmlformats.org/officeDocument/2006/relationships/customXml" Target="../ink/ink18.xml"/><Relationship Id="rId20" Type="http://schemas.openxmlformats.org/officeDocument/2006/relationships/customXml" Target="../ink/ink17.xml"/><Relationship Id="rId2" Type="http://schemas.openxmlformats.org/officeDocument/2006/relationships/image" Target="../media/image5.png"/><Relationship Id="rId19" Type="http://schemas.openxmlformats.org/officeDocument/2006/relationships/customXml" Target="../ink/ink16.xml"/><Relationship Id="rId18" Type="http://schemas.openxmlformats.org/officeDocument/2006/relationships/customXml" Target="../ink/ink15.xml"/><Relationship Id="rId17" Type="http://schemas.openxmlformats.org/officeDocument/2006/relationships/customXml" Target="../ink/ink14.xml"/><Relationship Id="rId16" Type="http://schemas.openxmlformats.org/officeDocument/2006/relationships/customXml" Target="../ink/ink13.xml"/><Relationship Id="rId15" Type="http://schemas.openxmlformats.org/officeDocument/2006/relationships/customXml" Target="../ink/ink12.xml"/><Relationship Id="rId14" Type="http://schemas.openxmlformats.org/officeDocument/2006/relationships/customXml" Target="../ink/ink11.xml"/><Relationship Id="rId13" Type="http://schemas.openxmlformats.org/officeDocument/2006/relationships/customXml" Target="../ink/ink10.xml"/><Relationship Id="rId12" Type="http://schemas.openxmlformats.org/officeDocument/2006/relationships/customXml" Target="../ink/ink9.xml"/><Relationship Id="rId11" Type="http://schemas.openxmlformats.org/officeDocument/2006/relationships/customXml" Target="../ink/ink8.xml"/><Relationship Id="rId10" Type="http://schemas.openxmlformats.org/officeDocument/2006/relationships/customXml" Target="../ink/ink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customXml" Target="../ink/ink101.xml"/><Relationship Id="rId8" Type="http://schemas.openxmlformats.org/officeDocument/2006/relationships/customXml" Target="../ink/ink100.xml"/><Relationship Id="rId7" Type="http://schemas.openxmlformats.org/officeDocument/2006/relationships/customXml" Target="../ink/ink99.xml"/><Relationship Id="rId6" Type="http://schemas.openxmlformats.org/officeDocument/2006/relationships/customXml" Target="../ink/ink98.xml"/><Relationship Id="rId5" Type="http://schemas.openxmlformats.org/officeDocument/2006/relationships/customXml" Target="../ink/ink97.xml"/><Relationship Id="rId4" Type="http://schemas.openxmlformats.org/officeDocument/2006/relationships/customXml" Target="../ink/ink96.xml"/><Relationship Id="rId34" Type="http://schemas.openxmlformats.org/officeDocument/2006/relationships/slideLayout" Target="../slideLayouts/slideLayout7.xml"/><Relationship Id="rId33" Type="http://schemas.openxmlformats.org/officeDocument/2006/relationships/customXml" Target="../ink/ink125.xml"/><Relationship Id="rId32" Type="http://schemas.openxmlformats.org/officeDocument/2006/relationships/customXml" Target="../ink/ink124.xml"/><Relationship Id="rId31" Type="http://schemas.openxmlformats.org/officeDocument/2006/relationships/customXml" Target="../ink/ink123.xml"/><Relationship Id="rId30" Type="http://schemas.openxmlformats.org/officeDocument/2006/relationships/customXml" Target="../ink/ink122.xml"/><Relationship Id="rId3" Type="http://schemas.openxmlformats.org/officeDocument/2006/relationships/image" Target="../media/image8.png"/><Relationship Id="rId29" Type="http://schemas.openxmlformats.org/officeDocument/2006/relationships/customXml" Target="../ink/ink121.xml"/><Relationship Id="rId28" Type="http://schemas.openxmlformats.org/officeDocument/2006/relationships/customXml" Target="../ink/ink120.xml"/><Relationship Id="rId27" Type="http://schemas.openxmlformats.org/officeDocument/2006/relationships/customXml" Target="../ink/ink119.xml"/><Relationship Id="rId26" Type="http://schemas.openxmlformats.org/officeDocument/2006/relationships/customXml" Target="../ink/ink118.xml"/><Relationship Id="rId25" Type="http://schemas.openxmlformats.org/officeDocument/2006/relationships/customXml" Target="../ink/ink117.xml"/><Relationship Id="rId24" Type="http://schemas.openxmlformats.org/officeDocument/2006/relationships/customXml" Target="../ink/ink116.xml"/><Relationship Id="rId23" Type="http://schemas.openxmlformats.org/officeDocument/2006/relationships/customXml" Target="../ink/ink115.xml"/><Relationship Id="rId22" Type="http://schemas.openxmlformats.org/officeDocument/2006/relationships/customXml" Target="../ink/ink114.xml"/><Relationship Id="rId21" Type="http://schemas.openxmlformats.org/officeDocument/2006/relationships/customXml" Target="../ink/ink113.xml"/><Relationship Id="rId20" Type="http://schemas.openxmlformats.org/officeDocument/2006/relationships/customXml" Target="../ink/ink112.xml"/><Relationship Id="rId2" Type="http://schemas.openxmlformats.org/officeDocument/2006/relationships/image" Target="../media/image7.png"/><Relationship Id="rId19" Type="http://schemas.openxmlformats.org/officeDocument/2006/relationships/customXml" Target="../ink/ink111.xml"/><Relationship Id="rId18" Type="http://schemas.openxmlformats.org/officeDocument/2006/relationships/customXml" Target="../ink/ink110.xml"/><Relationship Id="rId17" Type="http://schemas.openxmlformats.org/officeDocument/2006/relationships/customXml" Target="../ink/ink109.xml"/><Relationship Id="rId16" Type="http://schemas.openxmlformats.org/officeDocument/2006/relationships/customXml" Target="../ink/ink108.xml"/><Relationship Id="rId15" Type="http://schemas.openxmlformats.org/officeDocument/2006/relationships/customXml" Target="../ink/ink107.xml"/><Relationship Id="rId14" Type="http://schemas.openxmlformats.org/officeDocument/2006/relationships/customXml" Target="../ink/ink106.xml"/><Relationship Id="rId13" Type="http://schemas.openxmlformats.org/officeDocument/2006/relationships/customXml" Target="../ink/ink105.xml"/><Relationship Id="rId12" Type="http://schemas.openxmlformats.org/officeDocument/2006/relationships/customXml" Target="../ink/ink104.xml"/><Relationship Id="rId11" Type="http://schemas.openxmlformats.org/officeDocument/2006/relationships/customXml" Target="../ink/ink103.xml"/><Relationship Id="rId10" Type="http://schemas.openxmlformats.org/officeDocument/2006/relationships/customXml" Target="../ink/ink10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customXml" Target="../ink/ink131.xml"/><Relationship Id="rId8" Type="http://schemas.openxmlformats.org/officeDocument/2006/relationships/customXml" Target="../ink/ink130.xml"/><Relationship Id="rId7" Type="http://schemas.openxmlformats.org/officeDocument/2006/relationships/customXml" Target="../ink/ink129.xml"/><Relationship Id="rId6" Type="http://schemas.openxmlformats.org/officeDocument/2006/relationships/customXml" Target="../ink/ink128.xml"/><Relationship Id="rId5" Type="http://schemas.openxmlformats.org/officeDocument/2006/relationships/customXml" Target="../ink/ink127.xml"/><Relationship Id="rId45" Type="http://schemas.openxmlformats.org/officeDocument/2006/relationships/slideLayout" Target="../slideLayouts/slideLayout7.xml"/><Relationship Id="rId44" Type="http://schemas.openxmlformats.org/officeDocument/2006/relationships/customXml" Target="../ink/ink166.xml"/><Relationship Id="rId43" Type="http://schemas.openxmlformats.org/officeDocument/2006/relationships/customXml" Target="../ink/ink165.xml"/><Relationship Id="rId42" Type="http://schemas.openxmlformats.org/officeDocument/2006/relationships/customXml" Target="../ink/ink164.xml"/><Relationship Id="rId41" Type="http://schemas.openxmlformats.org/officeDocument/2006/relationships/customXml" Target="../ink/ink163.xml"/><Relationship Id="rId40" Type="http://schemas.openxmlformats.org/officeDocument/2006/relationships/customXml" Target="../ink/ink162.xml"/><Relationship Id="rId4" Type="http://schemas.openxmlformats.org/officeDocument/2006/relationships/customXml" Target="../ink/ink126.xml"/><Relationship Id="rId39" Type="http://schemas.openxmlformats.org/officeDocument/2006/relationships/customXml" Target="../ink/ink161.xml"/><Relationship Id="rId38" Type="http://schemas.openxmlformats.org/officeDocument/2006/relationships/customXml" Target="../ink/ink160.xml"/><Relationship Id="rId37" Type="http://schemas.openxmlformats.org/officeDocument/2006/relationships/customXml" Target="../ink/ink159.xml"/><Relationship Id="rId36" Type="http://schemas.openxmlformats.org/officeDocument/2006/relationships/customXml" Target="../ink/ink158.xml"/><Relationship Id="rId35" Type="http://schemas.openxmlformats.org/officeDocument/2006/relationships/customXml" Target="../ink/ink157.xml"/><Relationship Id="rId34" Type="http://schemas.openxmlformats.org/officeDocument/2006/relationships/customXml" Target="../ink/ink156.xml"/><Relationship Id="rId33" Type="http://schemas.openxmlformats.org/officeDocument/2006/relationships/customXml" Target="../ink/ink155.xml"/><Relationship Id="rId32" Type="http://schemas.openxmlformats.org/officeDocument/2006/relationships/customXml" Target="../ink/ink154.xml"/><Relationship Id="rId31" Type="http://schemas.openxmlformats.org/officeDocument/2006/relationships/customXml" Target="../ink/ink153.xml"/><Relationship Id="rId30" Type="http://schemas.openxmlformats.org/officeDocument/2006/relationships/customXml" Target="../ink/ink152.xml"/><Relationship Id="rId3" Type="http://schemas.openxmlformats.org/officeDocument/2006/relationships/image" Target="../media/image10.png"/><Relationship Id="rId29" Type="http://schemas.openxmlformats.org/officeDocument/2006/relationships/customXml" Target="../ink/ink151.xml"/><Relationship Id="rId28" Type="http://schemas.openxmlformats.org/officeDocument/2006/relationships/customXml" Target="../ink/ink150.xml"/><Relationship Id="rId27" Type="http://schemas.openxmlformats.org/officeDocument/2006/relationships/customXml" Target="../ink/ink149.xml"/><Relationship Id="rId26" Type="http://schemas.openxmlformats.org/officeDocument/2006/relationships/customXml" Target="../ink/ink148.xml"/><Relationship Id="rId25" Type="http://schemas.openxmlformats.org/officeDocument/2006/relationships/customXml" Target="../ink/ink147.xml"/><Relationship Id="rId24" Type="http://schemas.openxmlformats.org/officeDocument/2006/relationships/customXml" Target="../ink/ink146.xml"/><Relationship Id="rId23" Type="http://schemas.openxmlformats.org/officeDocument/2006/relationships/customXml" Target="../ink/ink145.xml"/><Relationship Id="rId22" Type="http://schemas.openxmlformats.org/officeDocument/2006/relationships/customXml" Target="../ink/ink144.xml"/><Relationship Id="rId21" Type="http://schemas.openxmlformats.org/officeDocument/2006/relationships/customXml" Target="../ink/ink143.xml"/><Relationship Id="rId20" Type="http://schemas.openxmlformats.org/officeDocument/2006/relationships/customXml" Target="../ink/ink142.xml"/><Relationship Id="rId2" Type="http://schemas.openxmlformats.org/officeDocument/2006/relationships/image" Target="../media/image9.png"/><Relationship Id="rId19" Type="http://schemas.openxmlformats.org/officeDocument/2006/relationships/customXml" Target="../ink/ink141.xml"/><Relationship Id="rId18" Type="http://schemas.openxmlformats.org/officeDocument/2006/relationships/customXml" Target="../ink/ink140.xml"/><Relationship Id="rId17" Type="http://schemas.openxmlformats.org/officeDocument/2006/relationships/customXml" Target="../ink/ink139.xml"/><Relationship Id="rId16" Type="http://schemas.openxmlformats.org/officeDocument/2006/relationships/customXml" Target="../ink/ink138.xml"/><Relationship Id="rId15" Type="http://schemas.openxmlformats.org/officeDocument/2006/relationships/customXml" Target="../ink/ink137.xml"/><Relationship Id="rId14" Type="http://schemas.openxmlformats.org/officeDocument/2006/relationships/customXml" Target="../ink/ink136.xml"/><Relationship Id="rId13" Type="http://schemas.openxmlformats.org/officeDocument/2006/relationships/customXml" Target="../ink/ink135.xml"/><Relationship Id="rId12" Type="http://schemas.openxmlformats.org/officeDocument/2006/relationships/customXml" Target="../ink/ink134.xml"/><Relationship Id="rId11" Type="http://schemas.openxmlformats.org/officeDocument/2006/relationships/customXml" Target="../ink/ink133.xml"/><Relationship Id="rId10" Type="http://schemas.openxmlformats.org/officeDocument/2006/relationships/customXml" Target="../ink/ink13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9" Type="http://schemas.openxmlformats.org/officeDocument/2006/relationships/customXml" Target="../ink/ink262.xml"/><Relationship Id="rId98" Type="http://schemas.openxmlformats.org/officeDocument/2006/relationships/customXml" Target="../ink/ink261.xml"/><Relationship Id="rId97" Type="http://schemas.openxmlformats.org/officeDocument/2006/relationships/customXml" Target="../ink/ink260.xml"/><Relationship Id="rId96" Type="http://schemas.openxmlformats.org/officeDocument/2006/relationships/customXml" Target="../ink/ink259.xml"/><Relationship Id="rId95" Type="http://schemas.openxmlformats.org/officeDocument/2006/relationships/customXml" Target="../ink/ink258.xml"/><Relationship Id="rId94" Type="http://schemas.openxmlformats.org/officeDocument/2006/relationships/customXml" Target="../ink/ink257.xml"/><Relationship Id="rId93" Type="http://schemas.openxmlformats.org/officeDocument/2006/relationships/customXml" Target="../ink/ink256.xml"/><Relationship Id="rId92" Type="http://schemas.openxmlformats.org/officeDocument/2006/relationships/customXml" Target="../ink/ink255.xml"/><Relationship Id="rId91" Type="http://schemas.openxmlformats.org/officeDocument/2006/relationships/customXml" Target="../ink/ink254.xml"/><Relationship Id="rId90" Type="http://schemas.openxmlformats.org/officeDocument/2006/relationships/customXml" Target="../ink/ink253.xml"/><Relationship Id="rId9" Type="http://schemas.openxmlformats.org/officeDocument/2006/relationships/customXml" Target="../ink/ink172.xml"/><Relationship Id="rId89" Type="http://schemas.openxmlformats.org/officeDocument/2006/relationships/customXml" Target="../ink/ink252.xml"/><Relationship Id="rId88" Type="http://schemas.openxmlformats.org/officeDocument/2006/relationships/customXml" Target="../ink/ink251.xml"/><Relationship Id="rId87" Type="http://schemas.openxmlformats.org/officeDocument/2006/relationships/customXml" Target="../ink/ink250.xml"/><Relationship Id="rId86" Type="http://schemas.openxmlformats.org/officeDocument/2006/relationships/customXml" Target="../ink/ink249.xml"/><Relationship Id="rId85" Type="http://schemas.openxmlformats.org/officeDocument/2006/relationships/customXml" Target="../ink/ink248.xml"/><Relationship Id="rId84" Type="http://schemas.openxmlformats.org/officeDocument/2006/relationships/customXml" Target="../ink/ink247.xml"/><Relationship Id="rId83" Type="http://schemas.openxmlformats.org/officeDocument/2006/relationships/customXml" Target="../ink/ink246.xml"/><Relationship Id="rId82" Type="http://schemas.openxmlformats.org/officeDocument/2006/relationships/customXml" Target="../ink/ink245.xml"/><Relationship Id="rId81" Type="http://schemas.openxmlformats.org/officeDocument/2006/relationships/customXml" Target="../ink/ink244.xml"/><Relationship Id="rId80" Type="http://schemas.openxmlformats.org/officeDocument/2006/relationships/customXml" Target="../ink/ink243.xml"/><Relationship Id="rId8" Type="http://schemas.openxmlformats.org/officeDocument/2006/relationships/customXml" Target="../ink/ink171.xml"/><Relationship Id="rId79" Type="http://schemas.openxmlformats.org/officeDocument/2006/relationships/customXml" Target="../ink/ink242.xml"/><Relationship Id="rId78" Type="http://schemas.openxmlformats.org/officeDocument/2006/relationships/customXml" Target="../ink/ink241.xml"/><Relationship Id="rId77" Type="http://schemas.openxmlformats.org/officeDocument/2006/relationships/customXml" Target="../ink/ink240.xml"/><Relationship Id="rId76" Type="http://schemas.openxmlformats.org/officeDocument/2006/relationships/customXml" Target="../ink/ink239.xml"/><Relationship Id="rId75" Type="http://schemas.openxmlformats.org/officeDocument/2006/relationships/customXml" Target="../ink/ink238.xml"/><Relationship Id="rId74" Type="http://schemas.openxmlformats.org/officeDocument/2006/relationships/customXml" Target="../ink/ink237.xml"/><Relationship Id="rId73" Type="http://schemas.openxmlformats.org/officeDocument/2006/relationships/customXml" Target="../ink/ink236.xml"/><Relationship Id="rId72" Type="http://schemas.openxmlformats.org/officeDocument/2006/relationships/customXml" Target="../ink/ink235.xml"/><Relationship Id="rId71" Type="http://schemas.openxmlformats.org/officeDocument/2006/relationships/customXml" Target="../ink/ink234.xml"/><Relationship Id="rId70" Type="http://schemas.openxmlformats.org/officeDocument/2006/relationships/customXml" Target="../ink/ink233.xml"/><Relationship Id="rId7" Type="http://schemas.openxmlformats.org/officeDocument/2006/relationships/customXml" Target="../ink/ink170.xml"/><Relationship Id="rId69" Type="http://schemas.openxmlformats.org/officeDocument/2006/relationships/customXml" Target="../ink/ink232.xml"/><Relationship Id="rId68" Type="http://schemas.openxmlformats.org/officeDocument/2006/relationships/customXml" Target="../ink/ink231.xml"/><Relationship Id="rId67" Type="http://schemas.openxmlformats.org/officeDocument/2006/relationships/customXml" Target="../ink/ink230.xml"/><Relationship Id="rId66" Type="http://schemas.openxmlformats.org/officeDocument/2006/relationships/customXml" Target="../ink/ink229.xml"/><Relationship Id="rId65" Type="http://schemas.openxmlformats.org/officeDocument/2006/relationships/customXml" Target="../ink/ink228.xml"/><Relationship Id="rId64" Type="http://schemas.openxmlformats.org/officeDocument/2006/relationships/customXml" Target="../ink/ink227.xml"/><Relationship Id="rId63" Type="http://schemas.openxmlformats.org/officeDocument/2006/relationships/customXml" Target="../ink/ink226.xml"/><Relationship Id="rId62" Type="http://schemas.openxmlformats.org/officeDocument/2006/relationships/customXml" Target="../ink/ink225.xml"/><Relationship Id="rId61" Type="http://schemas.openxmlformats.org/officeDocument/2006/relationships/customXml" Target="../ink/ink224.xml"/><Relationship Id="rId60" Type="http://schemas.openxmlformats.org/officeDocument/2006/relationships/customXml" Target="../ink/ink223.xml"/><Relationship Id="rId6" Type="http://schemas.openxmlformats.org/officeDocument/2006/relationships/customXml" Target="../ink/ink169.xml"/><Relationship Id="rId59" Type="http://schemas.openxmlformats.org/officeDocument/2006/relationships/customXml" Target="../ink/ink222.xml"/><Relationship Id="rId58" Type="http://schemas.openxmlformats.org/officeDocument/2006/relationships/customXml" Target="../ink/ink221.xml"/><Relationship Id="rId57" Type="http://schemas.openxmlformats.org/officeDocument/2006/relationships/customXml" Target="../ink/ink220.xml"/><Relationship Id="rId56" Type="http://schemas.openxmlformats.org/officeDocument/2006/relationships/customXml" Target="../ink/ink219.xml"/><Relationship Id="rId55" Type="http://schemas.openxmlformats.org/officeDocument/2006/relationships/customXml" Target="../ink/ink218.xml"/><Relationship Id="rId54" Type="http://schemas.openxmlformats.org/officeDocument/2006/relationships/customXml" Target="../ink/ink217.xml"/><Relationship Id="rId53" Type="http://schemas.openxmlformats.org/officeDocument/2006/relationships/customXml" Target="../ink/ink216.xml"/><Relationship Id="rId52" Type="http://schemas.openxmlformats.org/officeDocument/2006/relationships/customXml" Target="../ink/ink215.xml"/><Relationship Id="rId51" Type="http://schemas.openxmlformats.org/officeDocument/2006/relationships/customXml" Target="../ink/ink214.xml"/><Relationship Id="rId50" Type="http://schemas.openxmlformats.org/officeDocument/2006/relationships/customXml" Target="../ink/ink213.xml"/><Relationship Id="rId5" Type="http://schemas.openxmlformats.org/officeDocument/2006/relationships/customXml" Target="../ink/ink168.xml"/><Relationship Id="rId49" Type="http://schemas.openxmlformats.org/officeDocument/2006/relationships/customXml" Target="../ink/ink212.xml"/><Relationship Id="rId48" Type="http://schemas.openxmlformats.org/officeDocument/2006/relationships/customXml" Target="../ink/ink211.xml"/><Relationship Id="rId47" Type="http://schemas.openxmlformats.org/officeDocument/2006/relationships/customXml" Target="../ink/ink210.xml"/><Relationship Id="rId46" Type="http://schemas.openxmlformats.org/officeDocument/2006/relationships/customXml" Target="../ink/ink209.xml"/><Relationship Id="rId45" Type="http://schemas.openxmlformats.org/officeDocument/2006/relationships/customXml" Target="../ink/ink208.xml"/><Relationship Id="rId44" Type="http://schemas.openxmlformats.org/officeDocument/2006/relationships/customXml" Target="../ink/ink207.xml"/><Relationship Id="rId43" Type="http://schemas.openxmlformats.org/officeDocument/2006/relationships/customXml" Target="../ink/ink206.xml"/><Relationship Id="rId42" Type="http://schemas.openxmlformats.org/officeDocument/2006/relationships/customXml" Target="../ink/ink205.xml"/><Relationship Id="rId41" Type="http://schemas.openxmlformats.org/officeDocument/2006/relationships/customXml" Target="../ink/ink204.xml"/><Relationship Id="rId40" Type="http://schemas.openxmlformats.org/officeDocument/2006/relationships/customXml" Target="../ink/ink203.xml"/><Relationship Id="rId4" Type="http://schemas.openxmlformats.org/officeDocument/2006/relationships/customXml" Target="../ink/ink167.xml"/><Relationship Id="rId39" Type="http://schemas.openxmlformats.org/officeDocument/2006/relationships/customXml" Target="../ink/ink202.xml"/><Relationship Id="rId38" Type="http://schemas.openxmlformats.org/officeDocument/2006/relationships/customXml" Target="../ink/ink201.xml"/><Relationship Id="rId37" Type="http://schemas.openxmlformats.org/officeDocument/2006/relationships/customXml" Target="../ink/ink200.xml"/><Relationship Id="rId36" Type="http://schemas.openxmlformats.org/officeDocument/2006/relationships/customXml" Target="../ink/ink199.xml"/><Relationship Id="rId35" Type="http://schemas.openxmlformats.org/officeDocument/2006/relationships/customXml" Target="../ink/ink198.xml"/><Relationship Id="rId34" Type="http://schemas.openxmlformats.org/officeDocument/2006/relationships/customXml" Target="../ink/ink197.xml"/><Relationship Id="rId33" Type="http://schemas.openxmlformats.org/officeDocument/2006/relationships/customXml" Target="../ink/ink196.xml"/><Relationship Id="rId32" Type="http://schemas.openxmlformats.org/officeDocument/2006/relationships/customXml" Target="../ink/ink195.xml"/><Relationship Id="rId31" Type="http://schemas.openxmlformats.org/officeDocument/2006/relationships/customXml" Target="../ink/ink194.xml"/><Relationship Id="rId30" Type="http://schemas.openxmlformats.org/officeDocument/2006/relationships/customXml" Target="../ink/ink193.xml"/><Relationship Id="rId3" Type="http://schemas.openxmlformats.org/officeDocument/2006/relationships/image" Target="../media/image12.png"/><Relationship Id="rId29" Type="http://schemas.openxmlformats.org/officeDocument/2006/relationships/customXml" Target="../ink/ink192.xml"/><Relationship Id="rId28" Type="http://schemas.openxmlformats.org/officeDocument/2006/relationships/customXml" Target="../ink/ink191.xml"/><Relationship Id="rId27" Type="http://schemas.openxmlformats.org/officeDocument/2006/relationships/customXml" Target="../ink/ink190.xml"/><Relationship Id="rId26" Type="http://schemas.openxmlformats.org/officeDocument/2006/relationships/customXml" Target="../ink/ink189.xml"/><Relationship Id="rId25" Type="http://schemas.openxmlformats.org/officeDocument/2006/relationships/customXml" Target="../ink/ink188.xml"/><Relationship Id="rId24" Type="http://schemas.openxmlformats.org/officeDocument/2006/relationships/customXml" Target="../ink/ink187.xml"/><Relationship Id="rId23" Type="http://schemas.openxmlformats.org/officeDocument/2006/relationships/customXml" Target="../ink/ink186.xml"/><Relationship Id="rId22" Type="http://schemas.openxmlformats.org/officeDocument/2006/relationships/customXml" Target="../ink/ink185.xml"/><Relationship Id="rId21" Type="http://schemas.openxmlformats.org/officeDocument/2006/relationships/customXml" Target="../ink/ink184.xml"/><Relationship Id="rId20" Type="http://schemas.openxmlformats.org/officeDocument/2006/relationships/customXml" Target="../ink/ink183.xml"/><Relationship Id="rId2" Type="http://schemas.openxmlformats.org/officeDocument/2006/relationships/image" Target="../media/image11.png"/><Relationship Id="rId19" Type="http://schemas.openxmlformats.org/officeDocument/2006/relationships/customXml" Target="../ink/ink182.xml"/><Relationship Id="rId18" Type="http://schemas.openxmlformats.org/officeDocument/2006/relationships/customXml" Target="../ink/ink181.xml"/><Relationship Id="rId17" Type="http://schemas.openxmlformats.org/officeDocument/2006/relationships/customXml" Target="../ink/ink180.xml"/><Relationship Id="rId16" Type="http://schemas.openxmlformats.org/officeDocument/2006/relationships/customXml" Target="../ink/ink179.xml"/><Relationship Id="rId15" Type="http://schemas.openxmlformats.org/officeDocument/2006/relationships/customXml" Target="../ink/ink178.xml"/><Relationship Id="rId14" Type="http://schemas.openxmlformats.org/officeDocument/2006/relationships/customXml" Target="../ink/ink177.xml"/><Relationship Id="rId13" Type="http://schemas.openxmlformats.org/officeDocument/2006/relationships/customXml" Target="../ink/ink176.xml"/><Relationship Id="rId124" Type="http://schemas.openxmlformats.org/officeDocument/2006/relationships/slideLayout" Target="../slideLayouts/slideLayout7.xml"/><Relationship Id="rId123" Type="http://schemas.openxmlformats.org/officeDocument/2006/relationships/customXml" Target="../ink/ink286.xml"/><Relationship Id="rId122" Type="http://schemas.openxmlformats.org/officeDocument/2006/relationships/customXml" Target="../ink/ink285.xml"/><Relationship Id="rId121" Type="http://schemas.openxmlformats.org/officeDocument/2006/relationships/customXml" Target="../ink/ink284.xml"/><Relationship Id="rId120" Type="http://schemas.openxmlformats.org/officeDocument/2006/relationships/customXml" Target="../ink/ink283.xml"/><Relationship Id="rId12" Type="http://schemas.openxmlformats.org/officeDocument/2006/relationships/customXml" Target="../ink/ink175.xml"/><Relationship Id="rId119" Type="http://schemas.openxmlformats.org/officeDocument/2006/relationships/customXml" Target="../ink/ink282.xml"/><Relationship Id="rId118" Type="http://schemas.openxmlformats.org/officeDocument/2006/relationships/customXml" Target="../ink/ink281.xml"/><Relationship Id="rId117" Type="http://schemas.openxmlformats.org/officeDocument/2006/relationships/customXml" Target="../ink/ink280.xml"/><Relationship Id="rId116" Type="http://schemas.openxmlformats.org/officeDocument/2006/relationships/customXml" Target="../ink/ink279.xml"/><Relationship Id="rId115" Type="http://schemas.openxmlformats.org/officeDocument/2006/relationships/customXml" Target="../ink/ink278.xml"/><Relationship Id="rId114" Type="http://schemas.openxmlformats.org/officeDocument/2006/relationships/customXml" Target="../ink/ink277.xml"/><Relationship Id="rId113" Type="http://schemas.openxmlformats.org/officeDocument/2006/relationships/customXml" Target="../ink/ink276.xml"/><Relationship Id="rId112" Type="http://schemas.openxmlformats.org/officeDocument/2006/relationships/customXml" Target="../ink/ink275.xml"/><Relationship Id="rId111" Type="http://schemas.openxmlformats.org/officeDocument/2006/relationships/customXml" Target="../ink/ink274.xml"/><Relationship Id="rId110" Type="http://schemas.openxmlformats.org/officeDocument/2006/relationships/customXml" Target="../ink/ink273.xml"/><Relationship Id="rId11" Type="http://schemas.openxmlformats.org/officeDocument/2006/relationships/customXml" Target="../ink/ink174.xml"/><Relationship Id="rId109" Type="http://schemas.openxmlformats.org/officeDocument/2006/relationships/customXml" Target="../ink/ink272.xml"/><Relationship Id="rId108" Type="http://schemas.openxmlformats.org/officeDocument/2006/relationships/customXml" Target="../ink/ink271.xml"/><Relationship Id="rId107" Type="http://schemas.openxmlformats.org/officeDocument/2006/relationships/customXml" Target="../ink/ink270.xml"/><Relationship Id="rId106" Type="http://schemas.openxmlformats.org/officeDocument/2006/relationships/customXml" Target="../ink/ink269.xml"/><Relationship Id="rId105" Type="http://schemas.openxmlformats.org/officeDocument/2006/relationships/customXml" Target="../ink/ink268.xml"/><Relationship Id="rId104" Type="http://schemas.openxmlformats.org/officeDocument/2006/relationships/customXml" Target="../ink/ink267.xml"/><Relationship Id="rId103" Type="http://schemas.openxmlformats.org/officeDocument/2006/relationships/customXml" Target="../ink/ink266.xml"/><Relationship Id="rId102" Type="http://schemas.openxmlformats.org/officeDocument/2006/relationships/customXml" Target="../ink/ink265.xml"/><Relationship Id="rId101" Type="http://schemas.openxmlformats.org/officeDocument/2006/relationships/customXml" Target="../ink/ink264.xml"/><Relationship Id="rId100" Type="http://schemas.openxmlformats.org/officeDocument/2006/relationships/customXml" Target="../ink/ink263.xml"/><Relationship Id="rId10" Type="http://schemas.openxmlformats.org/officeDocument/2006/relationships/customXml" Target="../ink/ink17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 name="文本框 2"/>
          <p:cNvSpPr txBox="1"/>
          <p:nvPr/>
        </p:nvSpPr>
        <p:spPr>
          <a:xfrm>
            <a:off x="541020" y="2419985"/>
            <a:ext cx="11113770" cy="1014730"/>
          </a:xfrm>
          <a:prstGeom prst="rect">
            <a:avLst/>
          </a:prstGeom>
          <a:noFill/>
        </p:spPr>
        <p:txBody>
          <a:bodyPr wrap="square" rtlCol="0">
            <a:spAutoFit/>
          </a:bodyPr>
          <a:p>
            <a:pPr algn="l"/>
            <a:r>
              <a:rPr lang="zh-CN" sz="6000" b="1">
                <a:solidFill>
                  <a:schemeClr val="bg1"/>
                </a:solidFill>
                <a:latin typeface="微软雅黑" charset="-122"/>
                <a:ea typeface="微软雅黑" charset="-122"/>
                <a:cs typeface="微软雅黑" charset="-122"/>
              </a:rPr>
              <a:t>计算机系统导论</a:t>
            </a:r>
            <a:r>
              <a:rPr lang="en-US" altLang="zh-CN" sz="6000" b="1">
                <a:solidFill>
                  <a:schemeClr val="bg1"/>
                </a:solidFill>
                <a:latin typeface="微软雅黑" charset="-122"/>
                <a:ea typeface="微软雅黑" charset="-122"/>
                <a:cs typeface="微软雅黑" charset="-122"/>
              </a:rPr>
              <a:t> </a:t>
            </a:r>
            <a:r>
              <a:rPr lang="zh-CN" altLang="en-US" sz="6000" b="1">
                <a:solidFill>
                  <a:schemeClr val="bg1"/>
                </a:solidFill>
                <a:latin typeface="微软雅黑" charset="-122"/>
                <a:ea typeface="微软雅黑" charset="-122"/>
                <a:cs typeface="微软雅黑" charset="-122"/>
              </a:rPr>
              <a:t>小班课</a:t>
            </a:r>
            <a:endParaRPr lang="zh-CN" altLang="en-US" sz="6000" b="1">
              <a:solidFill>
                <a:schemeClr val="bg1"/>
              </a:solidFill>
              <a:latin typeface="微软雅黑" charset="-122"/>
              <a:ea typeface="微软雅黑" charset="-122"/>
              <a:cs typeface="微软雅黑" charset="-122"/>
            </a:endParaRPr>
          </a:p>
        </p:txBody>
      </p:sp>
      <p:sp>
        <p:nvSpPr>
          <p:cNvPr id="4" name="文本框 3"/>
          <p:cNvSpPr txBox="1"/>
          <p:nvPr/>
        </p:nvSpPr>
        <p:spPr>
          <a:xfrm>
            <a:off x="541020" y="1774825"/>
            <a:ext cx="11115675" cy="645160"/>
          </a:xfrm>
          <a:prstGeom prst="rect">
            <a:avLst/>
          </a:prstGeom>
          <a:noFill/>
        </p:spPr>
        <p:txBody>
          <a:bodyPr wrap="square" rtlCol="0">
            <a:spAutoFit/>
          </a:bodyPr>
          <a:p>
            <a:pPr algn="l"/>
            <a:r>
              <a:rPr lang="en-US" sz="3600" i="1">
                <a:solidFill>
                  <a:schemeClr val="bg1"/>
                </a:solidFill>
                <a:latin typeface="微软雅黑" charset="-122"/>
                <a:ea typeface="微软雅黑" charset="-122"/>
                <a:cs typeface="微软雅黑" charset="-122"/>
              </a:rPr>
              <a:t>Introduction to Computer System</a:t>
            </a:r>
            <a:endParaRPr lang="en-US" sz="3600" i="1">
              <a:solidFill>
                <a:schemeClr val="bg1"/>
              </a:solidFill>
              <a:latin typeface="微软雅黑" charset="-122"/>
              <a:ea typeface="微软雅黑" charset="-122"/>
              <a:cs typeface="微软雅黑" charset="-122"/>
            </a:endParaRPr>
          </a:p>
        </p:txBody>
      </p:sp>
      <p:sp>
        <p:nvSpPr>
          <p:cNvPr id="5" name="文本框 4"/>
          <p:cNvSpPr txBox="1"/>
          <p:nvPr/>
        </p:nvSpPr>
        <p:spPr>
          <a:xfrm>
            <a:off x="541020" y="4763770"/>
            <a:ext cx="868680" cy="368300"/>
          </a:xfrm>
          <a:prstGeom prst="rect">
            <a:avLst/>
          </a:prstGeom>
          <a:noFill/>
        </p:spPr>
        <p:txBody>
          <a:bodyPr wrap="none" rtlCol="0">
            <a:spAutoFit/>
          </a:bodyPr>
          <a:p>
            <a:r>
              <a:rPr lang="zh-CN" altLang="en-US">
                <a:solidFill>
                  <a:schemeClr val="bg1"/>
                </a:solidFill>
              </a:rPr>
              <a:t>张荟萱</a:t>
            </a:r>
            <a:endParaRPr lang="zh-CN" altLang="en-US">
              <a:solidFill>
                <a:schemeClr val="bg1"/>
              </a:solidFill>
            </a:endParaRPr>
          </a:p>
        </p:txBody>
      </p:sp>
      <p:sp>
        <p:nvSpPr>
          <p:cNvPr id="10" name="文本框 9"/>
          <p:cNvSpPr txBox="1"/>
          <p:nvPr/>
        </p:nvSpPr>
        <p:spPr>
          <a:xfrm>
            <a:off x="2655570" y="4763770"/>
            <a:ext cx="1107440" cy="368300"/>
          </a:xfrm>
          <a:prstGeom prst="rect">
            <a:avLst/>
          </a:prstGeom>
          <a:noFill/>
        </p:spPr>
        <p:txBody>
          <a:bodyPr wrap="none" rtlCol="0">
            <a:spAutoFit/>
          </a:bodyPr>
          <a:p>
            <a:r>
              <a:rPr lang="en-US">
                <a:solidFill>
                  <a:schemeClr val="bg1"/>
                </a:solidFill>
              </a:rPr>
              <a:t>2022.12.7</a:t>
            </a:r>
            <a:endParaRPr lang="en-US">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3045" y="239395"/>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29685" y="463550"/>
            <a:ext cx="508825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Point3:TCP/IP</a:t>
            </a:r>
            <a:endParaRPr lang="en-US" altLang="zh-CN"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14350" y="954405"/>
            <a:ext cx="10928985" cy="4707890"/>
          </a:xfrm>
          <a:prstGeom prst="rect">
            <a:avLst/>
          </a:prstGeom>
          <a:noFill/>
        </p:spPr>
        <p:txBody>
          <a:bodyPr wrap="square" rtlCol="0">
            <a:spAutoFit/>
          </a:bodyPr>
          <a:p>
            <a:r>
              <a:rPr lang="en-US" altLang="zh-CN" sz="2000"/>
              <a:t>IP</a:t>
            </a:r>
            <a:r>
              <a:rPr lang="zh-CN" altLang="en-US" sz="2000"/>
              <a:t>提供了基本的命名方法和递送机制，即每台主机在概念上有一个（或多个）</a:t>
            </a:r>
            <a:r>
              <a:rPr lang="en-US" altLang="zh-CN" sz="2000"/>
              <a:t>IP</a:t>
            </a:r>
            <a:r>
              <a:rPr lang="zh-CN" altLang="en-US" sz="2000"/>
              <a:t>地址，而利用这个</a:t>
            </a:r>
            <a:r>
              <a:rPr lang="en-US" altLang="zh-CN" sz="2000"/>
              <a:t>IP</a:t>
            </a:r>
            <a:r>
              <a:rPr lang="zh-CN" altLang="en-US" sz="2000"/>
              <a:t>地址我们可以在主机之间进行通信。</a:t>
            </a:r>
            <a:endParaRPr lang="zh-CN" altLang="en-US" sz="2000"/>
          </a:p>
          <a:p>
            <a:r>
              <a:rPr lang="zh-CN" altLang="en-US" sz="2000"/>
              <a:t>一个</a:t>
            </a:r>
            <a:r>
              <a:rPr lang="en-US" altLang="zh-CN" sz="2000"/>
              <a:t>IPv4</a:t>
            </a:r>
            <a:r>
              <a:rPr lang="zh-CN" altLang="en-US" sz="2000"/>
              <a:t>地址是一个</a:t>
            </a:r>
            <a:r>
              <a:rPr lang="en-US" altLang="zh-CN" sz="2000"/>
              <a:t>32</a:t>
            </a:r>
            <a:r>
              <a:rPr lang="zh-CN" altLang="en-US" sz="2000"/>
              <a:t>位无符号整数，往往被写作点分</a:t>
            </a:r>
            <a:r>
              <a:rPr lang="en-US" altLang="zh-CN" sz="2000"/>
              <a:t>10</a:t>
            </a:r>
            <a:r>
              <a:rPr lang="zh-CN" altLang="en-US" sz="2000"/>
              <a:t>进制的写法：</a:t>
            </a:r>
            <a:r>
              <a:rPr lang="en-US" altLang="zh-CN" sz="2000"/>
              <a:t>xxx.xxx.xxx.xxx</a:t>
            </a:r>
            <a:r>
              <a:rPr lang="zh-CN" altLang="en-US" sz="2000"/>
              <a:t>，每个</a:t>
            </a:r>
            <a:r>
              <a:rPr lang="en-US" altLang="zh-CN" sz="2000"/>
              <a:t>.</a:t>
            </a:r>
            <a:r>
              <a:rPr lang="zh-CN" altLang="en-US" sz="2000"/>
              <a:t>分割了</a:t>
            </a:r>
            <a:r>
              <a:rPr lang="en-US" altLang="zh-CN" sz="2000"/>
              <a:t>8</a:t>
            </a:r>
            <a:r>
              <a:rPr lang="zh-CN" altLang="en-US" sz="2000"/>
              <a:t>位，因此</a:t>
            </a:r>
            <a:r>
              <a:rPr lang="en-US" altLang="zh-CN" sz="2000"/>
              <a:t>xxx</a:t>
            </a:r>
            <a:r>
              <a:rPr lang="zh-CN" altLang="en-US" sz="2000"/>
              <a:t>至多只能是</a:t>
            </a:r>
            <a:r>
              <a:rPr lang="en-US" altLang="zh-CN" sz="2000"/>
              <a:t>255</a:t>
            </a:r>
            <a:r>
              <a:rPr lang="zh-CN" altLang="en-US" sz="2000"/>
              <a:t>。我们有一些函数来实现</a:t>
            </a:r>
            <a:r>
              <a:rPr lang="en-US" altLang="zh-CN" sz="2000"/>
              <a:t>IPv4</a:t>
            </a:r>
            <a:r>
              <a:rPr lang="zh-CN" altLang="en-US" sz="2000"/>
              <a:t>地址和点分</a:t>
            </a:r>
            <a:r>
              <a:rPr lang="en-US" altLang="zh-CN" sz="2000"/>
              <a:t>10</a:t>
            </a:r>
            <a:r>
              <a:rPr lang="zh-CN" altLang="en-US" sz="2000"/>
              <a:t>进制的转换。</a:t>
            </a:r>
            <a:endParaRPr lang="zh-CN" altLang="en-US" sz="2000"/>
          </a:p>
          <a:p>
            <a:r>
              <a:rPr lang="zh-CN" altLang="en-US" sz="2000"/>
              <a:t>之所以说是</a:t>
            </a:r>
            <a:r>
              <a:rPr lang="en-US" altLang="zh-CN" sz="2000"/>
              <a:t>“</a:t>
            </a:r>
            <a:r>
              <a:rPr lang="zh-CN" altLang="en-US" sz="2000"/>
              <a:t>在概念上</a:t>
            </a:r>
            <a:r>
              <a:rPr lang="en-US" altLang="zh-CN" sz="2000"/>
              <a:t>”</a:t>
            </a:r>
            <a:r>
              <a:rPr lang="zh-CN" altLang="en-US" sz="2000"/>
              <a:t>，是因为现在的主机数量是如此之多以至于几乎不可能给每台主机分配一个独有的</a:t>
            </a:r>
            <a:r>
              <a:rPr lang="en-US" altLang="zh-CN" sz="2000"/>
              <a:t>IPv4</a:t>
            </a:r>
            <a:r>
              <a:rPr lang="zh-CN" altLang="en-US" sz="2000"/>
              <a:t>地址（事实上，最后一个</a:t>
            </a:r>
            <a:r>
              <a:rPr lang="en-US" altLang="zh-CN" sz="2000"/>
              <a:t>IPv4</a:t>
            </a:r>
            <a:r>
              <a:rPr lang="zh-CN" altLang="en-US" sz="2000"/>
              <a:t>的地址已经在</a:t>
            </a:r>
            <a:r>
              <a:rPr lang="en-US" altLang="zh-CN" sz="2000"/>
              <a:t>2019</a:t>
            </a:r>
            <a:r>
              <a:rPr lang="zh-CN" altLang="en-US" sz="2000"/>
              <a:t>年被分配了）。一个最合理的方式是更换成</a:t>
            </a:r>
            <a:r>
              <a:rPr lang="en-US" altLang="zh-CN" sz="2000"/>
              <a:t>IPv6</a:t>
            </a:r>
            <a:r>
              <a:rPr lang="zh-CN" altLang="en-US" sz="2000"/>
              <a:t>地址（有</a:t>
            </a:r>
            <a:r>
              <a:rPr lang="en-US" altLang="zh-CN" sz="2000"/>
              <a:t>128</a:t>
            </a:r>
            <a:r>
              <a:rPr lang="zh-CN" altLang="en-US" sz="2000"/>
              <a:t>位，足够给每个原子分配一个地址了），但问题是由于现有的很多实现是基于</a:t>
            </a:r>
            <a:r>
              <a:rPr lang="en-US" altLang="zh-CN" sz="2000"/>
              <a:t>IPv4</a:t>
            </a:r>
            <a:r>
              <a:rPr lang="zh-CN" altLang="en-US" sz="2000"/>
              <a:t>协议的，因此如果要</a:t>
            </a:r>
            <a:r>
              <a:rPr lang="en-US" altLang="zh-CN" sz="2000"/>
              <a:t>“</a:t>
            </a:r>
            <a:r>
              <a:rPr lang="zh-CN" altLang="en-US" sz="2000"/>
              <a:t>一夜之间</a:t>
            </a:r>
            <a:r>
              <a:rPr lang="en-US" altLang="zh-CN" sz="2000"/>
              <a:t>”</a:t>
            </a:r>
            <a:r>
              <a:rPr lang="zh-CN" altLang="en-US" sz="2000"/>
              <a:t>切换成</a:t>
            </a:r>
            <a:r>
              <a:rPr lang="en-US" altLang="zh-CN" sz="2000"/>
              <a:t>IPv6</a:t>
            </a:r>
            <a:r>
              <a:rPr lang="zh-CN" altLang="en-US" sz="2000"/>
              <a:t>很多系统可能会直接崩溃。一些替代方法包括使用</a:t>
            </a:r>
            <a:r>
              <a:rPr lang="en-US" altLang="zh-CN" sz="2000"/>
              <a:t>NAT</a:t>
            </a:r>
            <a:r>
              <a:rPr lang="zh-CN" altLang="en-US" sz="2000"/>
              <a:t>盒之类的，这里不做赘述。</a:t>
            </a:r>
            <a:endParaRPr lang="zh-CN" altLang="en-US" sz="2000"/>
          </a:p>
          <a:p>
            <a:r>
              <a:rPr lang="zh-CN" altLang="en-US" sz="2000"/>
              <a:t>这里有另一个问题</a:t>
            </a:r>
            <a:r>
              <a:rPr lang="en-US" altLang="zh-CN" sz="2000"/>
              <a:t>——</a:t>
            </a:r>
            <a:r>
              <a:rPr lang="zh-CN" altLang="en-US" sz="2000"/>
              <a:t>字节序，即网络通信中我们使用的是大端字节序，但是在很多机器上使用的是小端字节序，所以我们需要一些辅助函数来进行这样的转换。</a:t>
            </a:r>
            <a:endParaRPr lang="zh-CN" altLang="en-US" sz="2000"/>
          </a:p>
          <a:p>
            <a:r>
              <a:rPr lang="zh-CN" altLang="en-US" sz="2000"/>
              <a:t>在计算机内部通信的时候我们使用的是</a:t>
            </a:r>
            <a:r>
              <a:rPr lang="en-US" altLang="zh-CN" sz="2000"/>
              <a:t>IP</a:t>
            </a:r>
            <a:r>
              <a:rPr lang="zh-CN" altLang="en-US" sz="2000"/>
              <a:t>地址，但是对用户而言</a:t>
            </a:r>
            <a:r>
              <a:rPr lang="en-US" altLang="zh-CN" sz="2000"/>
              <a:t>IP</a:t>
            </a:r>
            <a:r>
              <a:rPr lang="zh-CN" altLang="en-US" sz="2000"/>
              <a:t>地址很不友好，所以因特网也定义了一组域名和将域名映射到</a:t>
            </a:r>
            <a:r>
              <a:rPr lang="en-US" altLang="zh-CN" sz="2000"/>
              <a:t>IP</a:t>
            </a:r>
            <a:r>
              <a:rPr lang="zh-CN" altLang="en-US" sz="2000"/>
              <a:t>地址的机制。</a:t>
            </a:r>
            <a:endParaRPr lang="zh-CN" altLang="en-US" sz="2000"/>
          </a:p>
          <a:p>
            <a:r>
              <a:rPr lang="zh-CN" altLang="en-US" sz="2000"/>
              <a:t>域名是一种树形结构，需要说明的是识读域名的方式和书写域名的顺序正好相反，关于域名的详细内容参见教材，这里不做赘述。</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54076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Point4</a:t>
            </a:r>
            <a:r>
              <a:rPr lang="zh-CN" altLang="en-US" sz="2000" b="1" dirty="0">
                <a:solidFill>
                  <a:srgbClr val="4A707F"/>
                </a:solidFill>
                <a:latin typeface="Calibri Light" pitchFamily="34" charset="0"/>
                <a:sym typeface="+mn-ea"/>
              </a:rPr>
              <a:t>：</a:t>
            </a:r>
            <a:r>
              <a:rPr lang="en-US" altLang="zh-CN" sz="2000" b="1" dirty="0">
                <a:solidFill>
                  <a:srgbClr val="4A707F"/>
                </a:solidFill>
                <a:latin typeface="Calibri Light" pitchFamily="34" charset="0"/>
                <a:sym typeface="+mn-ea"/>
              </a:rPr>
              <a:t>TCP/IP</a:t>
            </a:r>
            <a:r>
              <a:rPr lang="zh-CN" altLang="en-US" sz="2000" b="1" dirty="0">
                <a:solidFill>
                  <a:srgbClr val="4A707F"/>
                </a:solidFill>
                <a:latin typeface="Calibri Light" pitchFamily="34" charset="0"/>
                <a:sym typeface="+mn-ea"/>
              </a:rPr>
              <a:t>连接</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541645"/>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接下来，我们做一个简单的假设，一个</a:t>
            </a:r>
            <a:r>
              <a:rPr lang="en-US" altLang="zh-CN" sz="2000" dirty="0">
                <a:solidFill>
                  <a:schemeClr val="tx1"/>
                </a:solidFill>
                <a:latin typeface="Calibri" charset="0"/>
                <a:cs typeface="Calibri" charset="0"/>
                <a:sym typeface="+mn-ea"/>
              </a:rPr>
              <a:t>IP</a:t>
            </a:r>
            <a:r>
              <a:rPr lang="zh-CN" altLang="en-US" sz="2000" dirty="0">
                <a:solidFill>
                  <a:schemeClr val="tx1"/>
                </a:solidFill>
                <a:latin typeface="Calibri" charset="0"/>
                <a:cs typeface="Calibri" charset="0"/>
                <a:sym typeface="+mn-ea"/>
              </a:rPr>
              <a:t>地址对应于一台主机，那么所有发送到这个</a:t>
            </a:r>
            <a:r>
              <a:rPr lang="en-US" altLang="zh-CN" sz="2000" dirty="0">
                <a:solidFill>
                  <a:schemeClr val="tx1"/>
                </a:solidFill>
                <a:latin typeface="Calibri" charset="0"/>
                <a:cs typeface="Calibri" charset="0"/>
                <a:sym typeface="+mn-ea"/>
              </a:rPr>
              <a:t>IP</a:t>
            </a:r>
            <a:r>
              <a:rPr lang="zh-CN" altLang="en-US" sz="2000" dirty="0">
                <a:solidFill>
                  <a:schemeClr val="tx1"/>
                </a:solidFill>
                <a:latin typeface="Calibri" charset="0"/>
                <a:cs typeface="Calibri" charset="0"/>
                <a:sym typeface="+mn-ea"/>
              </a:rPr>
              <a:t>地址上的包都会被这台主机接收。</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是我们想要的，但是假设我们这台主机想同时和很多台主机通信，那么我必须设法区分这些通信、更糟的是，如果我们想和同一台主机同时进行很多的通信（比如我想同时传输两个文件），那么我甚至可能无法区分接收到的包到底对应于哪个文件。</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因此我们引入了端口的概念，端口是一个逻辑概念，是一个</a:t>
            </a:r>
            <a:r>
              <a:rPr lang="en-US" altLang="zh-CN" sz="2000" dirty="0">
                <a:solidFill>
                  <a:schemeClr val="tx1"/>
                </a:solidFill>
                <a:latin typeface="Calibri" charset="0"/>
                <a:cs typeface="Calibri" charset="0"/>
                <a:sym typeface="+mn-ea"/>
              </a:rPr>
              <a:t>16</a:t>
            </a:r>
            <a:r>
              <a:rPr lang="zh-CN" altLang="en-US" sz="2000" dirty="0">
                <a:solidFill>
                  <a:schemeClr val="tx1"/>
                </a:solidFill>
                <a:latin typeface="Calibri" charset="0"/>
                <a:cs typeface="Calibri" charset="0"/>
                <a:sym typeface="+mn-ea"/>
              </a:rPr>
              <a:t>位无符号数。我们把一个连接对应于一个端口，我们在逻辑上进行的是端口之间的通信而非进程间的通信，这样虽然所有数据发送到同一个主机上，但只要他们请求的是不同的端口，我就可以进行很容易地区分。</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因此，一个连接是一个地址：端口对，即</a:t>
            </a:r>
            <a:r>
              <a:rPr lang="en-US" altLang="zh-CN" sz="2000" dirty="0">
                <a:solidFill>
                  <a:schemeClr val="tx1"/>
                </a:solidFill>
                <a:latin typeface="Calibri" charset="0"/>
                <a:cs typeface="Calibri" charset="0"/>
                <a:sym typeface="+mn-ea"/>
              </a:rPr>
              <a:t>&lt;clientadd:clientport,serveradd:serverport&gt;</a:t>
            </a:r>
            <a:r>
              <a:rPr lang="zh-CN" altLang="en-US" sz="2000" dirty="0">
                <a:solidFill>
                  <a:schemeClr val="tx1"/>
                </a:solidFill>
                <a:latin typeface="Calibri" charset="0"/>
                <a:cs typeface="Calibri" charset="0"/>
                <a:sym typeface="+mn-ea"/>
              </a:rPr>
              <a:t>，这个二元组唯一标识了一个连接。</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但是我们发现，只需要这个二元组中的任何一个不同，我们就可以区分不同的连接了。因此比如对于服务器，我们完全可以使用同一个端口来服务所有的请求，比如</a:t>
            </a:r>
            <a:r>
              <a:rPr lang="en-US" altLang="zh-CN" sz="2000" dirty="0">
                <a:solidFill>
                  <a:schemeClr val="tx1"/>
                </a:solidFill>
                <a:latin typeface="Calibri" charset="0"/>
                <a:cs typeface="Calibri" charset="0"/>
                <a:sym typeface="+mn-ea"/>
              </a:rPr>
              <a:t>web</a:t>
            </a:r>
            <a:r>
              <a:rPr lang="zh-CN" altLang="en-US" sz="2000" dirty="0">
                <a:solidFill>
                  <a:schemeClr val="tx1"/>
                </a:solidFill>
                <a:latin typeface="Calibri" charset="0"/>
                <a:cs typeface="Calibri" charset="0"/>
                <a:sym typeface="+mn-ea"/>
              </a:rPr>
              <a:t>服务使用</a:t>
            </a:r>
            <a:r>
              <a:rPr lang="en-US" altLang="zh-CN" sz="2000" dirty="0">
                <a:solidFill>
                  <a:schemeClr val="tx1"/>
                </a:solidFill>
                <a:latin typeface="Calibri" charset="0"/>
                <a:cs typeface="Calibri" charset="0"/>
                <a:sym typeface="+mn-ea"/>
              </a:rPr>
              <a:t>80</a:t>
            </a:r>
            <a:r>
              <a:rPr lang="zh-CN" altLang="en-US" sz="2000" dirty="0">
                <a:solidFill>
                  <a:schemeClr val="tx1"/>
                </a:solidFill>
                <a:latin typeface="Calibri" charset="0"/>
                <a:cs typeface="Calibri" charset="0"/>
                <a:sym typeface="+mn-ea"/>
              </a:rPr>
              <a:t>端口，电子邮件服务使用</a:t>
            </a:r>
            <a:r>
              <a:rPr lang="en-US" altLang="zh-CN" sz="2000" dirty="0">
                <a:solidFill>
                  <a:schemeClr val="tx1"/>
                </a:solidFill>
                <a:latin typeface="Calibri" charset="0"/>
                <a:cs typeface="Calibri" charset="0"/>
                <a:sym typeface="+mn-ea"/>
              </a:rPr>
              <a:t>22</a:t>
            </a:r>
            <a:r>
              <a:rPr lang="zh-CN" altLang="en-US" sz="2000" dirty="0">
                <a:solidFill>
                  <a:schemeClr val="tx1"/>
                </a:solidFill>
                <a:latin typeface="Calibri" charset="0"/>
                <a:cs typeface="Calibri" charset="0"/>
                <a:sym typeface="+mn-ea"/>
              </a:rPr>
              <a:t>端口。对于不同的连接，我们只需要用不同的进程（线程）来服务即可。于是事实上，我们进行的是进程间的通信！</a:t>
            </a:r>
            <a:endParaRPr lang="en-US" altLang="zh-CN"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同样，利用这样的机制，我们可以发现这种连接是全双工的，即双方可以同时读写而不会出现错误，而</a:t>
            </a:r>
            <a:r>
              <a:rPr lang="en-US" altLang="zh-CN" sz="2000" dirty="0">
                <a:solidFill>
                  <a:schemeClr val="tx1"/>
                </a:solidFill>
                <a:latin typeface="Calibri" charset="0"/>
                <a:cs typeface="Calibri" charset="0"/>
                <a:sym typeface="+mn-ea"/>
              </a:rPr>
              <a:t>TCP</a:t>
            </a:r>
            <a:r>
              <a:rPr lang="zh-CN" altLang="en-US" sz="2000" dirty="0">
                <a:solidFill>
                  <a:schemeClr val="tx1"/>
                </a:solidFill>
                <a:latin typeface="Calibri" charset="0"/>
                <a:cs typeface="Calibri" charset="0"/>
                <a:sym typeface="+mn-ea"/>
              </a:rPr>
              <a:t>在某种意义上也是可靠的（相应的，</a:t>
            </a:r>
            <a:r>
              <a:rPr lang="en-US" altLang="zh-CN" sz="2000" dirty="0">
                <a:solidFill>
                  <a:schemeClr val="tx1"/>
                </a:solidFill>
                <a:latin typeface="Calibri" charset="0"/>
                <a:cs typeface="Calibri" charset="0"/>
                <a:sym typeface="+mn-ea"/>
              </a:rPr>
              <a:t>UDP</a:t>
            </a:r>
            <a:r>
              <a:rPr lang="zh-CN" altLang="en-US" sz="2000" dirty="0">
                <a:solidFill>
                  <a:schemeClr val="tx1"/>
                </a:solidFill>
                <a:latin typeface="Calibri" charset="0"/>
                <a:cs typeface="Calibri" charset="0"/>
                <a:sym typeface="+mn-ea"/>
              </a:rPr>
              <a:t>是不可靠的，但是这种</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不可靠</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并不意味着</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不可用</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，相反，</a:t>
            </a:r>
            <a:r>
              <a:rPr lang="en-US" altLang="zh-CN" sz="2000" dirty="0">
                <a:solidFill>
                  <a:schemeClr val="tx1"/>
                </a:solidFill>
                <a:latin typeface="Calibri" charset="0"/>
                <a:cs typeface="Calibri" charset="0"/>
                <a:sym typeface="+mn-ea"/>
              </a:rPr>
              <a:t>UDP</a:t>
            </a:r>
            <a:r>
              <a:rPr lang="zh-CN" altLang="en-US" sz="2000" dirty="0">
                <a:solidFill>
                  <a:schemeClr val="tx1"/>
                </a:solidFill>
                <a:latin typeface="Calibri" charset="0"/>
                <a:cs typeface="Calibri" charset="0"/>
                <a:sym typeface="+mn-ea"/>
              </a:rPr>
              <a:t>在很多场合是很有用的）</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Point5</a:t>
            </a:r>
            <a:r>
              <a:rPr lang="zh-CN" altLang="en-US" sz="2000" b="1" dirty="0">
                <a:solidFill>
                  <a:srgbClr val="4A707F"/>
                </a:solidFill>
                <a:latin typeface="Calibri Light" pitchFamily="34" charset="0"/>
                <a:sym typeface="+mn-ea"/>
              </a:rPr>
              <a:t>：</a:t>
            </a:r>
            <a:r>
              <a:rPr lang="en-US" sz="2000" b="1" dirty="0">
                <a:solidFill>
                  <a:srgbClr val="4A707F"/>
                </a:solidFill>
                <a:latin typeface="Calibri Light" pitchFamily="34" charset="0"/>
                <a:sym typeface="+mn-ea"/>
              </a:rPr>
              <a:t>socket</a:t>
            </a:r>
            <a:endParaRPr 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297555"/>
          </a:xfrm>
          <a:prstGeom prst="rect">
            <a:avLst/>
          </a:prstGeom>
          <a:noFill/>
        </p:spPr>
        <p:txBody>
          <a:bodyPr wrap="square" rtlCol="0">
            <a:spAutoFit/>
          </a:bodyPr>
          <a:p>
            <a:pPr fontAlgn="auto">
              <a:lnSpc>
                <a:spcPts val="2500"/>
              </a:lnSpc>
            </a:pPr>
            <a:r>
              <a:rPr lang="zh-CN" sz="2000" dirty="0">
                <a:solidFill>
                  <a:schemeClr val="tx1"/>
                </a:solidFill>
                <a:latin typeface="Calibri" charset="0"/>
                <a:cs typeface="Calibri" charset="0"/>
                <a:sym typeface="+mn-ea"/>
              </a:rPr>
              <a:t>那么</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干了啥？</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实际上就是连接的一个端点。一个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对应于一个连接的</a:t>
            </a:r>
            <a:r>
              <a:rPr lang="en-US" altLang="zh-CN" sz="2000" dirty="0">
                <a:solidFill>
                  <a:schemeClr val="tx1"/>
                </a:solidFill>
                <a:latin typeface="Calibri" charset="0"/>
                <a:cs typeface="Calibri" charset="0"/>
                <a:sym typeface="+mn-ea"/>
              </a:rPr>
              <a:t>addr:port</a:t>
            </a:r>
            <a:r>
              <a:rPr lang="zh-CN" altLang="en-US" sz="2000" dirty="0">
                <a:solidFill>
                  <a:schemeClr val="tx1"/>
                </a:solidFill>
                <a:latin typeface="Calibri" charset="0"/>
                <a:cs typeface="Calibri" charset="0"/>
                <a:sym typeface="+mn-ea"/>
              </a:rPr>
              <a:t>。这个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更类似于一个文件（或者说就是一个文件描述符），通过对这个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的</a:t>
            </a:r>
            <a:r>
              <a:rPr lang="en-US" altLang="zh-CN" sz="2000" dirty="0">
                <a:solidFill>
                  <a:schemeClr val="tx1"/>
                </a:solidFill>
                <a:latin typeface="Calibri" charset="0"/>
                <a:cs typeface="Calibri" charset="0"/>
                <a:sym typeface="+mn-ea"/>
              </a:rPr>
              <a:t>read</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write</a:t>
            </a:r>
            <a:r>
              <a:rPr lang="zh-CN" altLang="en-US" sz="2000" dirty="0">
                <a:solidFill>
                  <a:schemeClr val="tx1"/>
                </a:solidFill>
                <a:latin typeface="Calibri" charset="0"/>
                <a:cs typeface="Calibri" charset="0"/>
                <a:sym typeface="+mn-ea"/>
              </a:rPr>
              <a:t>实现网络通信。</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总结一下，我们可以做一个简单的抽象：每台主机有一个</a:t>
            </a:r>
            <a:r>
              <a:rPr lang="en-US" altLang="zh-CN" sz="2000" dirty="0">
                <a:solidFill>
                  <a:schemeClr val="tx1"/>
                </a:solidFill>
                <a:latin typeface="Calibri" charset="0"/>
                <a:cs typeface="Calibri" charset="0"/>
                <a:sym typeface="+mn-ea"/>
              </a:rPr>
              <a:t>IP</a:t>
            </a:r>
            <a:r>
              <a:rPr lang="zh-CN" altLang="en-US" sz="2000" dirty="0">
                <a:solidFill>
                  <a:schemeClr val="tx1"/>
                </a:solidFill>
                <a:latin typeface="Calibri" charset="0"/>
                <a:cs typeface="Calibri" charset="0"/>
                <a:sym typeface="+mn-ea"/>
              </a:rPr>
              <a:t>地址，每个</a:t>
            </a:r>
            <a:r>
              <a:rPr lang="en-US" altLang="zh-CN" sz="2000" dirty="0">
                <a:solidFill>
                  <a:schemeClr val="tx1"/>
                </a:solidFill>
                <a:latin typeface="Calibri" charset="0"/>
                <a:cs typeface="Calibri" charset="0"/>
                <a:sym typeface="+mn-ea"/>
              </a:rPr>
              <a:t>IP</a:t>
            </a:r>
            <a:r>
              <a:rPr lang="zh-CN" altLang="en-US" sz="2000" dirty="0">
                <a:solidFill>
                  <a:schemeClr val="tx1"/>
                </a:solidFill>
                <a:latin typeface="Calibri" charset="0"/>
                <a:cs typeface="Calibri" charset="0"/>
                <a:sym typeface="+mn-ea"/>
              </a:rPr>
              <a:t>地址有很多个端口，同一个端口可以建立很多个连接，每个连接使用一个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进行通信。</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套接字的地址结构和函数的具体参数大家看看书就好，这里不做详细介绍。一个相当让人困惑的函数是</a:t>
            </a:r>
            <a:r>
              <a:rPr lang="en-US" altLang="zh-CN" sz="2000" dirty="0">
                <a:solidFill>
                  <a:schemeClr val="tx1"/>
                </a:solidFill>
                <a:latin typeface="Calibri" charset="0"/>
                <a:cs typeface="Calibri" charset="0"/>
                <a:sym typeface="+mn-ea"/>
              </a:rPr>
              <a:t>getaddrinfo</a:t>
            </a:r>
            <a:r>
              <a:rPr lang="zh-CN" altLang="en-US" sz="2000" dirty="0">
                <a:solidFill>
                  <a:schemeClr val="tx1"/>
                </a:solidFill>
                <a:latin typeface="Calibri" charset="0"/>
                <a:cs typeface="Calibri" charset="0"/>
                <a:sym typeface="+mn-ea"/>
              </a:rPr>
              <a:t>，教材上使用了大量的篇幅详细介绍这个函数的参数，这一点大家可以当做类似使用手册的东西，在这里指出</a:t>
            </a:r>
            <a:r>
              <a:rPr lang="en-US" altLang="zh-CN" sz="2000" dirty="0">
                <a:solidFill>
                  <a:schemeClr val="tx1"/>
                </a:solidFill>
                <a:latin typeface="Calibri" charset="0"/>
                <a:cs typeface="Calibri" charset="0"/>
                <a:sym typeface="+mn-ea"/>
              </a:rPr>
              <a:t>getaddrinfo</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getnameinfo</a:t>
            </a:r>
            <a:r>
              <a:rPr lang="zh-CN" altLang="en-US" sz="2000" dirty="0">
                <a:solidFill>
                  <a:schemeClr val="tx1"/>
                </a:solidFill>
                <a:latin typeface="Calibri" charset="0"/>
                <a:cs typeface="Calibri" charset="0"/>
                <a:sym typeface="+mn-ea"/>
              </a:rPr>
              <a:t>都是协议无关的，其返回的内容可以直接填写进</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connect</a:t>
            </a:r>
            <a:r>
              <a:rPr lang="zh-CN" altLang="en-US" sz="2000" dirty="0">
                <a:solidFill>
                  <a:schemeClr val="tx1"/>
                </a:solidFill>
                <a:latin typeface="Calibri" charset="0"/>
                <a:cs typeface="Calibri" charset="0"/>
                <a:sym typeface="+mn-ea"/>
              </a:rPr>
              <a:t>里从而实现协议无关的网络程序。此外</a:t>
            </a:r>
            <a:r>
              <a:rPr lang="en-US" altLang="zh-CN" sz="2000" dirty="0">
                <a:solidFill>
                  <a:schemeClr val="tx1"/>
                </a:solidFill>
                <a:latin typeface="Calibri" charset="0"/>
                <a:cs typeface="Calibri" charset="0"/>
                <a:sym typeface="+mn-ea"/>
              </a:rPr>
              <a:t>getaddrinfo</a:t>
            </a:r>
            <a:r>
              <a:rPr lang="zh-CN" altLang="en-US" sz="2000" dirty="0">
                <a:solidFill>
                  <a:schemeClr val="tx1"/>
                </a:solidFill>
                <a:latin typeface="Calibri" charset="0"/>
                <a:cs typeface="Calibri" charset="0"/>
                <a:sym typeface="+mn-ea"/>
              </a:rPr>
              <a:t>是可重入的。</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Point6</a:t>
            </a:r>
            <a:r>
              <a:rPr lang="zh-CN" altLang="en-US" sz="2000" b="1" dirty="0">
                <a:solidFill>
                  <a:srgbClr val="4A707F"/>
                </a:solidFill>
                <a:latin typeface="Calibri Light" pitchFamily="34" charset="0"/>
                <a:sym typeface="+mn-ea"/>
              </a:rPr>
              <a:t>：一个简单的通信流程</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5220970"/>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现在利用这些工具，我们来详细介绍一下</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网络编程的一种架构</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首先在</a:t>
            </a:r>
            <a:r>
              <a:rPr lang="en-US" altLang="zh-CN" sz="2000" dirty="0">
                <a:solidFill>
                  <a:schemeClr val="tx1"/>
                </a:solidFill>
                <a:latin typeface="Calibri" charset="0"/>
                <a:cs typeface="Calibri" charset="0"/>
                <a:sym typeface="+mn-ea"/>
              </a:rPr>
              <a:t>client</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端双方都要调用</a:t>
            </a:r>
            <a:r>
              <a:rPr lang="en-US" altLang="zh-CN" sz="2000" dirty="0">
                <a:solidFill>
                  <a:schemeClr val="tx1"/>
                </a:solidFill>
                <a:latin typeface="Calibri" charset="0"/>
                <a:cs typeface="Calibri" charset="0"/>
                <a:sym typeface="+mn-ea"/>
              </a:rPr>
              <a:t>getaddrinfo</a:t>
            </a:r>
            <a:r>
              <a:rPr lang="zh-CN" altLang="en-US" sz="2000" dirty="0">
                <a:solidFill>
                  <a:schemeClr val="tx1"/>
                </a:solidFill>
                <a:latin typeface="Calibri" charset="0"/>
                <a:cs typeface="Calibri" charset="0"/>
                <a:sym typeface="+mn-ea"/>
              </a:rPr>
              <a:t>来获取可用的套接字地址结构，然后双方各自打开一个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。在</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端，我们要额外做一个操作就是将</a:t>
            </a:r>
            <a:r>
              <a:rPr lang="en-US" altLang="zh-CN" sz="2000" dirty="0">
                <a:solidFill>
                  <a:schemeClr val="tx1"/>
                </a:solidFill>
                <a:latin typeface="Calibri" charset="0"/>
                <a:cs typeface="Calibri" charset="0"/>
                <a:sym typeface="+mn-ea"/>
              </a:rPr>
              <a:t>socket bind</a:t>
            </a:r>
            <a:r>
              <a:rPr lang="zh-CN" altLang="en-US" sz="2000" dirty="0">
                <a:solidFill>
                  <a:schemeClr val="tx1"/>
                </a:solidFill>
                <a:latin typeface="Calibri" charset="0"/>
                <a:cs typeface="Calibri" charset="0"/>
                <a:sym typeface="+mn-ea"/>
              </a:rPr>
              <a:t>到一个套接字地址上，然后调用</a:t>
            </a:r>
            <a:r>
              <a:rPr lang="en-US" altLang="zh-CN" sz="2000" dirty="0">
                <a:solidFill>
                  <a:schemeClr val="tx1"/>
                </a:solidFill>
                <a:latin typeface="Calibri" charset="0"/>
                <a:cs typeface="Calibri" charset="0"/>
                <a:sym typeface="+mn-ea"/>
              </a:rPr>
              <a:t>listen</a:t>
            </a:r>
            <a:r>
              <a:rPr lang="zh-CN" altLang="en-US" sz="2000" dirty="0">
                <a:solidFill>
                  <a:schemeClr val="tx1"/>
                </a:solidFill>
                <a:latin typeface="Calibri" charset="0"/>
                <a:cs typeface="Calibri" charset="0"/>
                <a:sym typeface="+mn-ea"/>
              </a:rPr>
              <a:t>函数将这个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转变成一个监听</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监听</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的行为是监听这个端口上的所有连接请求。也就是说发送给这个端口上的连接请求都会首先被交给这个监听</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处理，这个监听</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会在这个端口上打开一个新的</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服务这个连接，然后继续监听下一个连接。</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而对于客户端而言，则没有这么多事情，客户端可以直接调用</a:t>
            </a:r>
            <a:r>
              <a:rPr lang="en-US" altLang="zh-CN" sz="2000" dirty="0">
                <a:solidFill>
                  <a:schemeClr val="tx1"/>
                </a:solidFill>
                <a:latin typeface="Calibri" charset="0"/>
                <a:cs typeface="Calibri" charset="0"/>
                <a:sym typeface="+mn-ea"/>
              </a:rPr>
              <a:t>connect</a:t>
            </a:r>
            <a:r>
              <a:rPr lang="zh-CN" altLang="en-US" sz="2000" dirty="0">
                <a:solidFill>
                  <a:schemeClr val="tx1"/>
                </a:solidFill>
                <a:latin typeface="Calibri" charset="0"/>
                <a:cs typeface="Calibri" charset="0"/>
                <a:sym typeface="+mn-ea"/>
              </a:rPr>
              <a:t>函数要求连接到</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的某个端口，这个函数会阻塞。</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这里有点</a:t>
            </a:r>
            <a:r>
              <a:rPr lang="en-US" altLang="zh-CN" sz="2000" dirty="0">
                <a:solidFill>
                  <a:schemeClr val="tx1"/>
                </a:solidFill>
                <a:latin typeface="Calibri" charset="0"/>
                <a:cs typeface="Calibri" charset="0"/>
                <a:sym typeface="+mn-ea"/>
              </a:rPr>
              <a:t>confusing</a:t>
            </a:r>
            <a:r>
              <a:rPr lang="zh-CN" altLang="en-US" sz="2000" dirty="0">
                <a:solidFill>
                  <a:schemeClr val="tx1"/>
                </a:solidFill>
                <a:latin typeface="Calibri" charset="0"/>
                <a:cs typeface="Calibri" charset="0"/>
                <a:sym typeface="+mn-ea"/>
              </a:rPr>
              <a:t>的地方是</a:t>
            </a:r>
            <a:r>
              <a:rPr lang="en-US" altLang="zh-CN" sz="2000" dirty="0">
                <a:solidFill>
                  <a:schemeClr val="tx1"/>
                </a:solidFill>
                <a:latin typeface="Calibri" charset="0"/>
                <a:cs typeface="Calibri" charset="0"/>
                <a:sym typeface="+mn-ea"/>
              </a:rPr>
              <a:t>client</a:t>
            </a:r>
            <a:r>
              <a:rPr lang="zh-CN" altLang="en-US" sz="2000" dirty="0">
                <a:solidFill>
                  <a:schemeClr val="tx1"/>
                </a:solidFill>
                <a:latin typeface="Calibri" charset="0"/>
                <a:cs typeface="Calibri" charset="0"/>
                <a:sym typeface="+mn-ea"/>
              </a:rPr>
              <a:t>的</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并不需要显式地与某个端口</a:t>
            </a:r>
            <a:r>
              <a:rPr lang="en-US" altLang="zh-CN" sz="2000" dirty="0">
                <a:solidFill>
                  <a:schemeClr val="tx1"/>
                </a:solidFill>
                <a:latin typeface="Calibri" charset="0"/>
                <a:cs typeface="Calibri" charset="0"/>
                <a:sym typeface="+mn-ea"/>
              </a:rPr>
              <a:t>bind</a:t>
            </a:r>
            <a:r>
              <a:rPr lang="zh-CN" altLang="en-US" sz="2000" dirty="0">
                <a:solidFill>
                  <a:schemeClr val="tx1"/>
                </a:solidFill>
                <a:latin typeface="Calibri" charset="0"/>
                <a:cs typeface="Calibri" charset="0"/>
                <a:sym typeface="+mn-ea"/>
              </a:rPr>
              <a:t>，因为对于</a:t>
            </a:r>
            <a:r>
              <a:rPr lang="en-US" altLang="zh-CN" sz="2000" dirty="0">
                <a:solidFill>
                  <a:schemeClr val="tx1"/>
                </a:solidFill>
                <a:latin typeface="Calibri" charset="0"/>
                <a:cs typeface="Calibri" charset="0"/>
                <a:sym typeface="+mn-ea"/>
              </a:rPr>
              <a:t>client</a:t>
            </a:r>
            <a:r>
              <a:rPr lang="zh-CN" altLang="en-US" sz="2000" dirty="0">
                <a:solidFill>
                  <a:schemeClr val="tx1"/>
                </a:solidFill>
                <a:latin typeface="Calibri" charset="0"/>
                <a:cs typeface="Calibri" charset="0"/>
                <a:sym typeface="+mn-ea"/>
              </a:rPr>
              <a:t>我们并不需要要求它使用某个特定的端口进行通信（相对地，在</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上我们可以希望只服务对某些特定端口的请求），一种实现是我们只需要在</a:t>
            </a:r>
            <a:r>
              <a:rPr lang="en-US" altLang="zh-CN" sz="2000" dirty="0">
                <a:solidFill>
                  <a:schemeClr val="tx1"/>
                </a:solidFill>
                <a:latin typeface="Calibri" charset="0"/>
                <a:cs typeface="Calibri" charset="0"/>
                <a:sym typeface="+mn-ea"/>
              </a:rPr>
              <a:t>connect</a:t>
            </a:r>
            <a:r>
              <a:rPr lang="zh-CN" altLang="en-US" sz="2000" dirty="0">
                <a:solidFill>
                  <a:schemeClr val="tx1"/>
                </a:solidFill>
                <a:latin typeface="Calibri" charset="0"/>
                <a:cs typeface="Calibri" charset="0"/>
                <a:sym typeface="+mn-ea"/>
              </a:rPr>
              <a:t>的时候随机为这个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分配一个端口就可以了。</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而服务器在</a:t>
            </a:r>
            <a:r>
              <a:rPr lang="en-US" altLang="zh-CN" sz="2000" dirty="0">
                <a:solidFill>
                  <a:schemeClr val="tx1"/>
                </a:solidFill>
                <a:latin typeface="Calibri" charset="0"/>
                <a:cs typeface="Calibri" charset="0"/>
                <a:sym typeface="+mn-ea"/>
              </a:rPr>
              <a:t>listen socket</a:t>
            </a:r>
            <a:r>
              <a:rPr lang="zh-CN" altLang="en-US" sz="2000" dirty="0">
                <a:solidFill>
                  <a:schemeClr val="tx1"/>
                </a:solidFill>
                <a:latin typeface="Calibri" charset="0"/>
                <a:cs typeface="Calibri" charset="0"/>
                <a:sym typeface="+mn-ea"/>
              </a:rPr>
              <a:t>上监听这个连接请求，但监听行为并不是由</a:t>
            </a:r>
            <a:r>
              <a:rPr lang="en-US" altLang="zh-CN" sz="2000" dirty="0">
                <a:solidFill>
                  <a:schemeClr val="tx1"/>
                </a:solidFill>
                <a:latin typeface="Calibri" charset="0"/>
                <a:cs typeface="Calibri" charset="0"/>
                <a:sym typeface="+mn-ea"/>
              </a:rPr>
              <a:t>listen</a:t>
            </a:r>
            <a:r>
              <a:rPr lang="zh-CN" altLang="en-US" sz="2000" dirty="0">
                <a:solidFill>
                  <a:schemeClr val="tx1"/>
                </a:solidFill>
                <a:latin typeface="Calibri" charset="0"/>
                <a:cs typeface="Calibri" charset="0"/>
                <a:sym typeface="+mn-ea"/>
              </a:rPr>
              <a:t>函数进行的，而是由</a:t>
            </a:r>
            <a:r>
              <a:rPr lang="en-US" altLang="zh-CN" sz="2000" dirty="0">
                <a:solidFill>
                  <a:schemeClr val="tx1"/>
                </a:solidFill>
                <a:latin typeface="Calibri" charset="0"/>
                <a:cs typeface="Calibri" charset="0"/>
                <a:sym typeface="+mn-ea"/>
              </a:rPr>
              <a:t>accept</a:t>
            </a:r>
            <a:r>
              <a:rPr lang="zh-CN" altLang="en-US" sz="2000" dirty="0">
                <a:solidFill>
                  <a:schemeClr val="tx1"/>
                </a:solidFill>
                <a:latin typeface="Calibri" charset="0"/>
                <a:cs typeface="Calibri" charset="0"/>
                <a:sym typeface="+mn-ea"/>
              </a:rPr>
              <a:t>函数进行的，</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会在</a:t>
            </a:r>
            <a:r>
              <a:rPr lang="en-US" altLang="zh-CN" sz="2000" dirty="0">
                <a:solidFill>
                  <a:schemeClr val="tx1"/>
                </a:solidFill>
                <a:latin typeface="Calibri" charset="0"/>
                <a:cs typeface="Calibri" charset="0"/>
                <a:sym typeface="+mn-ea"/>
              </a:rPr>
              <a:t>accept</a:t>
            </a:r>
            <a:r>
              <a:rPr lang="zh-CN" altLang="en-US" sz="2000" dirty="0">
                <a:solidFill>
                  <a:schemeClr val="tx1"/>
                </a:solidFill>
                <a:latin typeface="Calibri" charset="0"/>
                <a:cs typeface="Calibri" charset="0"/>
                <a:sym typeface="+mn-ea"/>
              </a:rPr>
              <a:t>函数上阻塞，直到接收到了一个</a:t>
            </a:r>
            <a:r>
              <a:rPr lang="en-US" altLang="zh-CN" sz="2000" dirty="0">
                <a:solidFill>
                  <a:schemeClr val="tx1"/>
                </a:solidFill>
                <a:latin typeface="Calibri" charset="0"/>
                <a:cs typeface="Calibri" charset="0"/>
                <a:sym typeface="+mn-ea"/>
              </a:rPr>
              <a:t>connect</a:t>
            </a:r>
            <a:r>
              <a:rPr lang="zh-CN" altLang="en-US" sz="2000" dirty="0">
                <a:solidFill>
                  <a:schemeClr val="tx1"/>
                </a:solidFill>
                <a:latin typeface="Calibri" charset="0"/>
                <a:cs typeface="Calibri" charset="0"/>
                <a:sym typeface="+mn-ea"/>
              </a:rPr>
              <a:t>请求，然后在这个端口上打开一个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来服务这个请求，此时连接被成功建立，客户端的</a:t>
            </a:r>
            <a:r>
              <a:rPr lang="en-US" altLang="zh-CN" sz="2000" dirty="0">
                <a:solidFill>
                  <a:schemeClr val="tx1"/>
                </a:solidFill>
                <a:latin typeface="Calibri" charset="0"/>
                <a:cs typeface="Calibri" charset="0"/>
                <a:sym typeface="+mn-ea"/>
              </a:rPr>
              <a:t>conncet</a:t>
            </a:r>
            <a:r>
              <a:rPr lang="zh-CN" altLang="en-US" sz="2000" dirty="0">
                <a:solidFill>
                  <a:schemeClr val="tx1"/>
                </a:solidFill>
                <a:latin typeface="Calibri" charset="0"/>
                <a:cs typeface="Calibri" charset="0"/>
                <a:sym typeface="+mn-ea"/>
              </a:rPr>
              <a:t>正确返回，然后双方就可以利用自己的</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通信了。</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Point6</a:t>
            </a:r>
            <a:r>
              <a:rPr lang="zh-CN" altLang="en-US" sz="2000" b="1" dirty="0">
                <a:solidFill>
                  <a:srgbClr val="4A707F"/>
                </a:solidFill>
                <a:latin typeface="Calibri Light" pitchFamily="34" charset="0"/>
                <a:sym typeface="+mn-ea"/>
              </a:rPr>
              <a:t>：一个简单的通信流程</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4579620"/>
          </a:xfrm>
          <a:prstGeom prst="rect">
            <a:avLst/>
          </a:prstGeom>
          <a:noFill/>
        </p:spPr>
        <p:txBody>
          <a:bodyPr wrap="square" rtlCol="0">
            <a:spAutoFit/>
          </a:bodyPr>
          <a:p>
            <a:pPr fontAlgn="auto">
              <a:lnSpc>
                <a:spcPts val="2500"/>
              </a:lnSpc>
            </a:pPr>
            <a:r>
              <a:rPr lang="zh-CN" altLang="en-US" sz="2000" dirty="0">
                <a:solidFill>
                  <a:schemeClr val="tx1"/>
                </a:solidFill>
                <a:latin typeface="Calibri" charset="0"/>
                <a:cs typeface="Calibri" charset="0"/>
                <a:sym typeface="+mn-ea"/>
              </a:rPr>
              <a:t>而双方在完成通信之后，就可以调用</a:t>
            </a:r>
            <a:r>
              <a:rPr lang="en-US" altLang="zh-CN" sz="2000" dirty="0">
                <a:solidFill>
                  <a:schemeClr val="tx1"/>
                </a:solidFill>
                <a:latin typeface="Calibri" charset="0"/>
                <a:cs typeface="Calibri" charset="0"/>
                <a:sym typeface="+mn-ea"/>
              </a:rPr>
              <a:t>close</a:t>
            </a:r>
            <a:r>
              <a:rPr lang="zh-CN" altLang="en-US" sz="2000" dirty="0">
                <a:solidFill>
                  <a:schemeClr val="tx1"/>
                </a:solidFill>
                <a:latin typeface="Calibri" charset="0"/>
                <a:cs typeface="Calibri" charset="0"/>
                <a:sym typeface="+mn-ea"/>
              </a:rPr>
              <a:t>关闭这个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，这样整个通信就结束了。</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必须要说明的一点是，教材上给出的读写只是一个简易的情况，在真实情况下不一定要拘束于这种流程，比如</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端先写，</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端先关闭</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，在</a:t>
            </a:r>
            <a:r>
              <a:rPr lang="en-US" altLang="zh-CN" sz="2000" dirty="0">
                <a:solidFill>
                  <a:schemeClr val="tx1"/>
                </a:solidFill>
                <a:latin typeface="Calibri" charset="0"/>
                <a:cs typeface="Calibri" charset="0"/>
                <a:sym typeface="+mn-ea"/>
              </a:rPr>
              <a:t>TCP</a:t>
            </a:r>
            <a:r>
              <a:rPr lang="zh-CN" altLang="en-US" sz="2000" dirty="0">
                <a:solidFill>
                  <a:schemeClr val="tx1"/>
                </a:solidFill>
                <a:latin typeface="Calibri" charset="0"/>
                <a:cs typeface="Calibri" charset="0"/>
                <a:sym typeface="+mn-ea"/>
              </a:rPr>
              <a:t>协议中都是允许的，</a:t>
            </a:r>
            <a:r>
              <a:rPr lang="en-US" altLang="zh-CN" sz="2000" dirty="0">
                <a:solidFill>
                  <a:schemeClr val="tx1"/>
                </a:solidFill>
                <a:latin typeface="Calibri" charset="0"/>
                <a:cs typeface="Calibri" charset="0"/>
                <a:sym typeface="+mn-ea"/>
              </a:rPr>
              <a:t>TCP</a:t>
            </a:r>
            <a:r>
              <a:rPr lang="zh-CN" altLang="en-US" sz="2000" dirty="0">
                <a:solidFill>
                  <a:schemeClr val="tx1"/>
                </a:solidFill>
                <a:latin typeface="Calibri" charset="0"/>
                <a:cs typeface="Calibri" charset="0"/>
                <a:sym typeface="+mn-ea"/>
              </a:rPr>
              <a:t>协议同样允许双方同时关闭</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，允许在</a:t>
            </a:r>
            <a:r>
              <a:rPr lang="en-US" altLang="zh-CN" sz="2000" dirty="0">
                <a:solidFill>
                  <a:schemeClr val="tx1"/>
                </a:solidFill>
                <a:latin typeface="Calibri" charset="0"/>
                <a:cs typeface="Calibri" charset="0"/>
                <a:sym typeface="+mn-ea"/>
              </a:rPr>
              <a:t>connect</a:t>
            </a:r>
            <a:r>
              <a:rPr lang="zh-CN" altLang="en-US" sz="2000" dirty="0">
                <a:solidFill>
                  <a:schemeClr val="tx1"/>
                </a:solidFill>
                <a:latin typeface="Calibri" charset="0"/>
                <a:cs typeface="Calibri" charset="0"/>
                <a:sym typeface="+mn-ea"/>
              </a:rPr>
              <a:t>的时候使用</a:t>
            </a:r>
            <a:r>
              <a:rPr lang="en-US" altLang="zh-CN" sz="2000" dirty="0">
                <a:solidFill>
                  <a:schemeClr val="tx1"/>
                </a:solidFill>
                <a:latin typeface="Calibri" charset="0"/>
                <a:cs typeface="Calibri" charset="0"/>
                <a:sym typeface="+mn-ea"/>
              </a:rPr>
              <a:t>listen socket</a:t>
            </a:r>
            <a:r>
              <a:rPr lang="zh-CN" altLang="en-US" sz="2000" dirty="0">
                <a:solidFill>
                  <a:schemeClr val="tx1"/>
                </a:solidFill>
                <a:latin typeface="Calibri" charset="0"/>
                <a:cs typeface="Calibri" charset="0"/>
                <a:sym typeface="+mn-ea"/>
              </a:rPr>
              <a:t>。严格来说</a:t>
            </a:r>
            <a:r>
              <a:rPr lang="en-US" altLang="zh-CN" sz="2000" dirty="0">
                <a:solidFill>
                  <a:schemeClr val="tx1"/>
                </a:solidFill>
                <a:latin typeface="Calibri" charset="0"/>
                <a:cs typeface="Calibri" charset="0"/>
                <a:sym typeface="+mn-ea"/>
              </a:rPr>
              <a:t>TCP</a:t>
            </a:r>
            <a:r>
              <a:rPr lang="zh-CN" altLang="en-US" sz="2000" dirty="0">
                <a:solidFill>
                  <a:schemeClr val="tx1"/>
                </a:solidFill>
                <a:latin typeface="Calibri" charset="0"/>
                <a:cs typeface="Calibri" charset="0"/>
                <a:sym typeface="+mn-ea"/>
              </a:rPr>
              <a:t>使用了一个状态机来维护这些状态，我们这里给出的是一个最典型也是最好理解的例子。</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接下来的</a:t>
            </a:r>
            <a:r>
              <a:rPr lang="en-US" altLang="zh-CN" sz="2000" dirty="0">
                <a:solidFill>
                  <a:schemeClr val="tx1"/>
                </a:solidFill>
                <a:latin typeface="Calibri" charset="0"/>
                <a:cs typeface="Calibri" charset="0"/>
                <a:sym typeface="+mn-ea"/>
              </a:rPr>
              <a:t>open_clientfd,open_listenfd</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echo</a:t>
            </a:r>
            <a:r>
              <a:rPr lang="zh-CN" altLang="en-US" sz="2000" dirty="0">
                <a:solidFill>
                  <a:schemeClr val="tx1"/>
                </a:solidFill>
                <a:latin typeface="Calibri" charset="0"/>
                <a:cs typeface="Calibri" charset="0"/>
                <a:sym typeface="+mn-ea"/>
              </a:rPr>
              <a:t>服务器都是对这个通信流程的应用，理解了这个通信流程大家就能理解所有的代码了。</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这个通信流程是很重要的，请大家务必要铭记于心。</a:t>
            </a:r>
            <a:endParaRPr lang="zh-CN" altLang="en-US" sz="2000" dirty="0">
              <a:solidFill>
                <a:schemeClr val="tx1"/>
              </a:solidFill>
              <a:latin typeface="Calibri" charset="0"/>
              <a:cs typeface="Calibri" charset="0"/>
              <a:sym typeface="+mn-ea"/>
            </a:endParaRPr>
          </a:p>
          <a:p>
            <a:pPr fontAlgn="auto">
              <a:lnSpc>
                <a:spcPts val="2500"/>
              </a:lnSpc>
            </a:pP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（必须要说明的是</a:t>
            </a:r>
            <a:r>
              <a:rPr lang="en-US" altLang="zh-CN" sz="2000" dirty="0">
                <a:solidFill>
                  <a:schemeClr val="tx1"/>
                </a:solidFill>
                <a:latin typeface="Calibri" charset="0"/>
                <a:cs typeface="Calibri" charset="0"/>
                <a:sym typeface="+mn-ea"/>
              </a:rPr>
              <a:t>close</a:t>
            </a:r>
            <a:r>
              <a:rPr lang="zh-CN" altLang="en-US" sz="2000" dirty="0">
                <a:solidFill>
                  <a:schemeClr val="tx1"/>
                </a:solidFill>
                <a:latin typeface="Calibri" charset="0"/>
                <a:cs typeface="Calibri" charset="0"/>
                <a:sym typeface="+mn-ea"/>
              </a:rPr>
              <a:t>一个</a:t>
            </a:r>
            <a:r>
              <a:rPr lang="en-US" altLang="zh-CN" sz="2000" dirty="0">
                <a:solidFill>
                  <a:schemeClr val="tx1"/>
                </a:solidFill>
                <a:latin typeface="Calibri" charset="0"/>
                <a:cs typeface="Calibri" charset="0"/>
                <a:sym typeface="+mn-ea"/>
              </a:rPr>
              <a:t>socket</a:t>
            </a:r>
            <a:r>
              <a:rPr lang="zh-CN" altLang="en-US" sz="2000" dirty="0">
                <a:solidFill>
                  <a:schemeClr val="tx1"/>
                </a:solidFill>
                <a:latin typeface="Calibri" charset="0"/>
                <a:cs typeface="Calibri" charset="0"/>
                <a:sym typeface="+mn-ea"/>
              </a:rPr>
              <a:t>并不仅仅是关掉一个文件描述符，同样涉及到了</a:t>
            </a:r>
            <a:r>
              <a:rPr lang="en-US" altLang="zh-CN" sz="2000" dirty="0">
                <a:solidFill>
                  <a:schemeClr val="tx1"/>
                </a:solidFill>
                <a:latin typeface="Calibri" charset="0"/>
                <a:cs typeface="Calibri" charset="0"/>
                <a:sym typeface="+mn-ea"/>
              </a:rPr>
              <a:t>client</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server</a:t>
            </a:r>
            <a:r>
              <a:rPr lang="zh-CN" altLang="en-US" sz="2000" dirty="0">
                <a:solidFill>
                  <a:schemeClr val="tx1"/>
                </a:solidFill>
                <a:latin typeface="Calibri" charset="0"/>
                <a:cs typeface="Calibri" charset="0"/>
                <a:sym typeface="+mn-ea"/>
              </a:rPr>
              <a:t>之间的通信，反复</a:t>
            </a:r>
            <a:r>
              <a:rPr lang="en-US" altLang="zh-CN" sz="2000" dirty="0">
                <a:solidFill>
                  <a:schemeClr val="tx1"/>
                </a:solidFill>
                <a:latin typeface="Calibri" charset="0"/>
                <a:cs typeface="Calibri" charset="0"/>
                <a:sym typeface="+mn-ea"/>
              </a:rPr>
              <a:t>close</a:t>
            </a:r>
            <a:r>
              <a:rPr lang="zh-CN" altLang="en-US" sz="2000" dirty="0">
                <a:solidFill>
                  <a:schemeClr val="tx1"/>
                </a:solidFill>
                <a:latin typeface="Calibri" charset="0"/>
                <a:cs typeface="Calibri" charset="0"/>
                <a:sym typeface="+mn-ea"/>
              </a:rPr>
              <a:t>同一个描述符会带来灾难性的错误。）</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3495040"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Point7</a:t>
            </a:r>
            <a:r>
              <a:rPr lang="zh-CN" altLang="en-US" sz="2000" b="1" dirty="0">
                <a:solidFill>
                  <a:srgbClr val="4A707F"/>
                </a:solidFill>
                <a:latin typeface="Calibri Light" pitchFamily="34" charset="0"/>
                <a:sym typeface="+mn-ea"/>
              </a:rPr>
              <a:t>：</a:t>
            </a:r>
            <a:r>
              <a:rPr lang="en-US" altLang="zh-CN" sz="2000" b="1" dirty="0">
                <a:solidFill>
                  <a:srgbClr val="4A707F"/>
                </a:solidFill>
                <a:latin typeface="Calibri Light" pitchFamily="34" charset="0"/>
                <a:sym typeface="+mn-ea"/>
              </a:rPr>
              <a:t>Web</a:t>
            </a:r>
            <a:r>
              <a:rPr lang="zh-CN" altLang="en-US" sz="2000" b="1" dirty="0">
                <a:solidFill>
                  <a:srgbClr val="4A707F"/>
                </a:solidFill>
                <a:latin typeface="Calibri Light" pitchFamily="34" charset="0"/>
                <a:sym typeface="+mn-ea"/>
              </a:rPr>
              <a:t>内容</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62330"/>
            <a:ext cx="11045825" cy="3938270"/>
          </a:xfrm>
          <a:prstGeom prst="rect">
            <a:avLst/>
          </a:prstGeom>
          <a:noFill/>
        </p:spPr>
        <p:txBody>
          <a:bodyPr wrap="square" rtlCol="0">
            <a:spAutoFit/>
          </a:bodyPr>
          <a:p>
            <a:pPr fontAlgn="auto">
              <a:lnSpc>
                <a:spcPts val="2500"/>
              </a:lnSpc>
            </a:pPr>
            <a:r>
              <a:rPr lang="en-US" altLang="zh-CN" sz="2000" dirty="0">
                <a:solidFill>
                  <a:schemeClr val="tx1"/>
                </a:solidFill>
                <a:latin typeface="Calibri" charset="0"/>
                <a:cs typeface="Calibri" charset="0"/>
                <a:sym typeface="+mn-ea"/>
              </a:rPr>
              <a:t>Web</a:t>
            </a:r>
            <a:r>
              <a:rPr lang="zh-CN" altLang="en-US" sz="2000" dirty="0">
                <a:solidFill>
                  <a:schemeClr val="tx1"/>
                </a:solidFill>
                <a:latin typeface="Calibri" charset="0"/>
                <a:cs typeface="Calibri" charset="0"/>
                <a:sym typeface="+mn-ea"/>
              </a:rPr>
              <a:t>客户端和服务器的交互使用的是基于文本的应用级协议，称为</a:t>
            </a:r>
            <a:r>
              <a:rPr lang="en-US" altLang="zh-CN" sz="2000" dirty="0">
                <a:solidFill>
                  <a:schemeClr val="tx1"/>
                </a:solidFill>
                <a:latin typeface="Calibri" charset="0"/>
                <a:cs typeface="Calibri" charset="0"/>
                <a:sym typeface="+mn-ea"/>
              </a:rPr>
              <a:t>HTTP</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hyper text transfer protocol</a:t>
            </a:r>
            <a:r>
              <a:rPr lang="zh-CN" altLang="en-US" sz="2000" dirty="0">
                <a:solidFill>
                  <a:schemeClr val="tx1"/>
                </a:solidFill>
                <a:latin typeface="Calibri" charset="0"/>
                <a:cs typeface="Calibri" charset="0"/>
                <a:sym typeface="+mn-ea"/>
              </a:rPr>
              <a:t>，超文本传输协议</a:t>
            </a:r>
            <a:r>
              <a:rPr lang="en-US" altLang="zh-CN" sz="2000" dirty="0">
                <a:solidFill>
                  <a:schemeClr val="tx1"/>
                </a:solidFill>
                <a:latin typeface="Calibri" charset="0"/>
                <a:cs typeface="Calibri" charset="0"/>
                <a:sym typeface="+mn-ea"/>
              </a:rPr>
              <a:t>)</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Web</a:t>
            </a:r>
            <a:r>
              <a:rPr lang="zh-CN" altLang="en-US" sz="2000" dirty="0">
                <a:solidFill>
                  <a:schemeClr val="tx1"/>
                </a:solidFill>
                <a:latin typeface="Calibri" charset="0"/>
                <a:cs typeface="Calibri" charset="0"/>
                <a:sym typeface="+mn-ea"/>
              </a:rPr>
              <a:t>内容可以用</a:t>
            </a:r>
            <a:r>
              <a:rPr lang="en-US" altLang="zh-CN" sz="2000" dirty="0">
                <a:solidFill>
                  <a:schemeClr val="tx1"/>
                </a:solidFill>
                <a:latin typeface="Calibri" charset="0"/>
                <a:cs typeface="Calibri" charset="0"/>
                <a:sym typeface="+mn-ea"/>
              </a:rPr>
              <a:t>HTML</a:t>
            </a:r>
            <a:r>
              <a:rPr lang="zh-CN" altLang="en-US" sz="2000" dirty="0">
                <a:solidFill>
                  <a:schemeClr val="tx1"/>
                </a:solidFill>
                <a:latin typeface="Calibri" charset="0"/>
                <a:cs typeface="Calibri" charset="0"/>
                <a:sym typeface="+mn-ea"/>
              </a:rPr>
              <a:t>（</a:t>
            </a:r>
            <a:r>
              <a:rPr lang="en-US" altLang="zh-CN" sz="2000" dirty="0">
                <a:solidFill>
                  <a:schemeClr val="tx1"/>
                </a:solidFill>
                <a:latin typeface="Calibri" charset="0"/>
                <a:cs typeface="Calibri" charset="0"/>
                <a:sym typeface="+mn-ea"/>
              </a:rPr>
              <a:t>hyper text markup language</a:t>
            </a:r>
            <a:r>
              <a:rPr lang="zh-CN" altLang="en-US" sz="2000" dirty="0">
                <a:solidFill>
                  <a:schemeClr val="tx1"/>
                </a:solidFill>
                <a:latin typeface="Calibri" charset="0"/>
                <a:cs typeface="Calibri" charset="0"/>
                <a:sym typeface="+mn-ea"/>
              </a:rPr>
              <a:t>，超文本标记语言）来编写，请区分</a:t>
            </a:r>
            <a:r>
              <a:rPr lang="en-US" altLang="zh-CN" sz="2000" dirty="0">
                <a:solidFill>
                  <a:schemeClr val="tx1"/>
                </a:solidFill>
                <a:latin typeface="Calibri" charset="0"/>
                <a:cs typeface="Calibri" charset="0"/>
                <a:sym typeface="+mn-ea"/>
              </a:rPr>
              <a:t>HTTP</a:t>
            </a:r>
            <a:r>
              <a:rPr lang="zh-CN" altLang="en-US" sz="2000" dirty="0">
                <a:solidFill>
                  <a:schemeClr val="tx1"/>
                </a:solidFill>
                <a:latin typeface="Calibri" charset="0"/>
                <a:cs typeface="Calibri" charset="0"/>
                <a:sym typeface="+mn-ea"/>
              </a:rPr>
              <a:t>和</a:t>
            </a:r>
            <a:r>
              <a:rPr lang="en-US" altLang="zh-CN" sz="2000" dirty="0">
                <a:solidFill>
                  <a:schemeClr val="tx1"/>
                </a:solidFill>
                <a:latin typeface="Calibri" charset="0"/>
                <a:cs typeface="Calibri" charset="0"/>
                <a:sym typeface="+mn-ea"/>
              </a:rPr>
              <a:t>HTML</a:t>
            </a:r>
            <a:r>
              <a:rPr lang="zh-CN" altLang="en-US" sz="2000" dirty="0">
                <a:solidFill>
                  <a:schemeClr val="tx1"/>
                </a:solidFill>
                <a:latin typeface="Calibri" charset="0"/>
                <a:cs typeface="Calibri" charset="0"/>
                <a:sym typeface="+mn-ea"/>
              </a:rPr>
              <a:t>。</a:t>
            </a:r>
            <a:endParaRPr lang="zh-CN" altLang="en-US" sz="2000" dirty="0">
              <a:solidFill>
                <a:schemeClr val="tx1"/>
              </a:solidFill>
              <a:latin typeface="Calibri" charset="0"/>
              <a:cs typeface="Calibri" charset="0"/>
              <a:sym typeface="+mn-ea"/>
            </a:endParaRPr>
          </a:p>
          <a:p>
            <a:pPr fontAlgn="auto">
              <a:lnSpc>
                <a:spcPts val="2500"/>
              </a:lnSpc>
            </a:pPr>
            <a:r>
              <a:rPr lang="en-US" altLang="zh-CN" sz="2000" dirty="0">
                <a:solidFill>
                  <a:schemeClr val="tx1"/>
                </a:solidFill>
                <a:latin typeface="Calibri" charset="0"/>
                <a:cs typeface="Calibri" charset="0"/>
                <a:sym typeface="+mn-ea"/>
              </a:rPr>
              <a:t>Web</a:t>
            </a:r>
            <a:r>
              <a:rPr lang="zh-CN" altLang="en-US" sz="2000" dirty="0">
                <a:solidFill>
                  <a:schemeClr val="tx1"/>
                </a:solidFill>
                <a:latin typeface="Calibri" charset="0"/>
                <a:cs typeface="Calibri" charset="0"/>
                <a:sym typeface="+mn-ea"/>
              </a:rPr>
              <a:t>服务器以两种不同的方式提供内容：取一个磁盘文件并返回其内容（静态内容）和运行一个可执行文件并返回其输出（动态内容）</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每条</a:t>
            </a:r>
            <a:r>
              <a:rPr lang="en-US" altLang="zh-CN" sz="2000" dirty="0">
                <a:solidFill>
                  <a:schemeClr val="tx1"/>
                </a:solidFill>
                <a:latin typeface="Calibri" charset="0"/>
                <a:cs typeface="Calibri" charset="0"/>
                <a:sym typeface="+mn-ea"/>
              </a:rPr>
              <a:t>Web</a:t>
            </a:r>
            <a:r>
              <a:rPr lang="zh-CN" altLang="en-US" sz="2000" dirty="0">
                <a:solidFill>
                  <a:schemeClr val="tx1"/>
                </a:solidFill>
                <a:latin typeface="Calibri" charset="0"/>
                <a:cs typeface="Calibri" charset="0"/>
                <a:sym typeface="+mn-ea"/>
              </a:rPr>
              <a:t>服务器返回的内容都和其管理的某个文件相关联，这些文件中每一个都有一个唯一的名字，记作</a:t>
            </a:r>
            <a:r>
              <a:rPr lang="en-US" altLang="zh-CN" sz="2000" dirty="0">
                <a:solidFill>
                  <a:schemeClr val="tx1"/>
                </a:solidFill>
                <a:latin typeface="Calibri" charset="0"/>
                <a:cs typeface="Calibri" charset="0"/>
                <a:sym typeface="+mn-ea"/>
              </a:rPr>
              <a:t>URL</a:t>
            </a:r>
            <a:r>
              <a:rPr lang="zh-CN" altLang="en-US" sz="2000" dirty="0">
                <a:solidFill>
                  <a:schemeClr val="tx1"/>
                </a:solidFill>
                <a:latin typeface="Calibri" charset="0"/>
                <a:cs typeface="Calibri" charset="0"/>
                <a:sym typeface="+mn-ea"/>
              </a:rPr>
              <a:t>，而</a:t>
            </a:r>
            <a:r>
              <a:rPr lang="en-US" altLang="zh-CN" sz="2000" dirty="0">
                <a:solidFill>
                  <a:schemeClr val="tx1"/>
                </a:solidFill>
                <a:latin typeface="Calibri" charset="0"/>
                <a:cs typeface="Calibri" charset="0"/>
                <a:sym typeface="+mn-ea"/>
              </a:rPr>
              <a:t>URI</a:t>
            </a:r>
            <a:r>
              <a:rPr lang="zh-CN" altLang="en-US" sz="2000" dirty="0">
                <a:solidFill>
                  <a:schemeClr val="tx1"/>
                </a:solidFill>
                <a:latin typeface="Calibri" charset="0"/>
                <a:cs typeface="Calibri" charset="0"/>
                <a:sym typeface="+mn-ea"/>
              </a:rPr>
              <a:t>则是相应的</a:t>
            </a:r>
            <a:r>
              <a:rPr lang="en-US" altLang="zh-CN" sz="2000" dirty="0">
                <a:solidFill>
                  <a:schemeClr val="tx1"/>
                </a:solidFill>
                <a:latin typeface="Calibri" charset="0"/>
                <a:cs typeface="Calibri" charset="0"/>
                <a:sym typeface="+mn-ea"/>
              </a:rPr>
              <a:t>URL</a:t>
            </a:r>
            <a:r>
              <a:rPr lang="zh-CN" altLang="en-US" sz="2000" dirty="0">
                <a:solidFill>
                  <a:schemeClr val="tx1"/>
                </a:solidFill>
                <a:latin typeface="Calibri" charset="0"/>
                <a:cs typeface="Calibri" charset="0"/>
                <a:sym typeface="+mn-ea"/>
              </a:rPr>
              <a:t>的后缀（只有浏览器进行</a:t>
            </a:r>
            <a:r>
              <a:rPr lang="en-US" altLang="zh-CN" sz="2000" dirty="0">
                <a:solidFill>
                  <a:schemeClr val="tx1"/>
                </a:solidFill>
                <a:latin typeface="Calibri" charset="0"/>
                <a:cs typeface="Calibri" charset="0"/>
                <a:sym typeface="+mn-ea"/>
              </a:rPr>
              <a:t>GET</a:t>
            </a:r>
            <a:r>
              <a:rPr lang="zh-CN" altLang="en-US" sz="2000" dirty="0">
                <a:solidFill>
                  <a:schemeClr val="tx1"/>
                </a:solidFill>
                <a:latin typeface="Calibri" charset="0"/>
                <a:cs typeface="Calibri" charset="0"/>
                <a:sym typeface="+mn-ea"/>
              </a:rPr>
              <a:t>请求时如此）。</a:t>
            </a:r>
            <a:endParaRPr lang="en-US" altLang="zh-CN"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关于这些内容的具体细节大家可以参看教材，主要是一些细节性的知识，这里不做赘述。后面的内容与编写</a:t>
            </a:r>
            <a:r>
              <a:rPr lang="en-US" altLang="zh-CN" sz="2000" dirty="0">
                <a:solidFill>
                  <a:schemeClr val="tx1"/>
                </a:solidFill>
                <a:latin typeface="Calibri" charset="0"/>
                <a:cs typeface="Calibri" charset="0"/>
                <a:sym typeface="+mn-ea"/>
              </a:rPr>
              <a:t>Proxylab</a:t>
            </a:r>
            <a:r>
              <a:rPr lang="zh-CN" altLang="en-US" sz="2000" dirty="0">
                <a:solidFill>
                  <a:schemeClr val="tx1"/>
                </a:solidFill>
                <a:latin typeface="Calibri" charset="0"/>
                <a:cs typeface="Calibri" charset="0"/>
                <a:sym typeface="+mn-ea"/>
              </a:rPr>
              <a:t>相关，同样可以参看教材。</a:t>
            </a:r>
            <a:endParaRPr lang="zh-CN" altLang="en-US" sz="2000" dirty="0">
              <a:solidFill>
                <a:schemeClr val="tx1"/>
              </a:solidFill>
              <a:latin typeface="Calibri" charset="0"/>
              <a:cs typeface="Calibri" charset="0"/>
              <a:sym typeface="+mn-ea"/>
            </a:endParaRPr>
          </a:p>
          <a:p>
            <a:pPr fontAlgn="auto">
              <a:lnSpc>
                <a:spcPts val="2500"/>
              </a:lnSpc>
            </a:pPr>
            <a:r>
              <a:rPr lang="zh-CN" altLang="en-US" sz="2000" dirty="0">
                <a:solidFill>
                  <a:schemeClr val="tx1"/>
                </a:solidFill>
                <a:latin typeface="Calibri" charset="0"/>
                <a:cs typeface="Calibri" charset="0"/>
                <a:sym typeface="+mn-ea"/>
              </a:rPr>
              <a:t>这些内容不做详细介绍，因为这些内容更多和实践相关，大家在日后遇到实际编写</a:t>
            </a:r>
            <a:r>
              <a:rPr lang="en-US" altLang="zh-CN" sz="2000" dirty="0">
                <a:solidFill>
                  <a:schemeClr val="tx1"/>
                </a:solidFill>
                <a:latin typeface="Calibri" charset="0"/>
                <a:cs typeface="Calibri" charset="0"/>
                <a:sym typeface="+mn-ea"/>
              </a:rPr>
              <a:t>Web Server</a:t>
            </a:r>
            <a:r>
              <a:rPr lang="zh-CN" altLang="en-US" sz="2000" dirty="0">
                <a:solidFill>
                  <a:schemeClr val="tx1"/>
                </a:solidFill>
                <a:latin typeface="Calibri" charset="0"/>
                <a:cs typeface="Calibri" charset="0"/>
                <a:sym typeface="+mn-ea"/>
              </a:rPr>
              <a:t>之类的需求的时候可以参考。现在搭建服务器的一个常用方式是使用框架，比如</a:t>
            </a:r>
            <a:r>
              <a:rPr lang="en-US" altLang="zh-CN" sz="2000" dirty="0">
                <a:solidFill>
                  <a:schemeClr val="tx1"/>
                </a:solidFill>
                <a:latin typeface="Calibri" charset="0"/>
                <a:cs typeface="Calibri" charset="0"/>
                <a:sym typeface="+mn-ea"/>
              </a:rPr>
              <a:t>python</a:t>
            </a:r>
            <a:r>
              <a:rPr lang="zh-CN" altLang="en-US" sz="2000" dirty="0">
                <a:solidFill>
                  <a:schemeClr val="tx1"/>
                </a:solidFill>
                <a:latin typeface="Calibri" charset="0"/>
                <a:cs typeface="Calibri" charset="0"/>
                <a:sym typeface="+mn-ea"/>
              </a:rPr>
              <a:t>的</a:t>
            </a:r>
            <a:r>
              <a:rPr lang="en-US" altLang="zh-CN" sz="2000" dirty="0">
                <a:solidFill>
                  <a:schemeClr val="tx1"/>
                </a:solidFill>
                <a:latin typeface="Calibri" charset="0"/>
                <a:cs typeface="Calibri" charset="0"/>
                <a:sym typeface="+mn-ea"/>
              </a:rPr>
              <a:t>Django</a:t>
            </a:r>
            <a:r>
              <a:rPr lang="zh-CN" altLang="en-US" sz="2000" dirty="0">
                <a:solidFill>
                  <a:schemeClr val="tx1"/>
                </a:solidFill>
                <a:latin typeface="Calibri" charset="0"/>
                <a:cs typeface="Calibri" charset="0"/>
                <a:sym typeface="+mn-ea"/>
              </a:rPr>
              <a:t>框架，可以相对轻松地搭建一个服务器。</a:t>
            </a:r>
            <a:endParaRPr lang="zh-CN" altLang="en-US" sz="2000" dirty="0">
              <a:solidFill>
                <a:schemeClr val="tx1"/>
              </a:solidFill>
              <a:latin typeface="Calibri" charset="0"/>
              <a:cs typeface="Calibri"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a:t>
            </a:r>
            <a:r>
              <a:rPr lang="en-US" altLang="zh-CN" sz="4400" b="1" i="1" dirty="0">
                <a:solidFill>
                  <a:schemeClr val="bg1"/>
                </a:solidFill>
                <a:latin typeface="微软雅黑" charset="-122"/>
                <a:ea typeface="微软雅黑" charset="-122"/>
              </a:rPr>
              <a:t>4</a:t>
            </a:r>
            <a:endParaRPr lang="en-US" altLang="zh-CN"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有关习题</a:t>
            </a:r>
            <a:endParaRPr lang="zh-CN" altLang="en-US" sz="4800" b="1" dirty="0">
              <a:solidFill>
                <a:schemeClr val="bg1"/>
              </a:solidFill>
              <a:latin typeface="微软雅黑" charset="-122"/>
              <a:ea typeface="微软雅黑"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5160" y="297815"/>
            <a:ext cx="4803775" cy="6261735"/>
          </a:xfrm>
          <a:prstGeom prst="rect">
            <a:avLst/>
          </a:prstGeom>
        </p:spPr>
      </p:pic>
      <p:pic>
        <p:nvPicPr>
          <p:cNvPr id="5" name="图片 4"/>
          <p:cNvPicPr>
            <a:picLocks noChangeAspect="1"/>
          </p:cNvPicPr>
          <p:nvPr/>
        </p:nvPicPr>
        <p:blipFill>
          <a:blip r:embed="rId3"/>
          <a:stretch>
            <a:fillRect/>
          </a:stretch>
        </p:blipFill>
        <p:spPr>
          <a:xfrm>
            <a:off x="5613400" y="297815"/>
            <a:ext cx="4214495" cy="612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5160" y="297815"/>
            <a:ext cx="4803775" cy="6261735"/>
          </a:xfrm>
          <a:prstGeom prst="rect">
            <a:avLst/>
          </a:prstGeom>
        </p:spPr>
      </p:pic>
      <p:pic>
        <p:nvPicPr>
          <p:cNvPr id="5" name="图片 4"/>
          <p:cNvPicPr>
            <a:picLocks noChangeAspect="1"/>
          </p:cNvPicPr>
          <p:nvPr/>
        </p:nvPicPr>
        <p:blipFill>
          <a:blip r:embed="rId3"/>
          <a:stretch>
            <a:fillRect/>
          </a:stretch>
        </p:blipFill>
        <p:spPr>
          <a:xfrm>
            <a:off x="5613400" y="297815"/>
            <a:ext cx="4214495" cy="6127750"/>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1217007" y="1306416"/>
              <a:ext cx="561906" cy="599801"/>
            </p14:xfrm>
          </p:contentPart>
        </mc:Choice>
        <mc:Fallback xmlns="">
          <p:pic>
            <p:nvPicPr>
              <p:cNvPr id="3" name="墨迹 2"/>
            </p:nvPicPr>
            <p:blipFill>
              <a:blip/>
            </p:blipFill>
            <p:spPr>
              <a:xfrm>
                <a:off x="1217007" y="1306416"/>
                <a:ext cx="561906" cy="59980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088647" y="1440618"/>
              <a:ext cx="348108" cy="388912"/>
            </p14:xfrm>
          </p:contentPart>
        </mc:Choice>
        <mc:Fallback xmlns="">
          <p:pic>
            <p:nvPicPr>
              <p:cNvPr id="6" name="墨迹 5"/>
            </p:nvPicPr>
            <p:blipFill>
              <a:blip/>
            </p:blipFill>
            <p:spPr>
              <a:xfrm>
                <a:off x="2088647" y="1440618"/>
                <a:ext cx="348108" cy="38891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074942" y="1462528"/>
              <a:ext cx="370036" cy="476555"/>
            </p14:xfrm>
          </p:contentPart>
        </mc:Choice>
        <mc:Fallback xmlns="">
          <p:pic>
            <p:nvPicPr>
              <p:cNvPr id="7" name="墨迹 6"/>
            </p:nvPicPr>
            <p:blipFill>
              <a:blip/>
            </p:blipFill>
            <p:spPr>
              <a:xfrm>
                <a:off x="2074942" y="1462528"/>
                <a:ext cx="370036" cy="47655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2774413" y="1281766"/>
              <a:ext cx="618953" cy="759509"/>
            </p14:xfrm>
          </p:contentPart>
        </mc:Choice>
        <mc:Fallback xmlns="">
          <p:pic>
            <p:nvPicPr>
              <p:cNvPr id="8" name="墨迹 7"/>
            </p:nvPicPr>
            <p:blipFill>
              <a:blip/>
            </p:blipFill>
            <p:spPr>
              <a:xfrm>
                <a:off x="2774413" y="1281766"/>
                <a:ext cx="618953" cy="75950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3424888" y="966802"/>
              <a:ext cx="108270" cy="350569"/>
            </p14:xfrm>
          </p:contentPart>
        </mc:Choice>
        <mc:Fallback xmlns="">
          <p:pic>
            <p:nvPicPr>
              <p:cNvPr id="9" name="墨迹 8"/>
            </p:nvPicPr>
            <p:blipFill>
              <a:blip/>
            </p:blipFill>
            <p:spPr>
              <a:xfrm>
                <a:off x="3424888" y="966802"/>
                <a:ext cx="108270" cy="35056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3683913" y="1059751"/>
              <a:ext cx="161720" cy="301783"/>
            </p14:xfrm>
          </p:contentPart>
        </mc:Choice>
        <mc:Fallback xmlns="">
          <p:pic>
            <p:nvPicPr>
              <p:cNvPr id="10" name="墨迹 9"/>
            </p:nvPicPr>
            <p:blipFill>
              <a:blip/>
            </p:blipFill>
            <p:spPr>
              <a:xfrm>
                <a:off x="3683913" y="1059751"/>
                <a:ext cx="161720" cy="30178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4018316" y="1617956"/>
              <a:ext cx="356331" cy="296477"/>
            </p14:xfrm>
          </p:contentPart>
        </mc:Choice>
        <mc:Fallback xmlns="">
          <p:pic>
            <p:nvPicPr>
              <p:cNvPr id="11" name="墨迹 10"/>
            </p:nvPicPr>
            <p:blipFill>
              <a:blip/>
            </p:blipFill>
            <p:spPr>
              <a:xfrm>
                <a:off x="4018316" y="1617956"/>
                <a:ext cx="356331" cy="29647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4042814" y="1478961"/>
              <a:ext cx="348279" cy="576693"/>
            </p14:xfrm>
          </p:contentPart>
        </mc:Choice>
        <mc:Fallback xmlns="">
          <p:pic>
            <p:nvPicPr>
              <p:cNvPr id="12" name="墨迹 11"/>
            </p:nvPicPr>
            <p:blipFill>
              <a:blip/>
            </p:blipFill>
            <p:spPr>
              <a:xfrm>
                <a:off x="4042814" y="1478961"/>
                <a:ext cx="348279" cy="57669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4628875" y="1208845"/>
              <a:ext cx="332348" cy="819592"/>
            </p14:xfrm>
          </p:contentPart>
        </mc:Choice>
        <mc:Fallback xmlns="">
          <p:pic>
            <p:nvPicPr>
              <p:cNvPr id="13" name="墨迹 12"/>
            </p:nvPicPr>
            <p:blipFill>
              <a:blip/>
            </p:blipFill>
            <p:spPr>
              <a:xfrm>
                <a:off x="4628875" y="1208845"/>
                <a:ext cx="332348" cy="81959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5070863" y="966802"/>
              <a:ext cx="10964" cy="62993"/>
            </p14:xfrm>
          </p:contentPart>
        </mc:Choice>
        <mc:Fallback xmlns="">
          <p:pic>
            <p:nvPicPr>
              <p:cNvPr id="14" name="墨迹 13"/>
            </p:nvPicPr>
            <p:blipFill>
              <a:blip/>
            </p:blipFill>
            <p:spPr>
              <a:xfrm>
                <a:off x="5070863" y="966802"/>
                <a:ext cx="10964" cy="6299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5076345" y="1035273"/>
              <a:ext cx="2741" cy="183500"/>
            </p14:xfrm>
          </p:contentPart>
        </mc:Choice>
        <mc:Fallback xmlns="">
          <p:pic>
            <p:nvPicPr>
              <p:cNvPr id="15" name="墨迹 14"/>
            </p:nvPicPr>
            <p:blipFill>
              <a:blip/>
            </p:blipFill>
            <p:spPr>
              <a:xfrm>
                <a:off x="5076345" y="1035273"/>
                <a:ext cx="2741" cy="1835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5202431" y="750436"/>
              <a:ext cx="116836" cy="526537"/>
            </p14:xfrm>
          </p:contentPart>
        </mc:Choice>
        <mc:Fallback xmlns="">
          <p:pic>
            <p:nvPicPr>
              <p:cNvPr id="16" name="墨迹 15"/>
            </p:nvPicPr>
            <p:blipFill>
              <a:blip/>
            </p:blipFill>
            <p:spPr>
              <a:xfrm>
                <a:off x="5202431" y="750436"/>
                <a:ext cx="116836" cy="52653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888086" y="3354880"/>
              <a:ext cx="611244" cy="728868"/>
            </p14:xfrm>
          </p:contentPart>
        </mc:Choice>
        <mc:Fallback xmlns="">
          <p:pic>
            <p:nvPicPr>
              <p:cNvPr id="17" name="墨迹 16"/>
            </p:nvPicPr>
            <p:blipFill>
              <a:blip/>
            </p:blipFill>
            <p:spPr>
              <a:xfrm>
                <a:off x="888086" y="3354880"/>
                <a:ext cx="611244" cy="72886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1874848" y="3538552"/>
              <a:ext cx="364554" cy="320442"/>
            </p14:xfrm>
          </p:contentPart>
        </mc:Choice>
        <mc:Fallback xmlns="">
          <p:pic>
            <p:nvPicPr>
              <p:cNvPr id="18" name="墨迹 17"/>
            </p:nvPicPr>
            <p:blipFill>
              <a:blip/>
            </p:blipFill>
            <p:spPr>
              <a:xfrm>
                <a:off x="1874848" y="3538552"/>
                <a:ext cx="364554" cy="32044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1910481" y="3429000"/>
              <a:ext cx="227504" cy="339613"/>
            </p14:xfrm>
          </p:contentPart>
        </mc:Choice>
        <mc:Fallback xmlns="">
          <p:pic>
            <p:nvPicPr>
              <p:cNvPr id="19" name="墨迹 18"/>
            </p:nvPicPr>
            <p:blipFill>
              <a:blip/>
            </p:blipFill>
            <p:spPr>
              <a:xfrm>
                <a:off x="1910481" y="3429000"/>
                <a:ext cx="227504" cy="33961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2373712" y="3283329"/>
              <a:ext cx="446784" cy="811203"/>
            </p14:xfrm>
          </p:contentPart>
        </mc:Choice>
        <mc:Fallback xmlns="">
          <p:pic>
            <p:nvPicPr>
              <p:cNvPr id="20" name="墨迹 19"/>
            </p:nvPicPr>
            <p:blipFill>
              <a:blip/>
            </p:blipFill>
            <p:spPr>
              <a:xfrm>
                <a:off x="2373712" y="3283329"/>
                <a:ext cx="446784" cy="81120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2924654" y="2760899"/>
              <a:ext cx="161720" cy="585936"/>
            </p14:xfrm>
          </p:contentPart>
        </mc:Choice>
        <mc:Fallback xmlns="">
          <p:pic>
            <p:nvPicPr>
              <p:cNvPr id="21" name="墨迹 20"/>
            </p:nvPicPr>
            <p:blipFill>
              <a:blip/>
            </p:blipFill>
            <p:spPr>
              <a:xfrm>
                <a:off x="2924654" y="2760899"/>
                <a:ext cx="161720" cy="58593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3223424" y="2807288"/>
              <a:ext cx="389223" cy="400210"/>
            </p14:xfrm>
          </p:contentPart>
        </mc:Choice>
        <mc:Fallback xmlns="">
          <p:pic>
            <p:nvPicPr>
              <p:cNvPr id="22" name="墨迹 21"/>
            </p:nvPicPr>
            <p:blipFill>
              <a:blip/>
            </p:blipFill>
            <p:spPr>
              <a:xfrm>
                <a:off x="3223424" y="2807288"/>
                <a:ext cx="389223" cy="40021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3644169" y="3652213"/>
              <a:ext cx="305622" cy="236908"/>
            </p14:xfrm>
          </p:contentPart>
        </mc:Choice>
        <mc:Fallback xmlns="">
          <p:pic>
            <p:nvPicPr>
              <p:cNvPr id="23" name="墨迹 22"/>
            </p:nvPicPr>
            <p:blipFill>
              <a:blip/>
            </p:blipFill>
            <p:spPr>
              <a:xfrm>
                <a:off x="3644169" y="3652213"/>
                <a:ext cx="305622" cy="23690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3757921" y="3567823"/>
              <a:ext cx="222021" cy="313081"/>
            </p14:xfrm>
          </p:contentPart>
        </mc:Choice>
        <mc:Fallback xmlns="">
          <p:pic>
            <p:nvPicPr>
              <p:cNvPr id="24" name="墨迹 23"/>
            </p:nvPicPr>
            <p:blipFill>
              <a:blip/>
            </p:blipFill>
            <p:spPr>
              <a:xfrm>
                <a:off x="3757921" y="3567823"/>
                <a:ext cx="222021" cy="31308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4138235" y="3414963"/>
              <a:ext cx="299455" cy="663308"/>
            </p14:xfrm>
          </p:contentPart>
        </mc:Choice>
        <mc:Fallback xmlns="">
          <p:pic>
            <p:nvPicPr>
              <p:cNvPr id="25" name="墨迹 24"/>
            </p:nvPicPr>
            <p:blipFill>
              <a:blip/>
            </p:blipFill>
            <p:spPr>
              <a:xfrm>
                <a:off x="4138235" y="3414963"/>
                <a:ext cx="299455" cy="66330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4670676" y="2907597"/>
              <a:ext cx="54820" cy="247521"/>
            </p14:xfrm>
          </p:contentPart>
        </mc:Choice>
        <mc:Fallback xmlns="">
          <p:pic>
            <p:nvPicPr>
              <p:cNvPr id="26" name="墨迹 25"/>
            </p:nvPicPr>
            <p:blipFill>
              <a:blip/>
            </p:blipFill>
            <p:spPr>
              <a:xfrm>
                <a:off x="4670676" y="2907597"/>
                <a:ext cx="54820" cy="247521"/>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4911884" y="2770998"/>
              <a:ext cx="122661" cy="429653"/>
            </p14:xfrm>
          </p:contentPart>
        </mc:Choice>
        <mc:Fallback xmlns="">
          <p:pic>
            <p:nvPicPr>
              <p:cNvPr id="27" name="墨迹 26"/>
            </p:nvPicPr>
            <p:blipFill>
              <a:blip/>
            </p:blipFill>
            <p:spPr>
              <a:xfrm>
                <a:off x="4911884" y="2770998"/>
                <a:ext cx="122661" cy="42965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5044138" y="3675151"/>
              <a:ext cx="182963" cy="274224"/>
            </p14:xfrm>
          </p:contentPart>
        </mc:Choice>
        <mc:Fallback xmlns="">
          <p:pic>
            <p:nvPicPr>
              <p:cNvPr id="28" name="墨迹 27"/>
            </p:nvPicPr>
            <p:blipFill>
              <a:blip/>
            </p:blipFill>
            <p:spPr>
              <a:xfrm>
                <a:off x="5044138" y="3675151"/>
                <a:ext cx="182963" cy="27422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5081827" y="3735747"/>
              <a:ext cx="213798" cy="219105"/>
            </p14:xfrm>
          </p:contentPart>
        </mc:Choice>
        <mc:Fallback xmlns="">
          <p:pic>
            <p:nvPicPr>
              <p:cNvPr id="29" name="墨迹 28"/>
            </p:nvPicPr>
            <p:blipFill>
              <a:blip/>
            </p:blipFill>
            <p:spPr>
              <a:xfrm>
                <a:off x="5081827" y="3735747"/>
                <a:ext cx="213798" cy="21910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5344964" y="3549507"/>
              <a:ext cx="178165" cy="644479"/>
            </p14:xfrm>
          </p:contentPart>
        </mc:Choice>
        <mc:Fallback xmlns="">
          <p:pic>
            <p:nvPicPr>
              <p:cNvPr id="30" name="墨迹 29"/>
            </p:nvPicPr>
            <p:blipFill>
              <a:blip/>
            </p:blipFill>
            <p:spPr>
              <a:xfrm>
                <a:off x="5344964" y="3549507"/>
                <a:ext cx="178165" cy="64447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5684848" y="3078431"/>
              <a:ext cx="43856" cy="276620"/>
            </p14:xfrm>
          </p:contentPart>
        </mc:Choice>
        <mc:Fallback xmlns="">
          <p:pic>
            <p:nvPicPr>
              <p:cNvPr id="31" name="墨迹 30"/>
            </p:nvPicPr>
            <p:blipFill>
              <a:blip/>
            </p:blipFill>
            <p:spPr>
              <a:xfrm>
                <a:off x="5684848" y="3078431"/>
                <a:ext cx="43856" cy="27662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5865755" y="2957923"/>
              <a:ext cx="104158" cy="489050"/>
            </p14:xfrm>
          </p:contentPart>
        </mc:Choice>
        <mc:Fallback xmlns="">
          <p:pic>
            <p:nvPicPr>
              <p:cNvPr id="32" name="墨迹 31"/>
            </p:nvPicPr>
            <p:blipFill>
              <a:blip/>
            </p:blipFill>
            <p:spPr>
              <a:xfrm>
                <a:off x="5865755" y="2957923"/>
                <a:ext cx="104158" cy="4890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1836474" y="4912754"/>
              <a:ext cx="38374" cy="170492"/>
            </p14:xfrm>
          </p:contentPart>
        </mc:Choice>
        <mc:Fallback xmlns="">
          <p:pic>
            <p:nvPicPr>
              <p:cNvPr id="33" name="墨迹 32"/>
            </p:nvPicPr>
            <p:blipFill>
              <a:blip/>
            </p:blipFill>
            <p:spPr>
              <a:xfrm>
                <a:off x="1836474" y="4912754"/>
                <a:ext cx="38374" cy="17049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1939776" y="4907961"/>
              <a:ext cx="99533" cy="141049"/>
            </p14:xfrm>
          </p:contentPart>
        </mc:Choice>
        <mc:Fallback xmlns="">
          <p:pic>
            <p:nvPicPr>
              <p:cNvPr id="35" name="墨迹 34"/>
            </p:nvPicPr>
            <p:blipFill>
              <a:blip/>
            </p:blipFill>
            <p:spPr>
              <a:xfrm>
                <a:off x="1939776" y="4907961"/>
                <a:ext cx="99533" cy="14104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2066719" y="4841545"/>
              <a:ext cx="142532" cy="280044"/>
            </p14:xfrm>
          </p:contentPart>
        </mc:Choice>
        <mc:Fallback xmlns="">
          <p:pic>
            <p:nvPicPr>
              <p:cNvPr id="36" name="墨迹 35"/>
            </p:nvPicPr>
            <p:blipFill>
              <a:blip/>
            </p:blipFill>
            <p:spPr>
              <a:xfrm>
                <a:off x="2066719" y="4841545"/>
                <a:ext cx="142532" cy="28004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2286000" y="5094201"/>
              <a:ext cx="70002" cy="39973"/>
            </p14:xfrm>
          </p:contentPart>
        </mc:Choice>
        <mc:Fallback xmlns="">
          <p:pic>
            <p:nvPicPr>
              <p:cNvPr id="37" name="墨迹 36"/>
            </p:nvPicPr>
            <p:blipFill>
              <a:blip/>
            </p:blipFill>
            <p:spPr>
              <a:xfrm>
                <a:off x="2286000" y="5094201"/>
                <a:ext cx="70002" cy="39973"/>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2406604" y="4899231"/>
              <a:ext cx="123345" cy="145671"/>
            </p14:xfrm>
          </p:contentPart>
        </mc:Choice>
        <mc:Fallback xmlns="">
          <p:pic>
            <p:nvPicPr>
              <p:cNvPr id="38" name="墨迹 37"/>
            </p:nvPicPr>
            <p:blipFill>
              <a:blip/>
            </p:blipFill>
            <p:spPr>
              <a:xfrm>
                <a:off x="2406604" y="4899231"/>
                <a:ext cx="123345" cy="14567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2708115" y="4928502"/>
              <a:ext cx="60302" cy="121878"/>
            </p14:xfrm>
          </p:contentPart>
        </mc:Choice>
        <mc:Fallback xmlns="">
          <p:pic>
            <p:nvPicPr>
              <p:cNvPr id="39" name="墨迹 38"/>
            </p:nvPicPr>
            <p:blipFill>
              <a:blip/>
            </p:blipFill>
            <p:spPr>
              <a:xfrm>
                <a:off x="2708115" y="4928502"/>
                <a:ext cx="60302" cy="12187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2828719" y="4803886"/>
              <a:ext cx="104843" cy="279360"/>
            </p14:xfrm>
          </p:contentPart>
        </mc:Choice>
        <mc:Fallback xmlns="">
          <p:pic>
            <p:nvPicPr>
              <p:cNvPr id="40" name="墨迹 39"/>
            </p:nvPicPr>
            <p:blipFill>
              <a:blip/>
            </p:blipFill>
            <p:spPr>
              <a:xfrm>
                <a:off x="2828719" y="4803886"/>
                <a:ext cx="104843" cy="279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2952064" y="4849761"/>
              <a:ext cx="150756" cy="140365"/>
            </p14:xfrm>
          </p:contentPart>
        </mc:Choice>
        <mc:Fallback xmlns="">
          <p:pic>
            <p:nvPicPr>
              <p:cNvPr id="41" name="墨迹 40"/>
            </p:nvPicPr>
            <p:blipFill>
              <a:blip/>
            </p:blipFill>
            <p:spPr>
              <a:xfrm>
                <a:off x="2952064" y="4849761"/>
                <a:ext cx="150756" cy="14036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3026072" y="4869618"/>
              <a:ext cx="71266" cy="191717"/>
            </p14:xfrm>
          </p:contentPart>
        </mc:Choice>
        <mc:Fallback xmlns="">
          <p:pic>
            <p:nvPicPr>
              <p:cNvPr id="42" name="墨迹 41"/>
            </p:nvPicPr>
            <p:blipFill>
              <a:blip/>
            </p:blipFill>
            <p:spPr>
              <a:xfrm>
                <a:off x="3026072" y="4869618"/>
                <a:ext cx="71266" cy="19171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3116525" y="5075029"/>
              <a:ext cx="70002" cy="39973"/>
            </p14:xfrm>
          </p:contentPart>
        </mc:Choice>
        <mc:Fallback xmlns="">
          <p:pic>
            <p:nvPicPr>
              <p:cNvPr id="43" name="墨迹 42"/>
            </p:nvPicPr>
            <p:blipFill>
              <a:blip/>
            </p:blipFill>
            <p:spPr>
              <a:xfrm>
                <a:off x="3116525" y="5075029"/>
                <a:ext cx="70002" cy="3997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2582028" y="5014775"/>
              <a:ext cx="70003" cy="39973"/>
            </p14:xfrm>
          </p:contentPart>
        </mc:Choice>
        <mc:Fallback xmlns="">
          <p:pic>
            <p:nvPicPr>
              <p:cNvPr id="44" name="墨迹 43"/>
            </p:nvPicPr>
            <p:blipFill>
              <a:blip/>
            </p:blipFill>
            <p:spPr>
              <a:xfrm>
                <a:off x="2582028" y="5014775"/>
                <a:ext cx="70003" cy="3997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3135712" y="5039424"/>
              <a:ext cx="70003" cy="39973"/>
            </p14:xfrm>
          </p:contentPart>
        </mc:Choice>
        <mc:Fallback xmlns="">
          <p:pic>
            <p:nvPicPr>
              <p:cNvPr id="45" name="墨迹 44"/>
            </p:nvPicPr>
            <p:blipFill>
              <a:blip/>
            </p:blipFill>
            <p:spPr>
              <a:xfrm>
                <a:off x="3135712" y="5039424"/>
                <a:ext cx="70003" cy="3997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3238328" y="4784030"/>
              <a:ext cx="138592" cy="154743"/>
            </p14:xfrm>
          </p:contentPart>
        </mc:Choice>
        <mc:Fallback xmlns="">
          <p:pic>
            <p:nvPicPr>
              <p:cNvPr id="46" name="墨迹 45"/>
            </p:nvPicPr>
            <p:blipFill>
              <a:blip/>
            </p:blipFill>
            <p:spPr>
              <a:xfrm>
                <a:off x="3238328" y="4784030"/>
                <a:ext cx="138592" cy="15474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3431740" y="4754587"/>
              <a:ext cx="126087" cy="115031"/>
            </p14:xfrm>
          </p:contentPart>
        </mc:Choice>
        <mc:Fallback xmlns="">
          <p:pic>
            <p:nvPicPr>
              <p:cNvPr id="47" name="墨迹 46"/>
            </p:nvPicPr>
            <p:blipFill>
              <a:blip/>
            </p:blipFill>
            <p:spPr>
              <a:xfrm>
                <a:off x="3431740" y="4754587"/>
                <a:ext cx="126087" cy="11503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3476967" y="4727199"/>
              <a:ext cx="91824" cy="164330"/>
            </p14:xfrm>
          </p:contentPart>
        </mc:Choice>
        <mc:Fallback xmlns="">
          <p:pic>
            <p:nvPicPr>
              <p:cNvPr id="48" name="墨迹 47"/>
            </p:nvPicPr>
            <p:blipFill>
              <a:blip/>
            </p:blipFill>
            <p:spPr>
              <a:xfrm>
                <a:off x="3476967" y="4727199"/>
                <a:ext cx="91824" cy="16433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3609221" y="4732677"/>
              <a:ext cx="134994" cy="180762"/>
            </p14:xfrm>
          </p:contentPart>
        </mc:Choice>
        <mc:Fallback xmlns="">
          <p:pic>
            <p:nvPicPr>
              <p:cNvPr id="49" name="墨迹 48"/>
            </p:nvPicPr>
            <p:blipFill>
              <a:blip/>
            </p:blipFill>
            <p:spPr>
              <a:xfrm>
                <a:off x="3609221" y="4732677"/>
                <a:ext cx="134994" cy="180762"/>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3840151" y="4902484"/>
              <a:ext cx="19187" cy="27388"/>
            </p14:xfrm>
          </p:contentPart>
        </mc:Choice>
        <mc:Fallback xmlns="">
          <p:pic>
            <p:nvPicPr>
              <p:cNvPr id="50" name="墨迹 49"/>
            </p:nvPicPr>
            <p:blipFill>
              <a:blip/>
            </p:blipFill>
            <p:spPr>
              <a:xfrm>
                <a:off x="3840151" y="4902484"/>
                <a:ext cx="19187" cy="2738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3914672" y="4729082"/>
              <a:ext cx="383227" cy="233656"/>
            </p14:xfrm>
          </p:contentPart>
        </mc:Choice>
        <mc:Fallback xmlns="">
          <p:pic>
            <p:nvPicPr>
              <p:cNvPr id="51" name="墨迹 50"/>
            </p:nvPicPr>
            <p:blipFill>
              <a:blip/>
            </p:blipFill>
            <p:spPr>
              <a:xfrm>
                <a:off x="3914672" y="4729082"/>
                <a:ext cx="383227" cy="23365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3831927" y="4787453"/>
              <a:ext cx="10964" cy="57516"/>
            </p14:xfrm>
          </p:contentPart>
        </mc:Choice>
        <mc:Fallback xmlns="">
          <p:pic>
            <p:nvPicPr>
              <p:cNvPr id="52" name="墨迹 51"/>
            </p:nvPicPr>
            <p:blipFill>
              <a:blip/>
            </p:blipFill>
            <p:spPr>
              <a:xfrm>
                <a:off x="3831927" y="4787453"/>
                <a:ext cx="10964" cy="5751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1832363" y="6211638"/>
              <a:ext cx="47967" cy="167068"/>
            </p14:xfrm>
          </p:contentPart>
        </mc:Choice>
        <mc:Fallback xmlns="">
          <p:pic>
            <p:nvPicPr>
              <p:cNvPr id="53" name="墨迹 52"/>
            </p:nvPicPr>
            <p:blipFill>
              <a:blip/>
            </p:blipFill>
            <p:spPr>
              <a:xfrm>
                <a:off x="1832363" y="6211638"/>
                <a:ext cx="47967" cy="16706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1973525" y="6239026"/>
              <a:ext cx="106899" cy="147897"/>
            </p14:xfrm>
          </p:contentPart>
        </mc:Choice>
        <mc:Fallback xmlns="">
          <p:pic>
            <p:nvPicPr>
              <p:cNvPr id="54" name="墨迹 53"/>
            </p:nvPicPr>
            <p:blipFill>
              <a:blip/>
            </p:blipFill>
            <p:spPr>
              <a:xfrm>
                <a:off x="1973525" y="6239026"/>
                <a:ext cx="106899" cy="14789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2134388" y="6195206"/>
              <a:ext cx="126942" cy="250088"/>
            </p14:xfrm>
          </p:contentPart>
        </mc:Choice>
        <mc:Fallback xmlns="">
          <p:pic>
            <p:nvPicPr>
              <p:cNvPr id="55" name="墨迹 54"/>
            </p:nvPicPr>
            <p:blipFill>
              <a:blip/>
            </p:blipFill>
            <p:spPr>
              <a:xfrm>
                <a:off x="2134388" y="6195206"/>
                <a:ext cx="126942" cy="25008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2355210" y="6343102"/>
              <a:ext cx="4797" cy="32866"/>
            </p14:xfrm>
          </p:contentPart>
        </mc:Choice>
        <mc:Fallback xmlns="">
          <p:pic>
            <p:nvPicPr>
              <p:cNvPr id="56" name="墨迹 55"/>
            </p:nvPicPr>
            <p:blipFill>
              <a:blip/>
            </p:blipFill>
            <p:spPr>
              <a:xfrm>
                <a:off x="2355210" y="6343102"/>
                <a:ext cx="4797" cy="32866"/>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2439496" y="6255460"/>
              <a:ext cx="109640" cy="186239"/>
            </p14:xfrm>
          </p:contentPart>
        </mc:Choice>
        <mc:Fallback xmlns="">
          <p:pic>
            <p:nvPicPr>
              <p:cNvPr id="57" name="墨迹 56"/>
            </p:nvPicPr>
            <p:blipFill>
              <a:blip/>
            </p:blipFill>
            <p:spPr>
              <a:xfrm>
                <a:off x="2439496" y="6255460"/>
                <a:ext cx="109640" cy="186239"/>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2617661" y="6458132"/>
              <a:ext cx="70003" cy="39973"/>
            </p14:xfrm>
          </p:contentPart>
        </mc:Choice>
        <mc:Fallback xmlns="">
          <p:pic>
            <p:nvPicPr>
              <p:cNvPr id="58" name="墨迹 57"/>
            </p:nvPicPr>
            <p:blipFill>
              <a:blip/>
            </p:blipFill>
            <p:spPr>
              <a:xfrm>
                <a:off x="2617661" y="6458132"/>
                <a:ext cx="70003" cy="39973"/>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2760194" y="6376652"/>
              <a:ext cx="16446" cy="70525"/>
            </p14:xfrm>
          </p:contentPart>
        </mc:Choice>
        <mc:Fallback xmlns="">
          <p:pic>
            <p:nvPicPr>
              <p:cNvPr id="59" name="墨迹 58"/>
            </p:nvPicPr>
            <p:blipFill>
              <a:blip/>
            </p:blipFill>
            <p:spPr>
              <a:xfrm>
                <a:off x="2760194" y="6376652"/>
                <a:ext cx="16446" cy="7052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2875316" y="6284902"/>
              <a:ext cx="81203" cy="321127"/>
            </p14:xfrm>
          </p:contentPart>
        </mc:Choice>
        <mc:Fallback xmlns="">
          <p:pic>
            <p:nvPicPr>
              <p:cNvPr id="60" name="墨迹 59"/>
            </p:nvPicPr>
            <p:blipFill>
              <a:blip/>
            </p:blipFill>
            <p:spPr>
              <a:xfrm>
                <a:off x="2875316" y="6284902"/>
                <a:ext cx="81203" cy="321127"/>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3069927" y="6348579"/>
              <a:ext cx="93195" cy="142419"/>
            </p14:xfrm>
          </p:contentPart>
        </mc:Choice>
        <mc:Fallback xmlns="">
          <p:pic>
            <p:nvPicPr>
              <p:cNvPr id="61" name="墨迹 60"/>
            </p:nvPicPr>
            <p:blipFill>
              <a:blip/>
            </p:blipFill>
            <p:spPr>
              <a:xfrm>
                <a:off x="3069927" y="6348579"/>
                <a:ext cx="93195" cy="14241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3061704" y="6370490"/>
              <a:ext cx="117864" cy="230061"/>
            </p14:xfrm>
          </p:contentPart>
        </mc:Choice>
        <mc:Fallback xmlns="">
          <p:pic>
            <p:nvPicPr>
              <p:cNvPr id="62" name="墨迹 61"/>
            </p:nvPicPr>
            <p:blipFill>
              <a:blip/>
            </p:blipFill>
            <p:spPr>
              <a:xfrm>
                <a:off x="3061704" y="6370490"/>
                <a:ext cx="117864" cy="23006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3211775" y="6584118"/>
              <a:ext cx="6167" cy="30127"/>
            </p14:xfrm>
          </p:contentPart>
        </mc:Choice>
        <mc:Fallback xmlns="">
          <p:pic>
            <p:nvPicPr>
              <p:cNvPr id="63" name="墨迹 62"/>
            </p:nvPicPr>
            <p:blipFill>
              <a:blip/>
            </p:blipFill>
            <p:spPr>
              <a:xfrm>
                <a:off x="3211775" y="6584118"/>
                <a:ext cx="6167" cy="3012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3338889" y="6415680"/>
              <a:ext cx="95593" cy="204727"/>
            </p14:xfrm>
          </p:contentPart>
        </mc:Choice>
        <mc:Fallback xmlns="">
          <p:pic>
            <p:nvPicPr>
              <p:cNvPr id="64" name="墨迹 63"/>
            </p:nvPicPr>
            <p:blipFill>
              <a:blip/>
            </p:blipFill>
            <p:spPr>
              <a:xfrm>
                <a:off x="3338889" y="6415680"/>
                <a:ext cx="95593" cy="204727"/>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3541381" y="6453339"/>
              <a:ext cx="84971" cy="144472"/>
            </p14:xfrm>
          </p:contentPart>
        </mc:Choice>
        <mc:Fallback xmlns="">
          <p:pic>
            <p:nvPicPr>
              <p:cNvPr id="65" name="墨迹 64"/>
            </p:nvPicPr>
            <p:blipFill>
              <a:blip/>
            </p:blipFill>
            <p:spPr>
              <a:xfrm>
                <a:off x="3541381" y="6453339"/>
                <a:ext cx="84971" cy="14447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3571532" y="6452825"/>
              <a:ext cx="79489" cy="166897"/>
            </p14:xfrm>
          </p:contentPart>
        </mc:Choice>
        <mc:Fallback xmlns="">
          <p:pic>
            <p:nvPicPr>
              <p:cNvPr id="66" name="墨迹 65"/>
            </p:nvPicPr>
            <p:blipFill>
              <a:blip/>
            </p:blipFill>
            <p:spPr>
              <a:xfrm>
                <a:off x="3571532" y="6452825"/>
                <a:ext cx="79489" cy="166897"/>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3669694" y="6484835"/>
              <a:ext cx="112895" cy="186925"/>
            </p14:xfrm>
          </p:contentPart>
        </mc:Choice>
        <mc:Fallback xmlns="">
          <p:pic>
            <p:nvPicPr>
              <p:cNvPr id="67" name="墨迹 66"/>
            </p:nvPicPr>
            <p:blipFill>
              <a:blip/>
            </p:blipFill>
            <p:spPr>
              <a:xfrm>
                <a:off x="3669694" y="6484835"/>
                <a:ext cx="112895" cy="18692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3986795" y="6416194"/>
              <a:ext cx="26039" cy="74804"/>
            </p14:xfrm>
          </p:contentPart>
        </mc:Choice>
        <mc:Fallback xmlns="">
          <p:pic>
            <p:nvPicPr>
              <p:cNvPr id="68" name="墨迹 67"/>
            </p:nvPicPr>
            <p:blipFill>
              <a:blip/>
            </p:blipFill>
            <p:spPr>
              <a:xfrm>
                <a:off x="3986795" y="6416194"/>
                <a:ext cx="26039" cy="7480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3973775" y="6540297"/>
              <a:ext cx="28095" cy="68470"/>
            </p14:xfrm>
          </p:contentPart>
        </mc:Choice>
        <mc:Fallback xmlns="">
          <p:pic>
            <p:nvPicPr>
              <p:cNvPr id="69" name="墨迹 68"/>
            </p:nvPicPr>
            <p:blipFill>
              <a:blip/>
            </p:blipFill>
            <p:spPr>
              <a:xfrm>
                <a:off x="3973775" y="6540297"/>
                <a:ext cx="28095" cy="6847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3941568" y="6326669"/>
              <a:ext cx="403785" cy="736742"/>
            </p14:xfrm>
          </p:contentPart>
        </mc:Choice>
        <mc:Fallback xmlns="">
          <p:pic>
            <p:nvPicPr>
              <p:cNvPr id="70" name="墨迹 69"/>
            </p:nvPicPr>
            <p:blipFill>
              <a:blip/>
            </p:blipFill>
            <p:spPr>
              <a:xfrm>
                <a:off x="3941568" y="6326669"/>
                <a:ext cx="403785" cy="736742"/>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6300890" y="3234543"/>
              <a:ext cx="280268" cy="117770"/>
            </p14:xfrm>
          </p:contentPart>
        </mc:Choice>
        <mc:Fallback xmlns="">
          <p:pic>
            <p:nvPicPr>
              <p:cNvPr id="71" name="墨迹 70"/>
            </p:nvPicPr>
            <p:blipFill>
              <a:blip/>
            </p:blipFill>
            <p:spPr>
              <a:xfrm>
                <a:off x="6300890" y="3234543"/>
                <a:ext cx="280268" cy="11777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6649683" y="3251661"/>
              <a:ext cx="49338" cy="81480"/>
            </p14:xfrm>
          </p:contentPart>
        </mc:Choice>
        <mc:Fallback xmlns="">
          <p:pic>
            <p:nvPicPr>
              <p:cNvPr id="72" name="墨迹 71"/>
            </p:nvPicPr>
            <p:blipFill>
              <a:blip/>
            </p:blipFill>
            <p:spPr>
              <a:xfrm>
                <a:off x="6649683" y="3251661"/>
                <a:ext cx="49338" cy="8148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6679834" y="3245499"/>
              <a:ext cx="68526" cy="95858"/>
            </p14:xfrm>
          </p:contentPart>
        </mc:Choice>
        <mc:Fallback xmlns="">
          <p:pic>
            <p:nvPicPr>
              <p:cNvPr id="73" name="墨迹 72"/>
            </p:nvPicPr>
            <p:blipFill>
              <a:blip/>
            </p:blipFill>
            <p:spPr>
              <a:xfrm>
                <a:off x="6679834" y="3245499"/>
                <a:ext cx="68526" cy="95858"/>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6629811" y="3268094"/>
              <a:ext cx="151440" cy="106129"/>
            </p14:xfrm>
          </p:contentPart>
        </mc:Choice>
        <mc:Fallback xmlns="">
          <p:pic>
            <p:nvPicPr>
              <p:cNvPr id="74" name="墨迹 73"/>
            </p:nvPicPr>
            <p:blipFill>
              <a:blip/>
            </p:blipFill>
            <p:spPr>
              <a:xfrm>
                <a:off x="6629811" y="3268094"/>
                <a:ext cx="151440" cy="106129"/>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5" name="墨迹 74"/>
              <p14:cNvContentPartPr/>
              <p14:nvPr/>
            </p14:nvContentPartPr>
            <p14:xfrm>
              <a:off x="6849777" y="3259193"/>
              <a:ext cx="79489" cy="84903"/>
            </p14:xfrm>
          </p:contentPart>
        </mc:Choice>
        <mc:Fallback xmlns="">
          <p:pic>
            <p:nvPicPr>
              <p:cNvPr id="75" name="墨迹 74"/>
            </p:nvPicPr>
            <p:blipFill>
              <a:blip/>
            </p:blipFill>
            <p:spPr>
              <a:xfrm>
                <a:off x="6849777" y="3259193"/>
                <a:ext cx="79489" cy="84903"/>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6" name="墨迹 75"/>
              <p14:cNvContentPartPr/>
              <p14:nvPr/>
            </p14:nvContentPartPr>
            <p14:xfrm>
              <a:off x="7062718" y="3124991"/>
              <a:ext cx="113238" cy="323180"/>
            </p14:xfrm>
          </p:contentPart>
        </mc:Choice>
        <mc:Fallback xmlns="">
          <p:pic>
            <p:nvPicPr>
              <p:cNvPr id="76" name="墨迹 75"/>
            </p:nvPicPr>
            <p:blipFill>
              <a:blip/>
            </p:blipFill>
            <p:spPr>
              <a:xfrm>
                <a:off x="7062718" y="3124991"/>
                <a:ext cx="113238" cy="3231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7" name="墨迹 76"/>
              <p14:cNvContentPartPr/>
              <p14:nvPr/>
            </p14:nvContentPartPr>
            <p14:xfrm>
              <a:off x="7011496" y="3212633"/>
              <a:ext cx="142532" cy="27388"/>
            </p14:xfrm>
          </p:contentPart>
        </mc:Choice>
        <mc:Fallback xmlns="">
          <p:pic>
            <p:nvPicPr>
              <p:cNvPr id="77" name="墨迹 76"/>
            </p:nvPicPr>
            <p:blipFill>
              <a:blip/>
            </p:blipFill>
            <p:spPr>
              <a:xfrm>
                <a:off x="7011496" y="3212633"/>
                <a:ext cx="142532" cy="27388"/>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8" name="墨迹 77"/>
              <p14:cNvContentPartPr/>
              <p14:nvPr/>
            </p14:nvContentPartPr>
            <p14:xfrm>
              <a:off x="7243625" y="3088702"/>
              <a:ext cx="247719" cy="225267"/>
            </p14:xfrm>
          </p:contentPart>
        </mc:Choice>
        <mc:Fallback xmlns="">
          <p:pic>
            <p:nvPicPr>
              <p:cNvPr id="78" name="墨迹 77"/>
            </p:nvPicPr>
            <p:blipFill>
              <a:blip/>
            </p:blipFill>
            <p:spPr>
              <a:xfrm>
                <a:off x="7243625" y="3088702"/>
                <a:ext cx="247719" cy="22526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9" name="墨迹 78"/>
              <p14:cNvContentPartPr/>
              <p14:nvPr/>
            </p14:nvContentPartPr>
            <p14:xfrm>
              <a:off x="7735122" y="3160595"/>
              <a:ext cx="71266" cy="178024"/>
            </p14:xfrm>
          </p:contentPart>
        </mc:Choice>
        <mc:Fallback xmlns="">
          <p:pic>
            <p:nvPicPr>
              <p:cNvPr id="79" name="墨迹 78"/>
            </p:nvPicPr>
            <p:blipFill>
              <a:blip/>
            </p:blipFill>
            <p:spPr>
              <a:xfrm>
                <a:off x="7735122" y="3160595"/>
                <a:ext cx="71266" cy="178024"/>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0" name="墨迹 79"/>
              <p14:cNvContentPartPr/>
              <p14:nvPr/>
            </p14:nvContentPartPr>
            <p14:xfrm>
              <a:off x="7861208" y="3305068"/>
              <a:ext cx="32893" cy="74632"/>
            </p14:xfrm>
          </p:contentPart>
        </mc:Choice>
        <mc:Fallback xmlns="">
          <p:pic>
            <p:nvPicPr>
              <p:cNvPr id="80" name="墨迹 79"/>
            </p:nvPicPr>
            <p:blipFill>
              <a:blip/>
            </p:blipFill>
            <p:spPr>
              <a:xfrm>
                <a:off x="7861208" y="3305068"/>
                <a:ext cx="32893" cy="7463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1" name="墨迹 80"/>
              <p14:cNvContentPartPr/>
              <p14:nvPr/>
            </p14:nvContentPartPr>
            <p14:xfrm>
              <a:off x="7936243" y="3171551"/>
              <a:ext cx="34605" cy="32866"/>
            </p14:xfrm>
          </p:contentPart>
        </mc:Choice>
        <mc:Fallback xmlns="">
          <p:pic>
            <p:nvPicPr>
              <p:cNvPr id="81" name="墨迹 80"/>
            </p:nvPicPr>
            <p:blipFill>
              <a:blip/>
            </p:blipFill>
            <p:spPr>
              <a:xfrm>
                <a:off x="7936243" y="3171551"/>
                <a:ext cx="34605" cy="3286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2" name="墨迹 81"/>
              <p14:cNvContentPartPr/>
              <p14:nvPr/>
            </p14:nvContentPartPr>
            <p14:xfrm>
              <a:off x="8020187" y="3242760"/>
              <a:ext cx="65783" cy="194456"/>
            </p14:xfrm>
          </p:contentPart>
        </mc:Choice>
        <mc:Fallback xmlns="">
          <p:pic>
            <p:nvPicPr>
              <p:cNvPr id="82" name="墨迹 81"/>
            </p:nvPicPr>
            <p:blipFill>
              <a:blip/>
            </p:blipFill>
            <p:spPr>
              <a:xfrm>
                <a:off x="8020187" y="3242760"/>
                <a:ext cx="65783" cy="194456"/>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3" name="墨迹 82"/>
              <p14:cNvContentPartPr/>
              <p14:nvPr/>
            </p14:nvContentPartPr>
            <p14:xfrm>
              <a:off x="8170257" y="3135261"/>
              <a:ext cx="119233" cy="293739"/>
            </p14:xfrm>
          </p:contentPart>
        </mc:Choice>
        <mc:Fallback xmlns="">
          <p:pic>
            <p:nvPicPr>
              <p:cNvPr id="83" name="墨迹 82"/>
            </p:nvPicPr>
            <p:blipFill>
              <a:blip/>
            </p:blipFill>
            <p:spPr>
              <a:xfrm>
                <a:off x="8170257" y="3135261"/>
                <a:ext cx="119233" cy="29373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4" name="墨迹 83"/>
              <p14:cNvContentPartPr/>
              <p14:nvPr/>
            </p14:nvContentPartPr>
            <p14:xfrm>
              <a:off x="8168886" y="3138685"/>
              <a:ext cx="108956" cy="73948"/>
            </p14:xfrm>
          </p:contentPart>
        </mc:Choice>
        <mc:Fallback xmlns="">
          <p:pic>
            <p:nvPicPr>
              <p:cNvPr id="84" name="墨迹 83"/>
            </p:nvPicPr>
            <p:blipFill>
              <a:blip/>
            </p:blipFill>
            <p:spPr>
              <a:xfrm>
                <a:off x="8168886" y="3138685"/>
                <a:ext cx="108956" cy="7394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墨迹 84"/>
              <p14:cNvContentPartPr/>
              <p14:nvPr/>
            </p14:nvContentPartPr>
            <p14:xfrm>
              <a:off x="8346195" y="3206642"/>
              <a:ext cx="334574" cy="178536"/>
            </p14:xfrm>
          </p:contentPart>
        </mc:Choice>
        <mc:Fallback xmlns="">
          <p:pic>
            <p:nvPicPr>
              <p:cNvPr id="85" name="墨迹 84"/>
            </p:nvPicPr>
            <p:blipFill>
              <a:blip/>
            </p:blipFill>
            <p:spPr>
              <a:xfrm>
                <a:off x="8346195" y="3206642"/>
                <a:ext cx="334574" cy="178536"/>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6" name="墨迹 85"/>
              <p14:cNvContentPartPr/>
              <p14:nvPr/>
            </p14:nvContentPartPr>
            <p14:xfrm>
              <a:off x="8738331" y="3072953"/>
              <a:ext cx="299455" cy="501204"/>
            </p14:xfrm>
          </p:contentPart>
        </mc:Choice>
        <mc:Fallback xmlns="">
          <p:pic>
            <p:nvPicPr>
              <p:cNvPr id="86" name="墨迹 85"/>
            </p:nvPicPr>
            <p:blipFill>
              <a:blip/>
            </p:blipFill>
            <p:spPr>
              <a:xfrm>
                <a:off x="8738331" y="3072953"/>
                <a:ext cx="299455" cy="501204"/>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7" name="墨迹 86"/>
              <p14:cNvContentPartPr/>
              <p14:nvPr/>
            </p14:nvContentPartPr>
            <p14:xfrm>
              <a:off x="8727366" y="3255085"/>
              <a:ext cx="230245" cy="31496"/>
            </p14:xfrm>
          </p:contentPart>
        </mc:Choice>
        <mc:Fallback xmlns="">
          <p:pic>
            <p:nvPicPr>
              <p:cNvPr id="87" name="墨迹 86"/>
            </p:nvPicPr>
            <p:blipFill>
              <a:blip/>
            </p:blipFill>
            <p:spPr>
              <a:xfrm>
                <a:off x="8727366" y="3255085"/>
                <a:ext cx="230245" cy="31496"/>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8" name="墨迹 87"/>
              <p14:cNvContentPartPr/>
              <p14:nvPr/>
            </p14:nvContentPartPr>
            <p14:xfrm>
              <a:off x="9028877" y="3072782"/>
              <a:ext cx="372777" cy="380867"/>
            </p14:xfrm>
          </p:contentPart>
        </mc:Choice>
        <mc:Fallback xmlns="">
          <p:pic>
            <p:nvPicPr>
              <p:cNvPr id="88" name="墨迹 87"/>
            </p:nvPicPr>
            <p:blipFill>
              <a:blip/>
            </p:blipFill>
            <p:spPr>
              <a:xfrm>
                <a:off x="9028877" y="3072782"/>
                <a:ext cx="372777" cy="380867"/>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9" name="墨迹 88"/>
              <p14:cNvContentPartPr/>
              <p14:nvPr/>
            </p14:nvContentPartPr>
            <p14:xfrm>
              <a:off x="6693539" y="5438265"/>
              <a:ext cx="241209" cy="125129"/>
            </p14:xfrm>
          </p:contentPart>
        </mc:Choice>
        <mc:Fallback xmlns="">
          <p:pic>
            <p:nvPicPr>
              <p:cNvPr id="89" name="墨迹 88"/>
            </p:nvPicPr>
            <p:blipFill>
              <a:blip/>
            </p:blipFill>
            <p:spPr>
              <a:xfrm>
                <a:off x="6693539" y="5438265"/>
                <a:ext cx="241209" cy="125129"/>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0" name="墨迹 89"/>
              <p14:cNvContentPartPr/>
              <p14:nvPr/>
            </p14:nvContentPartPr>
            <p14:xfrm>
              <a:off x="7010639" y="5444769"/>
              <a:ext cx="148871" cy="128725"/>
            </p14:xfrm>
          </p:contentPart>
        </mc:Choice>
        <mc:Fallback xmlns="">
          <p:pic>
            <p:nvPicPr>
              <p:cNvPr id="90" name="墨迹 89"/>
            </p:nvPicPr>
            <p:blipFill>
              <a:blip/>
            </p:blipFill>
            <p:spPr>
              <a:xfrm>
                <a:off x="7010639" y="5444769"/>
                <a:ext cx="148871" cy="12872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1" name="墨迹 90"/>
              <p14:cNvContentPartPr/>
              <p14:nvPr/>
            </p14:nvContentPartPr>
            <p14:xfrm>
              <a:off x="7225980" y="5476437"/>
              <a:ext cx="122659" cy="75147"/>
            </p14:xfrm>
          </p:contentPart>
        </mc:Choice>
        <mc:Fallback xmlns="">
          <p:pic>
            <p:nvPicPr>
              <p:cNvPr id="91" name="墨迹 90"/>
            </p:nvPicPr>
            <p:blipFill>
              <a:blip/>
            </p:blipFill>
            <p:spPr>
              <a:xfrm>
                <a:off x="7225980" y="5476437"/>
                <a:ext cx="122659" cy="75147"/>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2" name="墨迹 91"/>
              <p14:cNvContentPartPr/>
              <p14:nvPr/>
            </p14:nvContentPartPr>
            <p14:xfrm>
              <a:off x="7381532" y="5375614"/>
              <a:ext cx="167201" cy="367686"/>
            </p14:xfrm>
          </p:contentPart>
        </mc:Choice>
        <mc:Fallback xmlns="">
          <p:pic>
            <p:nvPicPr>
              <p:cNvPr id="92" name="墨迹 91"/>
            </p:nvPicPr>
            <p:blipFill>
              <a:blip/>
            </p:blipFill>
            <p:spPr>
              <a:xfrm>
                <a:off x="7381532" y="5375614"/>
                <a:ext cx="167201" cy="36768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3" name="墨迹 92"/>
              <p14:cNvContentPartPr/>
              <p14:nvPr/>
            </p14:nvContentPartPr>
            <p14:xfrm>
              <a:off x="7367827" y="5488590"/>
              <a:ext cx="145274" cy="10955"/>
            </p14:xfrm>
          </p:contentPart>
        </mc:Choice>
        <mc:Fallback xmlns="">
          <p:pic>
            <p:nvPicPr>
              <p:cNvPr id="93" name="墨迹 92"/>
            </p:nvPicPr>
            <p:blipFill>
              <a:blip/>
            </p:blipFill>
            <p:spPr>
              <a:xfrm>
                <a:off x="7367827" y="5488590"/>
                <a:ext cx="145274" cy="1095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4" name="墨迹 93"/>
              <p14:cNvContentPartPr/>
              <p14:nvPr/>
            </p14:nvContentPartPr>
            <p14:xfrm>
              <a:off x="7552502" y="5356614"/>
              <a:ext cx="236755" cy="326433"/>
            </p14:xfrm>
          </p:contentPart>
        </mc:Choice>
        <mc:Fallback xmlns="">
          <p:pic>
            <p:nvPicPr>
              <p:cNvPr id="94" name="墨迹 93"/>
            </p:nvPicPr>
            <p:blipFill>
              <a:blip/>
            </p:blipFill>
            <p:spPr>
              <a:xfrm>
                <a:off x="7552502" y="5356614"/>
                <a:ext cx="236755" cy="326433"/>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5" name="墨迹 94"/>
              <p14:cNvContentPartPr/>
              <p14:nvPr/>
            </p14:nvContentPartPr>
            <p14:xfrm>
              <a:off x="6761379" y="5825465"/>
              <a:ext cx="308534" cy="165699"/>
            </p14:xfrm>
          </p:contentPart>
        </mc:Choice>
        <mc:Fallback xmlns="">
          <p:pic>
            <p:nvPicPr>
              <p:cNvPr id="95" name="墨迹 94"/>
            </p:nvPicPr>
            <p:blipFill>
              <a:blip/>
            </p:blipFill>
            <p:spPr>
              <a:xfrm>
                <a:off x="6761379" y="5825465"/>
                <a:ext cx="308534" cy="165699"/>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6" name="墨迹 95"/>
              <p14:cNvContentPartPr/>
              <p14:nvPr/>
            </p14:nvContentPartPr>
            <p14:xfrm>
              <a:off x="7143750" y="5899413"/>
              <a:ext cx="130883" cy="104075"/>
            </p14:xfrm>
          </p:contentPart>
        </mc:Choice>
        <mc:Fallback xmlns="">
          <p:pic>
            <p:nvPicPr>
              <p:cNvPr id="96" name="墨迹 95"/>
            </p:nvPicPr>
            <p:blipFill>
              <a:blip/>
            </p:blipFill>
            <p:spPr>
              <a:xfrm>
                <a:off x="7143750" y="5899413"/>
                <a:ext cx="130883" cy="10407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7" name="墨迹 96"/>
              <p14:cNvContentPartPr/>
              <p14:nvPr/>
            </p14:nvContentPartPr>
            <p14:xfrm>
              <a:off x="7341102" y="5960352"/>
              <a:ext cx="97991" cy="59569"/>
            </p14:xfrm>
          </p:contentPart>
        </mc:Choice>
        <mc:Fallback xmlns="">
          <p:pic>
            <p:nvPicPr>
              <p:cNvPr id="97" name="墨迹 96"/>
            </p:nvPicPr>
            <p:blipFill>
              <a:blip/>
            </p:blipFill>
            <p:spPr>
              <a:xfrm>
                <a:off x="7341102" y="5960352"/>
                <a:ext cx="97991" cy="59569"/>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8" name="墨迹 97"/>
              <p14:cNvContentPartPr/>
              <p14:nvPr/>
            </p14:nvContentPartPr>
            <p14:xfrm>
              <a:off x="7450057" y="5865863"/>
              <a:ext cx="205576" cy="408769"/>
            </p14:xfrm>
          </p:contentPart>
        </mc:Choice>
        <mc:Fallback xmlns="">
          <p:pic>
            <p:nvPicPr>
              <p:cNvPr id="98" name="墨迹 97"/>
            </p:nvPicPr>
            <p:blipFill>
              <a:blip/>
            </p:blipFill>
            <p:spPr>
              <a:xfrm>
                <a:off x="7450057" y="5865863"/>
                <a:ext cx="205576" cy="408769"/>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9" name="墨迹 98"/>
              <p14:cNvContentPartPr/>
              <p14:nvPr/>
            </p14:nvContentPartPr>
            <p14:xfrm>
              <a:off x="7439093" y="6003489"/>
              <a:ext cx="183648" cy="41082"/>
            </p14:xfrm>
          </p:contentPart>
        </mc:Choice>
        <mc:Fallback xmlns="">
          <p:pic>
            <p:nvPicPr>
              <p:cNvPr id="99" name="墨迹 98"/>
            </p:nvPicPr>
            <p:blipFill>
              <a:blip/>
            </p:blipFill>
            <p:spPr>
              <a:xfrm>
                <a:off x="7439093" y="6003489"/>
                <a:ext cx="183648" cy="41082"/>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0" name="墨迹 99"/>
              <p14:cNvContentPartPr/>
              <p14:nvPr/>
            </p14:nvContentPartPr>
            <p14:xfrm>
              <a:off x="7628051" y="5828889"/>
              <a:ext cx="336801" cy="356046"/>
            </p14:xfrm>
          </p:contentPart>
        </mc:Choice>
        <mc:Fallback xmlns="">
          <p:pic>
            <p:nvPicPr>
              <p:cNvPr id="100" name="墨迹 99"/>
            </p:nvPicPr>
            <p:blipFill>
              <a:blip/>
            </p:blipFill>
            <p:spPr>
              <a:xfrm>
                <a:off x="7628051" y="5828889"/>
                <a:ext cx="336801" cy="35604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460375" y="666750"/>
            <a:ext cx="4960620" cy="2336800"/>
          </a:xfrm>
          <a:prstGeom prst="rect">
            <a:avLst/>
          </a:prstGeom>
        </p:spPr>
      </p:pic>
      <p:pic>
        <p:nvPicPr>
          <p:cNvPr id="6" name="图片 5"/>
          <p:cNvPicPr>
            <a:picLocks noChangeAspect="1"/>
          </p:cNvPicPr>
          <p:nvPr/>
        </p:nvPicPr>
        <p:blipFill>
          <a:blip r:embed="rId3"/>
          <a:stretch>
            <a:fillRect/>
          </a:stretch>
        </p:blipFill>
        <p:spPr>
          <a:xfrm>
            <a:off x="5420995" y="1511935"/>
            <a:ext cx="6347460" cy="2948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 name="文本框 3"/>
          <p:cNvSpPr txBox="1"/>
          <p:nvPr/>
        </p:nvSpPr>
        <p:spPr>
          <a:xfrm>
            <a:off x="861060" y="923925"/>
            <a:ext cx="1758950" cy="922020"/>
          </a:xfrm>
          <a:prstGeom prst="rect">
            <a:avLst/>
          </a:prstGeom>
          <a:noFill/>
        </p:spPr>
        <p:txBody>
          <a:bodyPr wrap="none" rtlCol="0">
            <a:spAutoFit/>
            <a:scene3d>
              <a:camera prst="orthographicFront"/>
              <a:lightRig rig="threePt" dir="t"/>
            </a:scene3d>
            <a:sp3d contourW="12700"/>
          </a:bodyPr>
          <a:p>
            <a:pPr algn="ctr"/>
            <a:r>
              <a:rPr lang="zh-CN" altLang="en-US" sz="5400" b="1" smtClean="0">
                <a:solidFill>
                  <a:schemeClr val="bg1"/>
                </a:solidFill>
                <a:latin typeface="+mj-ea"/>
                <a:ea typeface="+mj-ea"/>
                <a:cs typeface="微软雅黑" charset="-122"/>
              </a:rPr>
              <a:t>目 录</a:t>
            </a:r>
            <a:endParaRPr lang="zh-CN" altLang="en-US" sz="5400" b="1" dirty="0" smtClean="0">
              <a:solidFill>
                <a:schemeClr val="bg1"/>
              </a:solidFill>
              <a:latin typeface="+mj-ea"/>
              <a:ea typeface="+mj-ea"/>
              <a:cs typeface="微软雅黑" charset="-122"/>
            </a:endParaRPr>
          </a:p>
        </p:txBody>
      </p:sp>
      <p:sp>
        <p:nvSpPr>
          <p:cNvPr id="5" name="文本框 4"/>
          <p:cNvSpPr txBox="1"/>
          <p:nvPr/>
        </p:nvSpPr>
        <p:spPr>
          <a:xfrm>
            <a:off x="861060" y="463550"/>
            <a:ext cx="2661920" cy="460375"/>
          </a:xfrm>
          <a:prstGeom prst="rect">
            <a:avLst/>
          </a:prstGeom>
          <a:noFill/>
        </p:spPr>
        <p:txBody>
          <a:bodyPr wrap="square" rtlCol="0">
            <a:spAutoFit/>
            <a:scene3d>
              <a:camera prst="orthographicFront"/>
              <a:lightRig rig="threePt" dir="t"/>
            </a:scene3d>
            <a:sp3d contourW="12700"/>
          </a:bodyPr>
          <a:p>
            <a:pPr algn="dist"/>
            <a:r>
              <a:rPr lang="en-US" altLang="zh-CN" sz="2400" i="1" smtClean="0">
                <a:solidFill>
                  <a:schemeClr val="bg1"/>
                </a:solidFill>
              </a:rPr>
              <a:t>CONTENTS</a:t>
            </a:r>
            <a:endParaRPr lang="en-US" altLang="zh-CN" sz="2400" i="1" dirty="0" smtClean="0">
              <a:solidFill>
                <a:schemeClr val="bg1"/>
              </a:solidFill>
            </a:endParaRPr>
          </a:p>
        </p:txBody>
      </p:sp>
      <p:grpSp>
        <p:nvGrpSpPr>
          <p:cNvPr id="9" name="组合 8"/>
          <p:cNvGrpSpPr/>
          <p:nvPr/>
        </p:nvGrpSpPr>
        <p:grpSpPr>
          <a:xfrm>
            <a:off x="4052570" y="2557780"/>
            <a:ext cx="1947545" cy="882650"/>
            <a:chOff x="4517" y="6278"/>
            <a:chExt cx="3067" cy="1390"/>
          </a:xfrm>
        </p:grpSpPr>
        <p:sp>
          <p:nvSpPr>
            <p:cNvPr id="10250" name="Rectangle 17"/>
            <p:cNvSpPr/>
            <p:nvPr/>
          </p:nvSpPr>
          <p:spPr>
            <a:xfrm>
              <a:off x="5380"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2</a:t>
              </a:r>
              <a:endParaRPr lang="zh-CN" altLang="en-US" sz="2400" dirty="0">
                <a:solidFill>
                  <a:schemeClr val="bg1"/>
                </a:solidFill>
                <a:latin typeface="微软雅黑" charset="-122"/>
                <a:ea typeface="微软雅黑" charset="-122"/>
              </a:endParaRPr>
            </a:p>
          </p:txBody>
        </p:sp>
        <p:sp>
          <p:nvSpPr>
            <p:cNvPr id="9232" name="TextBox 58"/>
            <p:cNvSpPr txBox="1"/>
            <p:nvPr/>
          </p:nvSpPr>
          <p:spPr>
            <a:xfrm>
              <a:off x="4517"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一些说明</a:t>
              </a:r>
              <a:endParaRPr lang="zh-CN" altLang="en-US" sz="3000" b="1" dirty="0">
                <a:solidFill>
                  <a:schemeClr val="bg1"/>
                </a:solidFill>
                <a:latin typeface="微软雅黑" charset="-122"/>
                <a:ea typeface="微软雅黑" charset="-122"/>
              </a:endParaRPr>
            </a:p>
          </p:txBody>
        </p:sp>
      </p:grpSp>
      <p:grpSp>
        <p:nvGrpSpPr>
          <p:cNvPr id="8" name="组合 7"/>
          <p:cNvGrpSpPr/>
          <p:nvPr/>
        </p:nvGrpSpPr>
        <p:grpSpPr>
          <a:xfrm>
            <a:off x="685165" y="2557780"/>
            <a:ext cx="1947545" cy="882650"/>
            <a:chOff x="1079" y="6278"/>
            <a:chExt cx="3067" cy="1390"/>
          </a:xfrm>
        </p:grpSpPr>
        <p:sp>
          <p:nvSpPr>
            <p:cNvPr id="10249" name="Rectangle 14"/>
            <p:cNvSpPr/>
            <p:nvPr/>
          </p:nvSpPr>
          <p:spPr>
            <a:xfrm>
              <a:off x="194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1</a:t>
              </a:r>
              <a:endParaRPr lang="zh-CN" altLang="en-US" sz="2400" dirty="0">
                <a:solidFill>
                  <a:schemeClr val="bg1"/>
                </a:solidFill>
                <a:latin typeface="微软雅黑" charset="-122"/>
                <a:ea typeface="微软雅黑" charset="-122"/>
              </a:endParaRPr>
            </a:p>
          </p:txBody>
        </p:sp>
        <p:sp>
          <p:nvSpPr>
            <p:cNvPr id="9233" name="TextBox 59"/>
            <p:cNvSpPr txBox="1"/>
            <p:nvPr/>
          </p:nvSpPr>
          <p:spPr>
            <a:xfrm>
              <a:off x="1079" y="6797"/>
              <a:ext cx="3067"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回课</a:t>
              </a:r>
              <a:endParaRPr lang="zh-CN" altLang="en-US" sz="3000" b="1" dirty="0">
                <a:solidFill>
                  <a:schemeClr val="bg1"/>
                </a:solidFill>
                <a:latin typeface="微软雅黑" charset="-122"/>
                <a:ea typeface="微软雅黑" charset="-122"/>
              </a:endParaRPr>
            </a:p>
          </p:txBody>
        </p:sp>
      </p:grpSp>
      <p:grpSp>
        <p:nvGrpSpPr>
          <p:cNvPr id="11" name="组合 10"/>
          <p:cNvGrpSpPr/>
          <p:nvPr/>
        </p:nvGrpSpPr>
        <p:grpSpPr>
          <a:xfrm>
            <a:off x="7419975" y="2557780"/>
            <a:ext cx="2092325" cy="882650"/>
            <a:chOff x="7955" y="6278"/>
            <a:chExt cx="3295" cy="1390"/>
          </a:xfrm>
        </p:grpSpPr>
        <p:sp>
          <p:nvSpPr>
            <p:cNvPr id="10251" name="Rectangle 20"/>
            <p:cNvSpPr/>
            <p:nvPr/>
          </p:nvSpPr>
          <p:spPr>
            <a:xfrm>
              <a:off x="8932" y="6278"/>
              <a:ext cx="1341" cy="581"/>
            </a:xfrm>
            <a:prstGeom prst="rect">
              <a:avLst/>
            </a:prstGeom>
            <a:noFill/>
            <a:ln w="9525">
              <a:noFill/>
            </a:ln>
          </p:spPr>
          <p:txBody>
            <a:bodyPr wrap="none" lIns="0" tIns="0" rIns="0" bIns="0" anchor="t" anchorCtr="0">
              <a:spAutoFit/>
            </a:bodyPr>
            <a:p>
              <a:r>
                <a:rPr lang="zh-CN" altLang="en-US" sz="2400" dirty="0">
                  <a:solidFill>
                    <a:schemeClr val="bg1"/>
                  </a:solidFill>
                  <a:latin typeface="微软雅黑" charset="-122"/>
                  <a:ea typeface="微软雅黑" charset="-122"/>
                </a:rPr>
                <a:t>Part 3</a:t>
              </a:r>
              <a:endParaRPr lang="zh-CN" altLang="en-US" sz="2400" dirty="0">
                <a:solidFill>
                  <a:schemeClr val="bg1"/>
                </a:solidFill>
                <a:latin typeface="微软雅黑" charset="-122"/>
                <a:ea typeface="微软雅黑" charset="-122"/>
              </a:endParaRPr>
            </a:p>
          </p:txBody>
        </p:sp>
        <p:sp>
          <p:nvSpPr>
            <p:cNvPr id="9234" name="TextBox 68"/>
            <p:cNvSpPr txBox="1"/>
            <p:nvPr/>
          </p:nvSpPr>
          <p:spPr>
            <a:xfrm>
              <a:off x="7955" y="6797"/>
              <a:ext cx="3295" cy="871"/>
            </a:xfrm>
            <a:prstGeom prst="rect">
              <a:avLst/>
            </a:prstGeom>
            <a:noFill/>
            <a:ln w="9525">
              <a:noFill/>
            </a:ln>
          </p:spPr>
          <p:txBody>
            <a:bodyPr anchor="t" anchorCtr="0">
              <a:spAutoFit/>
            </a:bodyPr>
            <a:p>
              <a:pPr algn="ctr"/>
              <a:r>
                <a:rPr lang="zh-CN" altLang="en-US" sz="3000" b="1" dirty="0">
                  <a:solidFill>
                    <a:schemeClr val="bg1"/>
                  </a:solidFill>
                  <a:latin typeface="微软雅黑" charset="-122"/>
                  <a:ea typeface="微软雅黑" charset="-122"/>
                </a:rPr>
                <a:t>重点知识</a:t>
              </a:r>
              <a:endParaRPr lang="zh-CN" altLang="en-US" sz="3000" b="1" dirty="0">
                <a:solidFill>
                  <a:schemeClr val="bg1"/>
                </a:solidFill>
                <a:latin typeface="微软雅黑" charset="-122"/>
                <a:ea typeface="微软雅黑" charset="-122"/>
              </a:endParaRPr>
            </a:p>
          </p:txBody>
        </p:sp>
      </p:gr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460375" y="666750"/>
            <a:ext cx="4960620" cy="2336800"/>
          </a:xfrm>
          <a:prstGeom prst="rect">
            <a:avLst/>
          </a:prstGeom>
        </p:spPr>
      </p:pic>
      <p:pic>
        <p:nvPicPr>
          <p:cNvPr id="6" name="图片 5"/>
          <p:cNvPicPr>
            <a:picLocks noChangeAspect="1"/>
          </p:cNvPicPr>
          <p:nvPr/>
        </p:nvPicPr>
        <p:blipFill>
          <a:blip r:embed="rId3"/>
          <a:stretch>
            <a:fillRect/>
          </a:stretch>
        </p:blipFill>
        <p:spPr>
          <a:xfrm>
            <a:off x="5420995" y="1511935"/>
            <a:ext cx="6347460" cy="2948940"/>
          </a:xfrm>
          <a:prstGeom prst="rect">
            <a:avLst/>
          </a:prstGeom>
        </p:spPr>
      </p:pic>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1899518" y="1141744"/>
              <a:ext cx="265877" cy="808294"/>
            </p14:xfrm>
          </p:contentPart>
        </mc:Choice>
        <mc:Fallback xmlns="">
          <p:pic>
            <p:nvPicPr>
              <p:cNvPr id="4" name="墨迹 3"/>
            </p:nvPicPr>
            <p:blipFill>
              <a:blip/>
            </p:blipFill>
            <p:spPr>
              <a:xfrm>
                <a:off x="1899518" y="1141744"/>
                <a:ext cx="265877" cy="80829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704906" y="1426068"/>
              <a:ext cx="438561" cy="107670"/>
            </p14:xfrm>
          </p:contentPart>
        </mc:Choice>
        <mc:Fallback xmlns="">
          <p:pic>
            <p:nvPicPr>
              <p:cNvPr id="5" name="墨迹 4"/>
            </p:nvPicPr>
            <p:blipFill>
              <a:blip/>
            </p:blipFill>
            <p:spPr>
              <a:xfrm>
                <a:off x="1704906" y="1426068"/>
                <a:ext cx="438561" cy="10767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265442" y="1491286"/>
              <a:ext cx="20558" cy="94489"/>
            </p14:xfrm>
          </p:contentPart>
        </mc:Choice>
        <mc:Fallback xmlns="">
          <p:pic>
            <p:nvPicPr>
              <p:cNvPr id="7" name="墨迹 6"/>
            </p:nvPicPr>
            <p:blipFill>
              <a:blip/>
            </p:blipFill>
            <p:spPr>
              <a:xfrm>
                <a:off x="2265442" y="1491286"/>
                <a:ext cx="20558" cy="9448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2390158" y="1226990"/>
              <a:ext cx="32892" cy="93120"/>
            </p14:xfrm>
          </p:contentPart>
        </mc:Choice>
        <mc:Fallback xmlns="">
          <p:pic>
            <p:nvPicPr>
              <p:cNvPr id="8" name="墨迹 7"/>
            </p:nvPicPr>
            <p:blipFill>
              <a:blip/>
            </p:blipFill>
            <p:spPr>
              <a:xfrm>
                <a:off x="2390158" y="1226990"/>
                <a:ext cx="32892" cy="931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2499798" y="1294776"/>
              <a:ext cx="290547" cy="367686"/>
            </p14:xfrm>
          </p:contentPart>
        </mc:Choice>
        <mc:Fallback xmlns="">
          <p:pic>
            <p:nvPicPr>
              <p:cNvPr id="9" name="墨迹 8"/>
            </p:nvPicPr>
            <p:blipFill>
              <a:blip/>
            </p:blipFill>
            <p:spPr>
              <a:xfrm>
                <a:off x="2499798" y="1294776"/>
                <a:ext cx="290547" cy="36768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2919172" y="1468006"/>
              <a:ext cx="172683" cy="162960"/>
            </p14:xfrm>
          </p:contentPart>
        </mc:Choice>
        <mc:Fallback xmlns="">
          <p:pic>
            <p:nvPicPr>
              <p:cNvPr id="10" name="墨迹 9"/>
            </p:nvPicPr>
            <p:blipFill>
              <a:blip/>
            </p:blipFill>
            <p:spPr>
              <a:xfrm>
                <a:off x="2919172" y="1468006"/>
                <a:ext cx="172683" cy="1629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3175970" y="1489916"/>
              <a:ext cx="782044" cy="265666"/>
            </p14:xfrm>
          </p:contentPart>
        </mc:Choice>
        <mc:Fallback xmlns="">
          <p:pic>
            <p:nvPicPr>
              <p:cNvPr id="11" name="墨迹 10"/>
            </p:nvPicPr>
            <p:blipFill>
              <a:blip/>
            </p:blipFill>
            <p:spPr>
              <a:xfrm>
                <a:off x="3175970" y="1489916"/>
                <a:ext cx="782044" cy="26566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1852920" y="2097934"/>
              <a:ext cx="70003" cy="39973"/>
            </p14:xfrm>
          </p:contentPart>
        </mc:Choice>
        <mc:Fallback xmlns="">
          <p:pic>
            <p:nvPicPr>
              <p:cNvPr id="12" name="墨迹 11"/>
            </p:nvPicPr>
            <p:blipFill>
              <a:blip/>
            </p:blipFill>
            <p:spPr>
              <a:xfrm>
                <a:off x="1852920" y="2097934"/>
                <a:ext cx="70003" cy="3997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1809064" y="2267741"/>
              <a:ext cx="472139" cy="172888"/>
            </p14:xfrm>
          </p:contentPart>
        </mc:Choice>
        <mc:Fallback xmlns="">
          <p:pic>
            <p:nvPicPr>
              <p:cNvPr id="13" name="墨迹 12"/>
            </p:nvPicPr>
            <p:blipFill>
              <a:blip/>
            </p:blipFill>
            <p:spPr>
              <a:xfrm>
                <a:off x="1809064" y="2267741"/>
                <a:ext cx="472139" cy="17288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2031086" y="1989751"/>
              <a:ext cx="168572" cy="557349"/>
            </p14:xfrm>
          </p:contentPart>
        </mc:Choice>
        <mc:Fallback xmlns="">
          <p:pic>
            <p:nvPicPr>
              <p:cNvPr id="14" name="墨迹 13"/>
            </p:nvPicPr>
            <p:blipFill>
              <a:blip/>
            </p:blipFill>
            <p:spPr>
              <a:xfrm>
                <a:off x="2031086" y="1989751"/>
                <a:ext cx="168572" cy="55734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2444978" y="2043158"/>
              <a:ext cx="252858" cy="98597"/>
            </p14:xfrm>
          </p:contentPart>
        </mc:Choice>
        <mc:Fallback xmlns="">
          <p:pic>
            <p:nvPicPr>
              <p:cNvPr id="15" name="墨迹 14"/>
            </p:nvPicPr>
            <p:blipFill>
              <a:blip/>
            </p:blipFill>
            <p:spPr>
              <a:xfrm>
                <a:off x="2444978" y="2043158"/>
                <a:ext cx="252858" cy="9859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2392899" y="1960993"/>
              <a:ext cx="139791" cy="364263"/>
            </p14:xfrm>
          </p:contentPart>
        </mc:Choice>
        <mc:Fallback xmlns="">
          <p:pic>
            <p:nvPicPr>
              <p:cNvPr id="16" name="墨迹 15"/>
            </p:nvPicPr>
            <p:blipFill>
              <a:blip/>
            </p:blipFill>
            <p:spPr>
              <a:xfrm>
                <a:off x="2392899" y="1960993"/>
                <a:ext cx="139791" cy="36426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2582028" y="2103412"/>
              <a:ext cx="96792" cy="106814"/>
            </p14:xfrm>
          </p:contentPart>
        </mc:Choice>
        <mc:Fallback xmlns="">
          <p:pic>
            <p:nvPicPr>
              <p:cNvPr id="17" name="墨迹 16"/>
            </p:nvPicPr>
            <p:blipFill>
              <a:blip/>
            </p:blipFill>
            <p:spPr>
              <a:xfrm>
                <a:off x="2582028" y="2103412"/>
                <a:ext cx="96792" cy="10681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2579287" y="2245830"/>
              <a:ext cx="70003" cy="39973"/>
            </p14:xfrm>
          </p:contentPart>
        </mc:Choice>
        <mc:Fallback xmlns="">
          <p:pic>
            <p:nvPicPr>
              <p:cNvPr id="18" name="墨迹 17"/>
            </p:nvPicPr>
            <p:blipFill>
              <a:blip/>
            </p:blipFill>
            <p:spPr>
              <a:xfrm>
                <a:off x="2579287" y="2245830"/>
                <a:ext cx="70003" cy="3997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2418253" y="2368392"/>
              <a:ext cx="493381" cy="165185"/>
            </p14:xfrm>
          </p:contentPart>
        </mc:Choice>
        <mc:Fallback xmlns="">
          <p:pic>
            <p:nvPicPr>
              <p:cNvPr id="19" name="墨迹 18"/>
            </p:nvPicPr>
            <p:blipFill>
              <a:blip/>
            </p:blipFill>
            <p:spPr>
              <a:xfrm>
                <a:off x="2418253" y="2368392"/>
                <a:ext cx="493381" cy="16518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3209719" y="2421115"/>
              <a:ext cx="70003" cy="39972"/>
            </p14:xfrm>
          </p:contentPart>
        </mc:Choice>
        <mc:Fallback xmlns="">
          <p:pic>
            <p:nvPicPr>
              <p:cNvPr id="20" name="墨迹 19"/>
            </p:nvPicPr>
            <p:blipFill>
              <a:blip/>
            </p:blipFill>
            <p:spPr>
              <a:xfrm>
                <a:off x="3209719" y="2421115"/>
                <a:ext cx="70003" cy="3997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3541381" y="2125322"/>
              <a:ext cx="191699" cy="246494"/>
            </p14:xfrm>
          </p:contentPart>
        </mc:Choice>
        <mc:Fallback xmlns="">
          <p:pic>
            <p:nvPicPr>
              <p:cNvPr id="21" name="墨迹 20"/>
            </p:nvPicPr>
            <p:blipFill>
              <a:blip/>
            </p:blipFill>
            <p:spPr>
              <a:xfrm>
                <a:off x="3541381" y="2125322"/>
                <a:ext cx="191699" cy="24649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3683913" y="2286912"/>
              <a:ext cx="70003" cy="39973"/>
            </p14:xfrm>
          </p:contentPart>
        </mc:Choice>
        <mc:Fallback xmlns="">
          <p:pic>
            <p:nvPicPr>
              <p:cNvPr id="22" name="墨迹 21"/>
            </p:nvPicPr>
            <p:blipFill>
              <a:blip/>
            </p:blipFill>
            <p:spPr>
              <a:xfrm>
                <a:off x="3683913" y="2286912"/>
                <a:ext cx="70003" cy="3997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3645539" y="2371816"/>
              <a:ext cx="128828" cy="21910"/>
            </p14:xfrm>
          </p:contentPart>
        </mc:Choice>
        <mc:Fallback xmlns="">
          <p:pic>
            <p:nvPicPr>
              <p:cNvPr id="23" name="墨迹 22"/>
            </p:nvPicPr>
            <p:blipFill>
              <a:blip/>
            </p:blipFill>
            <p:spPr>
              <a:xfrm>
                <a:off x="3645539" y="2371816"/>
                <a:ext cx="128828" cy="2191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3844776" y="2283489"/>
              <a:ext cx="99533" cy="77372"/>
            </p14:xfrm>
          </p:contentPart>
        </mc:Choice>
        <mc:Fallback xmlns="">
          <p:pic>
            <p:nvPicPr>
              <p:cNvPr id="24" name="墨迹 23"/>
            </p:nvPicPr>
            <p:blipFill>
              <a:blip/>
            </p:blipFill>
            <p:spPr>
              <a:xfrm>
                <a:off x="3844776" y="2283489"/>
                <a:ext cx="99533" cy="7737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3903194" y="2253704"/>
              <a:ext cx="87712" cy="104418"/>
            </p14:xfrm>
          </p:contentPart>
        </mc:Choice>
        <mc:Fallback xmlns="">
          <p:pic>
            <p:nvPicPr>
              <p:cNvPr id="25" name="墨迹 24"/>
            </p:nvPicPr>
            <p:blipFill>
              <a:blip/>
            </p:blipFill>
            <p:spPr>
              <a:xfrm>
                <a:off x="3903194" y="2253704"/>
                <a:ext cx="87712" cy="10441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4120419" y="2238641"/>
              <a:ext cx="117178" cy="152347"/>
            </p14:xfrm>
          </p:contentPart>
        </mc:Choice>
        <mc:Fallback xmlns="">
          <p:pic>
            <p:nvPicPr>
              <p:cNvPr id="26" name="墨迹 25"/>
            </p:nvPicPr>
            <p:blipFill>
              <a:blip/>
            </p:blipFill>
            <p:spPr>
              <a:xfrm>
                <a:off x="4120419" y="2238641"/>
                <a:ext cx="117178" cy="15234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4396575" y="2226316"/>
              <a:ext cx="106899" cy="161933"/>
            </p14:xfrm>
          </p:contentPart>
        </mc:Choice>
        <mc:Fallback xmlns="">
          <p:pic>
            <p:nvPicPr>
              <p:cNvPr id="27" name="墨迹 26"/>
            </p:nvPicPr>
            <p:blipFill>
              <a:blip/>
            </p:blipFill>
            <p:spPr>
              <a:xfrm>
                <a:off x="4396575" y="2226316"/>
                <a:ext cx="106899" cy="16193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4656114" y="2230767"/>
              <a:ext cx="176281" cy="168437"/>
            </p14:xfrm>
          </p:contentPart>
        </mc:Choice>
        <mc:Fallback xmlns="">
          <p:pic>
            <p:nvPicPr>
              <p:cNvPr id="28" name="墨迹 27"/>
            </p:nvPicPr>
            <p:blipFill>
              <a:blip/>
            </p:blipFill>
            <p:spPr>
              <a:xfrm>
                <a:off x="4656114" y="2230767"/>
                <a:ext cx="176281" cy="16843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4917366" y="2231794"/>
              <a:ext cx="130198" cy="213970"/>
            </p14:xfrm>
          </p:contentPart>
        </mc:Choice>
        <mc:Fallback xmlns="">
          <p:pic>
            <p:nvPicPr>
              <p:cNvPr id="29" name="墨迹 28"/>
            </p:nvPicPr>
            <p:blipFill>
              <a:blip/>
            </p:blipFill>
            <p:spPr>
              <a:xfrm>
                <a:off x="4917366" y="2231794"/>
                <a:ext cx="130198" cy="21397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1650086" y="2979833"/>
              <a:ext cx="199065" cy="49299"/>
            </p14:xfrm>
          </p:contentPart>
        </mc:Choice>
        <mc:Fallback xmlns="">
          <p:pic>
            <p:nvPicPr>
              <p:cNvPr id="30" name="墨迹 29"/>
            </p:nvPicPr>
            <p:blipFill>
              <a:blip/>
            </p:blipFill>
            <p:spPr>
              <a:xfrm>
                <a:off x="1650086" y="2979833"/>
                <a:ext cx="199065" cy="4929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1639122" y="3045565"/>
              <a:ext cx="10964" cy="394390"/>
            </p14:xfrm>
          </p:contentPart>
        </mc:Choice>
        <mc:Fallback xmlns="">
          <p:pic>
            <p:nvPicPr>
              <p:cNvPr id="31" name="墨迹 30"/>
            </p:nvPicPr>
            <p:blipFill>
              <a:blip/>
            </p:blipFill>
            <p:spPr>
              <a:xfrm>
                <a:off x="1639122" y="3045565"/>
                <a:ext cx="10964" cy="39439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1682978" y="3183875"/>
              <a:ext cx="341941" cy="154059"/>
            </p14:xfrm>
          </p:contentPart>
        </mc:Choice>
        <mc:Fallback xmlns="">
          <p:pic>
            <p:nvPicPr>
              <p:cNvPr id="32" name="墨迹 31"/>
            </p:nvPicPr>
            <p:blipFill>
              <a:blip/>
            </p:blipFill>
            <p:spPr>
              <a:xfrm>
                <a:off x="1682978" y="3183875"/>
                <a:ext cx="341941" cy="15405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2105093" y="3178911"/>
              <a:ext cx="172683" cy="213799"/>
            </p14:xfrm>
          </p:contentPart>
        </mc:Choice>
        <mc:Fallback xmlns="">
          <p:pic>
            <p:nvPicPr>
              <p:cNvPr id="33" name="墨迹 32"/>
            </p:nvPicPr>
            <p:blipFill>
              <a:blip/>
            </p:blipFill>
            <p:spPr>
              <a:xfrm>
                <a:off x="2105093" y="3178911"/>
                <a:ext cx="172683" cy="21379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2346302" y="3025880"/>
              <a:ext cx="296029" cy="459265"/>
            </p14:xfrm>
          </p:contentPart>
        </mc:Choice>
        <mc:Fallback xmlns="">
          <p:pic>
            <p:nvPicPr>
              <p:cNvPr id="35" name="墨迹 34"/>
            </p:nvPicPr>
            <p:blipFill>
              <a:blip/>
            </p:blipFill>
            <p:spPr>
              <a:xfrm>
                <a:off x="2346302" y="3025880"/>
                <a:ext cx="296029" cy="45926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56260" y="489585"/>
            <a:ext cx="7368540" cy="2735580"/>
          </a:xfrm>
          <a:prstGeom prst="rect">
            <a:avLst/>
          </a:prstGeom>
        </p:spPr>
      </p:pic>
      <p:pic>
        <p:nvPicPr>
          <p:cNvPr id="5" name="图片 4"/>
          <p:cNvPicPr>
            <a:picLocks noChangeAspect="1"/>
          </p:cNvPicPr>
          <p:nvPr/>
        </p:nvPicPr>
        <p:blipFill>
          <a:blip r:embed="rId3"/>
          <a:stretch>
            <a:fillRect/>
          </a:stretch>
        </p:blipFill>
        <p:spPr>
          <a:xfrm>
            <a:off x="7117080" y="2139315"/>
            <a:ext cx="3919855" cy="3523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556260" y="489585"/>
            <a:ext cx="7368540" cy="2735580"/>
          </a:xfrm>
          <a:prstGeom prst="rect">
            <a:avLst/>
          </a:prstGeom>
        </p:spPr>
      </p:pic>
      <p:pic>
        <p:nvPicPr>
          <p:cNvPr id="5" name="图片 4"/>
          <p:cNvPicPr>
            <a:picLocks noChangeAspect="1"/>
          </p:cNvPicPr>
          <p:nvPr/>
        </p:nvPicPr>
        <p:blipFill>
          <a:blip r:embed="rId3"/>
          <a:stretch>
            <a:fillRect/>
          </a:stretch>
        </p:blipFill>
        <p:spPr>
          <a:xfrm>
            <a:off x="7117080" y="2139315"/>
            <a:ext cx="3919855" cy="3523615"/>
          </a:xfrm>
          <a:prstGeom prst="rect">
            <a:avLst/>
          </a:prstGeom>
        </p:spPr>
      </p:pic>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679769" y="881899"/>
              <a:ext cx="268619" cy="197195"/>
            </p14:xfrm>
          </p:contentPart>
        </mc:Choice>
        <mc:Fallback xmlns="">
          <p:pic>
            <p:nvPicPr>
              <p:cNvPr id="3" name="墨迹 2"/>
            </p:nvPicPr>
            <p:blipFill>
              <a:blip/>
            </p:blipFill>
            <p:spPr>
              <a:xfrm>
                <a:off x="679769" y="881899"/>
                <a:ext cx="268619" cy="19719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742812" y="832600"/>
              <a:ext cx="227504" cy="188979"/>
            </p14:xfrm>
          </p:contentPart>
        </mc:Choice>
        <mc:Fallback xmlns="">
          <p:pic>
            <p:nvPicPr>
              <p:cNvPr id="6" name="墨迹 5"/>
            </p:nvPicPr>
            <p:blipFill>
              <a:blip/>
            </p:blipFill>
            <p:spPr>
              <a:xfrm>
                <a:off x="742812" y="832600"/>
                <a:ext cx="227504" cy="188979"/>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657841" y="1347498"/>
              <a:ext cx="378259" cy="251971"/>
            </p14:xfrm>
          </p:contentPart>
        </mc:Choice>
        <mc:Fallback xmlns="">
          <p:pic>
            <p:nvPicPr>
              <p:cNvPr id="7" name="墨迹 6"/>
            </p:nvPicPr>
            <p:blipFill>
              <a:blip/>
            </p:blipFill>
            <p:spPr>
              <a:xfrm>
                <a:off x="657841" y="1347498"/>
                <a:ext cx="378259" cy="251971"/>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85251" y="1752843"/>
              <a:ext cx="339885" cy="319757"/>
            </p14:xfrm>
          </p:contentPart>
        </mc:Choice>
        <mc:Fallback xmlns="">
          <p:pic>
            <p:nvPicPr>
              <p:cNvPr id="8" name="墨迹 7"/>
            </p:nvPicPr>
            <p:blipFill>
              <a:blip/>
            </p:blipFill>
            <p:spPr>
              <a:xfrm>
                <a:off x="685251" y="1752843"/>
                <a:ext cx="339885" cy="31975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685251" y="3018177"/>
              <a:ext cx="194612" cy="173401"/>
            </p14:xfrm>
          </p:contentPart>
        </mc:Choice>
        <mc:Fallback xmlns="">
          <p:pic>
            <p:nvPicPr>
              <p:cNvPr id="9" name="墨迹 8"/>
            </p:nvPicPr>
            <p:blipFill>
              <a:blip/>
            </p:blipFill>
            <p:spPr>
              <a:xfrm>
                <a:off x="685251" y="3018177"/>
                <a:ext cx="194612" cy="17340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723625" y="2366338"/>
              <a:ext cx="194612" cy="188979"/>
            </p14:xfrm>
          </p:contentPart>
        </mc:Choice>
        <mc:Fallback xmlns="">
          <p:pic>
            <p:nvPicPr>
              <p:cNvPr id="10" name="墨迹 9"/>
            </p:nvPicPr>
            <p:blipFill>
              <a:blip/>
            </p:blipFill>
            <p:spPr>
              <a:xfrm>
                <a:off x="723625" y="2366338"/>
                <a:ext cx="194612" cy="18897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729107" y="2344428"/>
              <a:ext cx="241209" cy="213627"/>
            </p14:xfrm>
          </p:contentPart>
        </mc:Choice>
        <mc:Fallback xmlns="">
          <p:pic>
            <p:nvPicPr>
              <p:cNvPr id="11" name="墨迹 10"/>
            </p:nvPicPr>
            <p:blipFill>
              <a:blip/>
            </p:blipFill>
            <p:spPr>
              <a:xfrm>
                <a:off x="729107" y="2344428"/>
                <a:ext cx="241209" cy="21362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723625" y="2673086"/>
              <a:ext cx="180907" cy="161590"/>
            </p14:xfrm>
          </p:contentPart>
        </mc:Choice>
        <mc:Fallback xmlns="">
          <p:pic>
            <p:nvPicPr>
              <p:cNvPr id="12" name="墨迹 11"/>
            </p:nvPicPr>
            <p:blipFill>
              <a:blip/>
            </p:blipFill>
            <p:spPr>
              <a:xfrm>
                <a:off x="723625" y="2673086"/>
                <a:ext cx="180907" cy="16159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677028" y="2697735"/>
              <a:ext cx="260396" cy="180762"/>
            </p14:xfrm>
          </p:contentPart>
        </mc:Choice>
        <mc:Fallback xmlns="">
          <p:pic>
            <p:nvPicPr>
              <p:cNvPr id="13" name="墨迹 12"/>
            </p:nvPicPr>
            <p:blipFill>
              <a:blip/>
            </p:blipFill>
            <p:spPr>
              <a:xfrm>
                <a:off x="677028" y="2697735"/>
                <a:ext cx="260396" cy="18076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7720560" y="3637150"/>
              <a:ext cx="110497" cy="96543"/>
            </p14:xfrm>
          </p:contentPart>
        </mc:Choice>
        <mc:Fallback xmlns="">
          <p:pic>
            <p:nvPicPr>
              <p:cNvPr id="14" name="墨迹 13"/>
            </p:nvPicPr>
            <p:blipFill>
              <a:blip/>
            </p:blipFill>
            <p:spPr>
              <a:xfrm>
                <a:off x="7720560" y="3637150"/>
                <a:ext cx="110497" cy="9654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7839280" y="3653583"/>
              <a:ext cx="60302" cy="58371"/>
            </p14:xfrm>
          </p:contentPart>
        </mc:Choice>
        <mc:Fallback xmlns="">
          <p:pic>
            <p:nvPicPr>
              <p:cNvPr id="15" name="墨迹 14"/>
            </p:nvPicPr>
            <p:blipFill>
              <a:blip/>
            </p:blipFill>
            <p:spPr>
              <a:xfrm>
                <a:off x="7839280" y="3653583"/>
                <a:ext cx="60302" cy="5837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7866690" y="3664538"/>
              <a:ext cx="43856" cy="117769"/>
            </p14:xfrm>
          </p:contentPart>
        </mc:Choice>
        <mc:Fallback xmlns="">
          <p:pic>
            <p:nvPicPr>
              <p:cNvPr id="16" name="墨迹 15"/>
            </p:nvPicPr>
            <p:blipFill>
              <a:blip/>
            </p:blipFill>
            <p:spPr>
              <a:xfrm>
                <a:off x="7866690" y="3664538"/>
                <a:ext cx="43856" cy="11776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7926992" y="3670015"/>
              <a:ext cx="60302" cy="125986"/>
            </p14:xfrm>
          </p:contentPart>
        </mc:Choice>
        <mc:Fallback xmlns="">
          <p:pic>
            <p:nvPicPr>
              <p:cNvPr id="17" name="墨迹 16"/>
            </p:nvPicPr>
            <p:blipFill>
              <a:blip/>
            </p:blipFill>
            <p:spPr>
              <a:xfrm>
                <a:off x="7926992" y="3670015"/>
                <a:ext cx="60302" cy="12598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8044342" y="3678232"/>
              <a:ext cx="137564" cy="104075"/>
            </p14:xfrm>
          </p:contentPart>
        </mc:Choice>
        <mc:Fallback xmlns="">
          <p:pic>
            <p:nvPicPr>
              <p:cNvPr id="18" name="墨迹 17"/>
            </p:nvPicPr>
            <p:blipFill>
              <a:blip/>
            </p:blipFill>
            <p:spPr>
              <a:xfrm>
                <a:off x="8044342" y="3678232"/>
                <a:ext cx="137564" cy="10407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8203149" y="3702196"/>
              <a:ext cx="463915" cy="192402"/>
            </p14:xfrm>
          </p:contentPart>
        </mc:Choice>
        <mc:Fallback xmlns="">
          <p:pic>
            <p:nvPicPr>
              <p:cNvPr id="19" name="墨迹 18"/>
            </p:nvPicPr>
            <p:blipFill>
              <a:blip/>
            </p:blipFill>
            <p:spPr>
              <a:xfrm>
                <a:off x="8203149" y="3702196"/>
                <a:ext cx="463915" cy="19240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8579352" y="3691926"/>
              <a:ext cx="76748" cy="38343"/>
            </p14:xfrm>
          </p:contentPart>
        </mc:Choice>
        <mc:Fallback xmlns="">
          <p:pic>
            <p:nvPicPr>
              <p:cNvPr id="20" name="墨迹 19"/>
            </p:nvPicPr>
            <p:blipFill>
              <a:blip/>
            </p:blipFill>
            <p:spPr>
              <a:xfrm>
                <a:off x="8579352" y="3691926"/>
                <a:ext cx="76748" cy="3834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9900518" y="2722384"/>
              <a:ext cx="120604" cy="230061"/>
            </p14:xfrm>
          </p:contentPart>
        </mc:Choice>
        <mc:Fallback xmlns="">
          <p:pic>
            <p:nvPicPr>
              <p:cNvPr id="21" name="墨迹 20"/>
            </p:nvPicPr>
            <p:blipFill>
              <a:blip/>
            </p:blipFill>
            <p:spPr>
              <a:xfrm>
                <a:off x="9900518" y="2722384"/>
                <a:ext cx="120604" cy="23006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10097870" y="2886714"/>
              <a:ext cx="49338" cy="93119"/>
            </p14:xfrm>
          </p:contentPart>
        </mc:Choice>
        <mc:Fallback xmlns="">
          <p:pic>
            <p:nvPicPr>
              <p:cNvPr id="22" name="墨迹 21"/>
            </p:nvPicPr>
            <p:blipFill>
              <a:blip/>
            </p:blipFill>
            <p:spPr>
              <a:xfrm>
                <a:off x="10097870" y="2886714"/>
                <a:ext cx="49338" cy="9311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10160913" y="2771683"/>
              <a:ext cx="70002" cy="39973"/>
            </p14:xfrm>
          </p:contentPart>
        </mc:Choice>
        <mc:Fallback xmlns="">
          <p:pic>
            <p:nvPicPr>
              <p:cNvPr id="23" name="墨迹 22"/>
            </p:nvPicPr>
            <p:blipFill>
              <a:blip/>
            </p:blipFill>
            <p:spPr>
              <a:xfrm>
                <a:off x="10160913" y="2771683"/>
                <a:ext cx="70002" cy="3997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10212992" y="2881236"/>
              <a:ext cx="126087" cy="71894"/>
            </p14:xfrm>
          </p:contentPart>
        </mc:Choice>
        <mc:Fallback xmlns="">
          <p:pic>
            <p:nvPicPr>
              <p:cNvPr id="24" name="墨迹 23"/>
            </p:nvPicPr>
            <p:blipFill>
              <a:blip/>
            </p:blipFill>
            <p:spPr>
              <a:xfrm>
                <a:off x="10212992" y="2881236"/>
                <a:ext cx="126087" cy="7189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10372313" y="2689690"/>
              <a:ext cx="235384" cy="252998"/>
            </p14:xfrm>
          </p:contentPart>
        </mc:Choice>
        <mc:Fallback xmlns="">
          <p:pic>
            <p:nvPicPr>
              <p:cNvPr id="25" name="墨迹 24"/>
            </p:nvPicPr>
            <p:blipFill>
              <a:blip/>
            </p:blipFill>
            <p:spPr>
              <a:xfrm>
                <a:off x="10372313" y="2689690"/>
                <a:ext cx="235384" cy="25299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9913880" y="3116774"/>
              <a:ext cx="118206" cy="221844"/>
            </p14:xfrm>
          </p:contentPart>
        </mc:Choice>
        <mc:Fallback xmlns="">
          <p:pic>
            <p:nvPicPr>
              <p:cNvPr id="26" name="墨迹 25"/>
            </p:nvPicPr>
            <p:blipFill>
              <a:blip/>
            </p:blipFill>
            <p:spPr>
              <a:xfrm>
                <a:off x="9913880" y="3116774"/>
                <a:ext cx="118206" cy="22184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10064978" y="3297536"/>
              <a:ext cx="16446" cy="36118"/>
            </p14:xfrm>
          </p:contentPart>
        </mc:Choice>
        <mc:Fallback xmlns="">
          <p:pic>
            <p:nvPicPr>
              <p:cNvPr id="27" name="墨迹 26"/>
            </p:nvPicPr>
            <p:blipFill>
              <a:blip/>
            </p:blipFill>
            <p:spPr>
              <a:xfrm>
                <a:off x="10064978" y="3297536"/>
                <a:ext cx="16446" cy="3611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10110890" y="3204416"/>
              <a:ext cx="25354" cy="52038"/>
            </p14:xfrm>
          </p:contentPart>
        </mc:Choice>
        <mc:Fallback xmlns="">
          <p:pic>
            <p:nvPicPr>
              <p:cNvPr id="28" name="墨迹 27"/>
            </p:nvPicPr>
            <p:blipFill>
              <a:blip/>
            </p:blipFill>
            <p:spPr>
              <a:xfrm>
                <a:off x="10110890" y="3204416"/>
                <a:ext cx="25354" cy="5203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10191064" y="3255598"/>
              <a:ext cx="51565" cy="140536"/>
            </p14:xfrm>
          </p:contentPart>
        </mc:Choice>
        <mc:Fallback xmlns="">
          <p:pic>
            <p:nvPicPr>
              <p:cNvPr id="29" name="墨迹 28"/>
            </p:nvPicPr>
            <p:blipFill>
              <a:blip/>
            </p:blipFill>
            <p:spPr>
              <a:xfrm>
                <a:off x="10191064" y="3255598"/>
                <a:ext cx="51565" cy="14053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10355525" y="3209894"/>
              <a:ext cx="21928" cy="164329"/>
            </p14:xfrm>
          </p:contentPart>
        </mc:Choice>
        <mc:Fallback xmlns="">
          <p:pic>
            <p:nvPicPr>
              <p:cNvPr id="30" name="墨迹 29"/>
            </p:nvPicPr>
            <p:blipFill>
              <a:blip/>
            </p:blipFill>
            <p:spPr>
              <a:xfrm>
                <a:off x="10355525" y="3209894"/>
                <a:ext cx="21928" cy="16432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10289740" y="3226327"/>
              <a:ext cx="137051" cy="68470"/>
            </p14:xfrm>
          </p:contentPart>
        </mc:Choice>
        <mc:Fallback xmlns="">
          <p:pic>
            <p:nvPicPr>
              <p:cNvPr id="31" name="墨迹 30"/>
            </p:nvPicPr>
            <p:blipFill>
              <a:blip/>
            </p:blipFill>
            <p:spPr>
              <a:xfrm>
                <a:off x="10289740" y="3226327"/>
                <a:ext cx="137051" cy="6847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10418225" y="3244985"/>
              <a:ext cx="271702" cy="233313"/>
            </p14:xfrm>
          </p:contentPart>
        </mc:Choice>
        <mc:Fallback xmlns="">
          <p:pic>
            <p:nvPicPr>
              <p:cNvPr id="32" name="墨迹 31"/>
            </p:nvPicPr>
            <p:blipFill>
              <a:blip/>
            </p:blipFill>
            <p:spPr>
              <a:xfrm>
                <a:off x="10418225" y="3244985"/>
                <a:ext cx="271702" cy="23331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9757985" y="4990126"/>
              <a:ext cx="101417" cy="154572"/>
            </p14:xfrm>
          </p:contentPart>
        </mc:Choice>
        <mc:Fallback xmlns="">
          <p:pic>
            <p:nvPicPr>
              <p:cNvPr id="33" name="墨迹 32"/>
            </p:nvPicPr>
            <p:blipFill>
              <a:blip/>
            </p:blipFill>
            <p:spPr>
              <a:xfrm>
                <a:off x="9757985" y="4990126"/>
                <a:ext cx="101417" cy="15457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9924844" y="5022992"/>
              <a:ext cx="35975" cy="93119"/>
            </p14:xfrm>
          </p:contentPart>
        </mc:Choice>
        <mc:Fallback xmlns="">
          <p:pic>
            <p:nvPicPr>
              <p:cNvPr id="35" name="墨迹 34"/>
            </p:nvPicPr>
            <p:blipFill>
              <a:blip/>
            </p:blipFill>
            <p:spPr>
              <a:xfrm>
                <a:off x="9924844" y="5022992"/>
                <a:ext cx="35975" cy="93119"/>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10006731" y="4869618"/>
              <a:ext cx="36319" cy="68470"/>
            </p14:xfrm>
          </p:contentPart>
        </mc:Choice>
        <mc:Fallback xmlns="">
          <p:pic>
            <p:nvPicPr>
              <p:cNvPr id="36" name="墨迹 35"/>
            </p:nvPicPr>
            <p:blipFill>
              <a:blip/>
            </p:blipFill>
            <p:spPr>
              <a:xfrm>
                <a:off x="10006731" y="4869618"/>
                <a:ext cx="36319" cy="6847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10028488" y="5006559"/>
              <a:ext cx="102274" cy="109552"/>
            </p14:xfrm>
          </p:contentPart>
        </mc:Choice>
        <mc:Fallback xmlns="">
          <p:pic>
            <p:nvPicPr>
              <p:cNvPr id="37" name="墨迹 36"/>
            </p:nvPicPr>
            <p:blipFill>
              <a:blip/>
            </p:blipFill>
            <p:spPr>
              <a:xfrm>
                <a:off x="10028488" y="5006559"/>
                <a:ext cx="102274" cy="10955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10108834" y="5039424"/>
              <a:ext cx="148015" cy="43822"/>
            </p14:xfrm>
          </p:contentPart>
        </mc:Choice>
        <mc:Fallback xmlns="">
          <p:pic>
            <p:nvPicPr>
              <p:cNvPr id="38" name="墨迹 37"/>
            </p:nvPicPr>
            <p:blipFill>
              <a:blip/>
            </p:blipFill>
            <p:spPr>
              <a:xfrm>
                <a:off x="10108834" y="5039424"/>
                <a:ext cx="148015" cy="4382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10342505" y="5006559"/>
              <a:ext cx="78804" cy="80795"/>
            </p14:xfrm>
          </p:contentPart>
        </mc:Choice>
        <mc:Fallback xmlns="">
          <p:pic>
            <p:nvPicPr>
              <p:cNvPr id="39" name="墨迹 38"/>
            </p:nvPicPr>
            <p:blipFill>
              <a:blip/>
            </p:blipFill>
            <p:spPr>
              <a:xfrm>
                <a:off x="10342505" y="5006559"/>
                <a:ext cx="78804" cy="8079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10465165" y="4995603"/>
              <a:ext cx="104159" cy="112292"/>
            </p14:xfrm>
          </p:contentPart>
        </mc:Choice>
        <mc:Fallback xmlns="">
          <p:pic>
            <p:nvPicPr>
              <p:cNvPr id="40" name="墨迹 39"/>
            </p:nvPicPr>
            <p:blipFill>
              <a:blip/>
            </p:blipFill>
            <p:spPr>
              <a:xfrm>
                <a:off x="10465165" y="4995603"/>
                <a:ext cx="104159" cy="11229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10609067" y="5048839"/>
              <a:ext cx="83601" cy="70525"/>
            </p14:xfrm>
          </p:contentPart>
        </mc:Choice>
        <mc:Fallback xmlns="">
          <p:pic>
            <p:nvPicPr>
              <p:cNvPr id="41" name="墨迹 40"/>
            </p:nvPicPr>
            <p:blipFill>
              <a:blip/>
            </p:blipFill>
            <p:spPr>
              <a:xfrm>
                <a:off x="10609067" y="5048839"/>
                <a:ext cx="83601" cy="7052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10761366" y="4853869"/>
              <a:ext cx="253028" cy="262242"/>
            </p14:xfrm>
          </p:contentPart>
        </mc:Choice>
        <mc:Fallback xmlns="">
          <p:pic>
            <p:nvPicPr>
              <p:cNvPr id="42" name="墨迹 41"/>
            </p:nvPicPr>
            <p:blipFill>
              <a:blip/>
            </p:blipFill>
            <p:spPr>
              <a:xfrm>
                <a:off x="10761366" y="4853869"/>
                <a:ext cx="253028" cy="26224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10992809" y="4942196"/>
              <a:ext cx="83601" cy="152005"/>
            </p14:xfrm>
          </p:contentPart>
        </mc:Choice>
        <mc:Fallback xmlns="">
          <p:pic>
            <p:nvPicPr>
              <p:cNvPr id="43" name="墨迹 42"/>
            </p:nvPicPr>
            <p:blipFill>
              <a:blip/>
            </p:blipFill>
            <p:spPr>
              <a:xfrm>
                <a:off x="10992809" y="4942196"/>
                <a:ext cx="83601" cy="15200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11068187" y="5057912"/>
              <a:ext cx="21929" cy="25334"/>
            </p14:xfrm>
          </p:contentPart>
        </mc:Choice>
        <mc:Fallback xmlns="">
          <p:pic>
            <p:nvPicPr>
              <p:cNvPr id="44" name="墨迹 43"/>
            </p:nvPicPr>
            <p:blipFill>
              <a:blip/>
            </p:blipFill>
            <p:spPr>
              <a:xfrm>
                <a:off x="11068187" y="5057912"/>
                <a:ext cx="21929" cy="2533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11147676" y="4946305"/>
              <a:ext cx="30152" cy="21910"/>
            </p14:xfrm>
          </p:contentPart>
        </mc:Choice>
        <mc:Fallback xmlns="">
          <p:pic>
            <p:nvPicPr>
              <p:cNvPr id="45" name="墨迹 44"/>
            </p:nvPicPr>
            <p:blipFill>
              <a:blip/>
            </p:blipFill>
            <p:spPr>
              <a:xfrm>
                <a:off x="11147676" y="4946305"/>
                <a:ext cx="30152" cy="2191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11129859" y="4966503"/>
              <a:ext cx="409781" cy="262756"/>
            </p14:xfrm>
          </p:contentPart>
        </mc:Choice>
        <mc:Fallback xmlns="">
          <p:pic>
            <p:nvPicPr>
              <p:cNvPr id="46" name="墨迹 45"/>
            </p:nvPicPr>
            <p:blipFill>
              <a:blip/>
            </p:blipFill>
            <p:spPr>
              <a:xfrm>
                <a:off x="11129859" y="4966503"/>
                <a:ext cx="409781" cy="262756"/>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991235" y="495935"/>
            <a:ext cx="4747260" cy="5756910"/>
          </a:xfrm>
          <a:prstGeom prst="rect">
            <a:avLst/>
          </a:prstGeom>
        </p:spPr>
      </p:pic>
      <p:pic>
        <p:nvPicPr>
          <p:cNvPr id="6" name="图片 5"/>
          <p:cNvPicPr>
            <a:picLocks noChangeAspect="1"/>
          </p:cNvPicPr>
          <p:nvPr/>
        </p:nvPicPr>
        <p:blipFill>
          <a:blip r:embed="rId3"/>
          <a:stretch>
            <a:fillRect/>
          </a:stretch>
        </p:blipFill>
        <p:spPr>
          <a:xfrm>
            <a:off x="6483985" y="1334770"/>
            <a:ext cx="4815840" cy="3859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991235" y="495935"/>
            <a:ext cx="4747260" cy="5756910"/>
          </a:xfrm>
          <a:prstGeom prst="rect">
            <a:avLst/>
          </a:prstGeom>
        </p:spPr>
      </p:pic>
      <p:pic>
        <p:nvPicPr>
          <p:cNvPr id="6" name="图片 5"/>
          <p:cNvPicPr>
            <a:picLocks noChangeAspect="1"/>
          </p:cNvPicPr>
          <p:nvPr/>
        </p:nvPicPr>
        <p:blipFill>
          <a:blip r:embed="rId3"/>
          <a:stretch>
            <a:fillRect/>
          </a:stretch>
        </p:blipFill>
        <p:spPr>
          <a:xfrm>
            <a:off x="6483985" y="1334770"/>
            <a:ext cx="4815840" cy="3859530"/>
          </a:xfrm>
          <a:prstGeom prst="rect">
            <a:avLst/>
          </a:prstGeom>
        </p:spPr>
      </p:pic>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758855" y="5959667"/>
              <a:ext cx="95936" cy="12325"/>
            </p14:xfrm>
          </p:contentPart>
        </mc:Choice>
        <mc:Fallback xmlns="">
          <p:pic>
            <p:nvPicPr>
              <p:cNvPr id="4" name="墨迹 3"/>
            </p:nvPicPr>
            <p:blipFill>
              <a:blip/>
            </p:blipFill>
            <p:spPr>
              <a:xfrm>
                <a:off x="5758855" y="5959667"/>
                <a:ext cx="95936" cy="1232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488513" y="3687897"/>
              <a:ext cx="299776" cy="136334"/>
            </p14:xfrm>
          </p:contentPart>
        </mc:Choice>
        <mc:Fallback xmlns="">
          <p:pic>
            <p:nvPicPr>
              <p:cNvPr id="5" name="墨迹 4"/>
            </p:nvPicPr>
            <p:blipFill>
              <a:blip/>
            </p:blipFill>
            <p:spPr>
              <a:xfrm>
                <a:off x="2488513" y="3687897"/>
                <a:ext cx="299776" cy="13633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2829126" y="3640387"/>
              <a:ext cx="254271" cy="240306"/>
            </p14:xfrm>
          </p:contentPart>
        </mc:Choice>
        <mc:Fallback xmlns="">
          <p:pic>
            <p:nvPicPr>
              <p:cNvPr id="7" name="墨迹 6"/>
            </p:nvPicPr>
            <p:blipFill>
              <a:blip/>
            </p:blipFill>
            <p:spPr>
              <a:xfrm>
                <a:off x="2829126" y="3640387"/>
                <a:ext cx="254271" cy="24030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3003287" y="3660355"/>
              <a:ext cx="90967" cy="88135"/>
            </p14:xfrm>
          </p:contentPart>
        </mc:Choice>
        <mc:Fallback xmlns="">
          <p:pic>
            <p:nvPicPr>
              <p:cNvPr id="8" name="墨迹 7"/>
            </p:nvPicPr>
            <p:blipFill>
              <a:blip/>
            </p:blipFill>
            <p:spPr>
              <a:xfrm>
                <a:off x="3003287" y="3660355"/>
                <a:ext cx="90967" cy="8813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3121814" y="3752621"/>
              <a:ext cx="30151" cy="128072"/>
            </p14:xfrm>
          </p:contentPart>
        </mc:Choice>
        <mc:Fallback xmlns="">
          <p:pic>
            <p:nvPicPr>
              <p:cNvPr id="9" name="墨迹 8"/>
            </p:nvPicPr>
            <p:blipFill>
              <a:blip/>
            </p:blipFill>
            <p:spPr>
              <a:xfrm>
                <a:off x="3121814" y="3752621"/>
                <a:ext cx="30151" cy="12807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3234816" y="3594253"/>
              <a:ext cx="27582" cy="55085"/>
            </p14:xfrm>
          </p:contentPart>
        </mc:Choice>
        <mc:Fallback xmlns="">
          <p:pic>
            <p:nvPicPr>
              <p:cNvPr id="10" name="墨迹 9"/>
            </p:nvPicPr>
            <p:blipFill>
              <a:blip/>
            </p:blipFill>
            <p:spPr>
              <a:xfrm>
                <a:off x="3234816" y="3594253"/>
                <a:ext cx="27582" cy="5508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3272034" y="3701668"/>
              <a:ext cx="618825" cy="231356"/>
            </p14:xfrm>
          </p:contentPart>
        </mc:Choice>
        <mc:Fallback xmlns="">
          <p:pic>
            <p:nvPicPr>
              <p:cNvPr id="11" name="墨迹 10"/>
            </p:nvPicPr>
            <p:blipFill>
              <a:blip/>
            </p:blipFill>
            <p:spPr>
              <a:xfrm>
                <a:off x="3272034" y="3701668"/>
                <a:ext cx="618825" cy="23135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2137771" y="4519675"/>
              <a:ext cx="55120" cy="148728"/>
            </p14:xfrm>
          </p:contentPart>
        </mc:Choice>
        <mc:Fallback xmlns="">
          <p:pic>
            <p:nvPicPr>
              <p:cNvPr id="12" name="墨迹 11"/>
            </p:nvPicPr>
            <p:blipFill>
              <a:blip/>
            </p:blipFill>
            <p:spPr>
              <a:xfrm>
                <a:off x="2137771" y="4519675"/>
                <a:ext cx="55120" cy="14872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2281096" y="4577513"/>
              <a:ext cx="55141" cy="60593"/>
            </p14:xfrm>
          </p:contentPart>
        </mc:Choice>
        <mc:Fallback xmlns="">
          <p:pic>
            <p:nvPicPr>
              <p:cNvPr id="13" name="墨迹 12"/>
            </p:nvPicPr>
            <p:blipFill>
              <a:blip/>
            </p:blipFill>
            <p:spPr>
              <a:xfrm>
                <a:off x="2281096" y="4577513"/>
                <a:ext cx="55141" cy="6059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2391357" y="4487313"/>
              <a:ext cx="303202" cy="329130"/>
            </p14:xfrm>
          </p:contentPart>
        </mc:Choice>
        <mc:Fallback xmlns="">
          <p:pic>
            <p:nvPicPr>
              <p:cNvPr id="14" name="墨迹 13"/>
            </p:nvPicPr>
            <p:blipFill>
              <a:blip/>
            </p:blipFill>
            <p:spPr>
              <a:xfrm>
                <a:off x="2391357" y="4487313"/>
                <a:ext cx="303202" cy="32913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2068839" y="4752924"/>
              <a:ext cx="250845" cy="157851"/>
            </p14:xfrm>
          </p:contentPart>
        </mc:Choice>
        <mc:Fallback xmlns="">
          <p:pic>
            <p:nvPicPr>
              <p:cNvPr id="15" name="墨迹 14"/>
            </p:nvPicPr>
            <p:blipFill>
              <a:blip/>
            </p:blipFill>
            <p:spPr>
              <a:xfrm>
                <a:off x="2068839" y="4752924"/>
                <a:ext cx="250845" cy="15785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2377395" y="4863093"/>
              <a:ext cx="295815" cy="138572"/>
            </p14:xfrm>
          </p:contentPart>
        </mc:Choice>
        <mc:Fallback xmlns="">
          <p:pic>
            <p:nvPicPr>
              <p:cNvPr id="16" name="墨迹 15"/>
            </p:nvPicPr>
            <p:blipFill>
              <a:blip/>
            </p:blipFill>
            <p:spPr>
              <a:xfrm>
                <a:off x="2377395" y="4863093"/>
                <a:ext cx="295815" cy="13857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2821353" y="4883233"/>
              <a:ext cx="70024" cy="39973"/>
            </p14:xfrm>
          </p:contentPart>
        </mc:Choice>
        <mc:Fallback xmlns="">
          <p:pic>
            <p:nvPicPr>
              <p:cNvPr id="17" name="墨迹 16"/>
            </p:nvPicPr>
            <p:blipFill>
              <a:blip/>
            </p:blipFill>
            <p:spPr>
              <a:xfrm>
                <a:off x="2821353" y="4883233"/>
                <a:ext cx="70024" cy="3997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2755204" y="4828148"/>
              <a:ext cx="52379" cy="198305"/>
            </p14:xfrm>
          </p:contentPart>
        </mc:Choice>
        <mc:Fallback xmlns="">
          <p:pic>
            <p:nvPicPr>
              <p:cNvPr id="18" name="墨迹 17"/>
            </p:nvPicPr>
            <p:blipFill>
              <a:blip/>
            </p:blipFill>
            <p:spPr>
              <a:xfrm>
                <a:off x="2755204" y="4828148"/>
                <a:ext cx="52379" cy="19830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2843409" y="4861199"/>
              <a:ext cx="190200" cy="174205"/>
            </p14:xfrm>
          </p:contentPart>
        </mc:Choice>
        <mc:Fallback xmlns="">
          <p:pic>
            <p:nvPicPr>
              <p:cNvPr id="19" name="墨迹 18"/>
            </p:nvPicPr>
            <p:blipFill>
              <a:blip/>
            </p:blipFill>
            <p:spPr>
              <a:xfrm>
                <a:off x="2843409" y="4861199"/>
                <a:ext cx="190200" cy="1742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3008105" y="4923858"/>
              <a:ext cx="125251" cy="163188"/>
            </p14:xfrm>
          </p:contentPart>
        </mc:Choice>
        <mc:Fallback xmlns="">
          <p:pic>
            <p:nvPicPr>
              <p:cNvPr id="20" name="墨迹 19"/>
            </p:nvPicPr>
            <p:blipFill>
              <a:blip/>
            </p:blipFill>
            <p:spPr>
              <a:xfrm>
                <a:off x="3008105" y="4923858"/>
                <a:ext cx="125251" cy="16318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3207256" y="4932809"/>
              <a:ext cx="27560" cy="140466"/>
            </p14:xfrm>
          </p:contentPart>
        </mc:Choice>
        <mc:Fallback xmlns="">
          <p:pic>
            <p:nvPicPr>
              <p:cNvPr id="21" name="墨迹 20"/>
            </p:nvPicPr>
            <p:blipFill>
              <a:blip/>
            </p:blipFill>
            <p:spPr>
              <a:xfrm>
                <a:off x="3207256" y="4932809"/>
                <a:ext cx="27560" cy="14046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3160402" y="4938318"/>
              <a:ext cx="99233" cy="74364"/>
            </p14:xfrm>
          </p:contentPart>
        </mc:Choice>
        <mc:Fallback xmlns="">
          <p:pic>
            <p:nvPicPr>
              <p:cNvPr id="22" name="墨迹 21"/>
            </p:nvPicPr>
            <p:blipFill>
              <a:blip/>
            </p:blipFill>
            <p:spPr>
              <a:xfrm>
                <a:off x="3160402" y="4938318"/>
                <a:ext cx="99233" cy="7436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3300986" y="4950023"/>
              <a:ext cx="396932" cy="299523"/>
            </p14:xfrm>
          </p:contentPart>
        </mc:Choice>
        <mc:Fallback xmlns="">
          <p:pic>
            <p:nvPicPr>
              <p:cNvPr id="23" name="墨迹 22"/>
            </p:nvPicPr>
            <p:blipFill>
              <a:blip/>
            </p:blipFill>
            <p:spPr>
              <a:xfrm>
                <a:off x="3300986" y="4950023"/>
                <a:ext cx="396932" cy="29952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3560075" y="5026453"/>
              <a:ext cx="148850" cy="60593"/>
            </p14:xfrm>
          </p:contentPart>
        </mc:Choice>
        <mc:Fallback xmlns="">
          <p:pic>
            <p:nvPicPr>
              <p:cNvPr id="24" name="墨迹 23"/>
            </p:nvPicPr>
            <p:blipFill>
              <a:blip/>
            </p:blipFill>
            <p:spPr>
              <a:xfrm>
                <a:off x="3560075" y="5026453"/>
                <a:ext cx="148850" cy="6059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3715820" y="4973262"/>
              <a:ext cx="172277" cy="184017"/>
            </p14:xfrm>
          </p:contentPart>
        </mc:Choice>
        <mc:Fallback xmlns="">
          <p:pic>
            <p:nvPicPr>
              <p:cNvPr id="25" name="墨迹 24"/>
            </p:nvPicPr>
            <p:blipFill>
              <a:blip/>
            </p:blipFill>
            <p:spPr>
              <a:xfrm>
                <a:off x="3715820" y="4973262"/>
                <a:ext cx="172277" cy="18401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3970798" y="4883233"/>
              <a:ext cx="63386" cy="302965"/>
            </p14:xfrm>
          </p:contentPart>
        </mc:Choice>
        <mc:Fallback xmlns="">
          <p:pic>
            <p:nvPicPr>
              <p:cNvPr id="26" name="墨迹 25"/>
            </p:nvPicPr>
            <p:blipFill>
              <a:blip/>
            </p:blipFill>
            <p:spPr>
              <a:xfrm>
                <a:off x="3970798" y="4883233"/>
                <a:ext cx="63386" cy="30296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1178526" y="4952089"/>
              <a:ext cx="181934" cy="19280"/>
            </p14:xfrm>
          </p:contentPart>
        </mc:Choice>
        <mc:Fallback xmlns="">
          <p:pic>
            <p:nvPicPr>
              <p:cNvPr id="27" name="墨迹 26"/>
            </p:nvPicPr>
            <p:blipFill>
              <a:blip/>
            </p:blipFill>
            <p:spPr>
              <a:xfrm>
                <a:off x="1178526" y="4952089"/>
                <a:ext cx="181934" cy="1928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1211610" y="4965860"/>
              <a:ext cx="22035" cy="201059"/>
            </p14:xfrm>
          </p:contentPart>
        </mc:Choice>
        <mc:Fallback xmlns="">
          <p:pic>
            <p:nvPicPr>
              <p:cNvPr id="28" name="墨迹 27"/>
            </p:nvPicPr>
            <p:blipFill>
              <a:blip/>
            </p:blipFill>
            <p:spPr>
              <a:xfrm>
                <a:off x="1211610" y="4965860"/>
                <a:ext cx="22035" cy="20105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1222639" y="5042978"/>
              <a:ext cx="46854" cy="8263"/>
            </p14:xfrm>
          </p:contentPart>
        </mc:Choice>
        <mc:Fallback xmlns="">
          <p:pic>
            <p:nvPicPr>
              <p:cNvPr id="29" name="墨迹 28"/>
            </p:nvPicPr>
            <p:blipFill>
              <a:blip/>
            </p:blipFill>
            <p:spPr>
              <a:xfrm>
                <a:off x="1222639" y="5042978"/>
                <a:ext cx="46854" cy="826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1371467" y="5083603"/>
              <a:ext cx="88204" cy="101907"/>
            </p14:xfrm>
          </p:contentPart>
        </mc:Choice>
        <mc:Fallback xmlns="">
          <p:pic>
            <p:nvPicPr>
              <p:cNvPr id="30" name="墨迹 29"/>
            </p:nvPicPr>
            <p:blipFill>
              <a:blip/>
            </p:blipFill>
            <p:spPr>
              <a:xfrm>
                <a:off x="1371467" y="5083603"/>
                <a:ext cx="88204" cy="10190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1498281" y="5081537"/>
              <a:ext cx="192941" cy="136335"/>
            </p14:xfrm>
          </p:contentPart>
        </mc:Choice>
        <mc:Fallback xmlns="">
          <p:pic>
            <p:nvPicPr>
              <p:cNvPr id="31" name="墨迹 30"/>
            </p:nvPicPr>
            <p:blipFill>
              <a:blip/>
            </p:blipFill>
            <p:spPr>
              <a:xfrm>
                <a:off x="1498281" y="5081537"/>
                <a:ext cx="192941" cy="13633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1751867" y="5099956"/>
              <a:ext cx="143325" cy="95882"/>
            </p14:xfrm>
          </p:contentPart>
        </mc:Choice>
        <mc:Fallback xmlns="">
          <p:pic>
            <p:nvPicPr>
              <p:cNvPr id="32" name="墨迹 31"/>
            </p:nvPicPr>
            <p:blipFill>
              <a:blip/>
            </p:blipFill>
            <p:spPr>
              <a:xfrm>
                <a:off x="1751867" y="5099956"/>
                <a:ext cx="143325" cy="9588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1961361" y="4972746"/>
              <a:ext cx="163476" cy="200197"/>
            </p14:xfrm>
          </p:contentPart>
        </mc:Choice>
        <mc:Fallback xmlns="">
          <p:pic>
            <p:nvPicPr>
              <p:cNvPr id="33" name="墨迹 32"/>
            </p:nvPicPr>
            <p:blipFill>
              <a:blip/>
            </p:blipFill>
            <p:spPr>
              <a:xfrm>
                <a:off x="1961361" y="4972746"/>
                <a:ext cx="163476" cy="20019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2159806" y="4910775"/>
              <a:ext cx="347316" cy="269915"/>
            </p14:xfrm>
          </p:contentPart>
        </mc:Choice>
        <mc:Fallback xmlns="">
          <p:pic>
            <p:nvPicPr>
              <p:cNvPr id="35" name="墨迹 34"/>
            </p:nvPicPr>
            <p:blipFill>
              <a:blip/>
            </p:blipFill>
            <p:spPr>
              <a:xfrm>
                <a:off x="2159806" y="4910775"/>
                <a:ext cx="347316" cy="26991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2555004" y="5076029"/>
              <a:ext cx="40323" cy="85897"/>
            </p14:xfrm>
          </p:contentPart>
        </mc:Choice>
        <mc:Fallback xmlns="">
          <p:pic>
            <p:nvPicPr>
              <p:cNvPr id="36" name="墨迹 35"/>
            </p:nvPicPr>
            <p:blipFill>
              <a:blip/>
            </p:blipFill>
            <p:spPr>
              <a:xfrm>
                <a:off x="2555004" y="5076029"/>
                <a:ext cx="40323" cy="8589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2606355" y="4998911"/>
              <a:ext cx="11028" cy="33051"/>
            </p14:xfrm>
          </p:contentPart>
        </mc:Choice>
        <mc:Fallback xmlns="">
          <p:pic>
            <p:nvPicPr>
              <p:cNvPr id="37" name="墨迹 36"/>
            </p:nvPicPr>
            <p:blipFill>
              <a:blip/>
            </p:blipFill>
            <p:spPr>
              <a:xfrm>
                <a:off x="2606355" y="4998911"/>
                <a:ext cx="11028" cy="3305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2644964" y="5034200"/>
              <a:ext cx="201550" cy="264922"/>
            </p14:xfrm>
          </p:contentPart>
        </mc:Choice>
        <mc:Fallback xmlns="">
          <p:pic>
            <p:nvPicPr>
              <p:cNvPr id="38" name="墨迹 37"/>
            </p:nvPicPr>
            <p:blipFill>
              <a:blip/>
            </p:blipFill>
            <p:spPr>
              <a:xfrm>
                <a:off x="2644964" y="5034200"/>
                <a:ext cx="201550" cy="26492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2727644" y="5125605"/>
              <a:ext cx="163475" cy="106383"/>
            </p14:xfrm>
          </p:contentPart>
        </mc:Choice>
        <mc:Fallback xmlns="">
          <p:pic>
            <p:nvPicPr>
              <p:cNvPr id="39" name="墨迹 38"/>
            </p:nvPicPr>
            <p:blipFill>
              <a:blip/>
            </p:blipFill>
            <p:spPr>
              <a:xfrm>
                <a:off x="2727644" y="5125605"/>
                <a:ext cx="163475" cy="10638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2971594" y="5155902"/>
              <a:ext cx="64756" cy="118432"/>
            </p14:xfrm>
          </p:contentPart>
        </mc:Choice>
        <mc:Fallback xmlns="">
          <p:pic>
            <p:nvPicPr>
              <p:cNvPr id="40" name="墨迹 39"/>
            </p:nvPicPr>
            <p:blipFill>
              <a:blip/>
            </p:blipFill>
            <p:spPr>
              <a:xfrm>
                <a:off x="2971594" y="5155902"/>
                <a:ext cx="64756" cy="11843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3097166" y="5157967"/>
              <a:ext cx="88055" cy="198821"/>
            </p14:xfrm>
          </p:contentPart>
        </mc:Choice>
        <mc:Fallback xmlns="">
          <p:pic>
            <p:nvPicPr>
              <p:cNvPr id="41" name="墨迹 40"/>
            </p:nvPicPr>
            <p:blipFill>
              <a:blip/>
            </p:blipFill>
            <p:spPr>
              <a:xfrm>
                <a:off x="3097166" y="5157967"/>
                <a:ext cx="88055" cy="19882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3171430" y="5163476"/>
              <a:ext cx="72166" cy="69544"/>
            </p14:xfrm>
          </p:contentPart>
        </mc:Choice>
        <mc:Fallback xmlns="">
          <p:pic>
            <p:nvPicPr>
              <p:cNvPr id="42" name="墨迹 41"/>
            </p:nvPicPr>
            <p:blipFill>
              <a:blip/>
            </p:blipFill>
            <p:spPr>
              <a:xfrm>
                <a:off x="3171430" y="5163476"/>
                <a:ext cx="72166" cy="6954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3311993" y="5114588"/>
              <a:ext cx="74778" cy="184534"/>
            </p14:xfrm>
          </p:contentPart>
        </mc:Choice>
        <mc:Fallback xmlns="">
          <p:pic>
            <p:nvPicPr>
              <p:cNvPr id="43" name="墨迹 42"/>
            </p:nvPicPr>
            <p:blipFill>
              <a:blip/>
            </p:blipFill>
            <p:spPr>
              <a:xfrm>
                <a:off x="3311993" y="5114588"/>
                <a:ext cx="74778" cy="18453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3062368" y="5086358"/>
              <a:ext cx="317336" cy="201747"/>
            </p14:xfrm>
          </p:contentPart>
        </mc:Choice>
        <mc:Fallback xmlns="">
          <p:pic>
            <p:nvPicPr>
              <p:cNvPr id="44" name="墨迹 43"/>
            </p:nvPicPr>
            <p:blipFill>
              <a:blip/>
            </p:blipFill>
            <p:spPr>
              <a:xfrm>
                <a:off x="3062368" y="5086358"/>
                <a:ext cx="317336" cy="20174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3462727" y="5182756"/>
              <a:ext cx="23448" cy="91578"/>
            </p14:xfrm>
          </p:contentPart>
        </mc:Choice>
        <mc:Fallback xmlns="">
          <p:pic>
            <p:nvPicPr>
              <p:cNvPr id="45" name="墨迹 44"/>
            </p:nvPicPr>
            <p:blipFill>
              <a:blip/>
            </p:blipFill>
            <p:spPr>
              <a:xfrm>
                <a:off x="3462727" y="5182756"/>
                <a:ext cx="23448" cy="9157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6" name="墨迹 45"/>
              <p14:cNvContentPartPr/>
              <p14:nvPr/>
            </p14:nvContentPartPr>
            <p14:xfrm>
              <a:off x="3466367" y="5158656"/>
              <a:ext cx="55120" cy="24788"/>
            </p14:xfrm>
          </p:contentPart>
        </mc:Choice>
        <mc:Fallback xmlns="">
          <p:pic>
            <p:nvPicPr>
              <p:cNvPr id="46" name="墨迹 45"/>
            </p:nvPicPr>
            <p:blipFill>
              <a:blip/>
            </p:blipFill>
            <p:spPr>
              <a:xfrm>
                <a:off x="3466367" y="5158656"/>
                <a:ext cx="55120" cy="24788"/>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3560075" y="5198593"/>
              <a:ext cx="74436" cy="246503"/>
            </p14:xfrm>
          </p:contentPart>
        </mc:Choice>
        <mc:Fallback xmlns="">
          <p:pic>
            <p:nvPicPr>
              <p:cNvPr id="47" name="墨迹 46"/>
            </p:nvPicPr>
            <p:blipFill>
              <a:blip/>
            </p:blipFill>
            <p:spPr>
              <a:xfrm>
                <a:off x="3560075" y="5198593"/>
                <a:ext cx="74436" cy="246503"/>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8" name="墨迹 47"/>
              <p14:cNvContentPartPr/>
              <p14:nvPr/>
            </p14:nvContentPartPr>
            <p14:xfrm>
              <a:off x="3598664" y="5180690"/>
              <a:ext cx="128870" cy="151483"/>
            </p14:xfrm>
          </p:contentPart>
        </mc:Choice>
        <mc:Fallback xmlns="">
          <p:pic>
            <p:nvPicPr>
              <p:cNvPr id="48" name="墨迹 47"/>
            </p:nvPicPr>
            <p:blipFill>
              <a:blip/>
            </p:blipFill>
            <p:spPr>
              <a:xfrm>
                <a:off x="3598664" y="5180690"/>
                <a:ext cx="128870" cy="151483"/>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2231479" y="5781112"/>
              <a:ext cx="658784" cy="196928"/>
            </p14:xfrm>
          </p:contentPart>
        </mc:Choice>
        <mc:Fallback xmlns="">
          <p:pic>
            <p:nvPicPr>
              <p:cNvPr id="49" name="墨迹 48"/>
            </p:nvPicPr>
            <p:blipFill>
              <a:blip/>
            </p:blipFill>
            <p:spPr>
              <a:xfrm>
                <a:off x="2231479" y="5781112"/>
                <a:ext cx="658784" cy="196928"/>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0" name="墨迹 49"/>
              <p14:cNvContentPartPr/>
              <p14:nvPr/>
            </p14:nvContentPartPr>
            <p14:xfrm>
              <a:off x="2986755" y="5773538"/>
              <a:ext cx="68204" cy="178336"/>
            </p14:xfrm>
          </p:contentPart>
        </mc:Choice>
        <mc:Fallback xmlns="">
          <p:pic>
            <p:nvPicPr>
              <p:cNvPr id="50" name="墨迹 49"/>
            </p:nvPicPr>
            <p:blipFill>
              <a:blip/>
            </p:blipFill>
            <p:spPr>
              <a:xfrm>
                <a:off x="2986755" y="5773538"/>
                <a:ext cx="68204" cy="17833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墨迹 50"/>
              <p14:cNvContentPartPr/>
              <p14:nvPr/>
            </p14:nvContentPartPr>
            <p14:xfrm>
              <a:off x="3148003" y="5814163"/>
              <a:ext cx="223949" cy="195550"/>
            </p14:xfrm>
          </p:contentPart>
        </mc:Choice>
        <mc:Fallback xmlns="">
          <p:pic>
            <p:nvPicPr>
              <p:cNvPr id="51" name="墨迹 50"/>
            </p:nvPicPr>
            <p:blipFill>
              <a:blip/>
            </p:blipFill>
            <p:spPr>
              <a:xfrm>
                <a:off x="3148003" y="5814163"/>
                <a:ext cx="223949" cy="1955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2" name="墨迹 51"/>
              <p14:cNvContentPartPr/>
              <p14:nvPr/>
            </p14:nvContentPartPr>
            <p14:xfrm>
              <a:off x="3463069" y="5885772"/>
              <a:ext cx="59125" cy="135302"/>
            </p14:xfrm>
          </p:contentPart>
        </mc:Choice>
        <mc:Fallback xmlns="">
          <p:pic>
            <p:nvPicPr>
              <p:cNvPr id="52" name="墨迹 51"/>
            </p:nvPicPr>
            <p:blipFill>
              <a:blip/>
            </p:blipFill>
            <p:spPr>
              <a:xfrm>
                <a:off x="3463069" y="5885772"/>
                <a:ext cx="59125" cy="13530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3" name="墨迹 52"/>
              <p14:cNvContentPartPr/>
              <p14:nvPr/>
            </p14:nvContentPartPr>
            <p14:xfrm>
              <a:off x="3466367" y="5913315"/>
              <a:ext cx="339028" cy="115678"/>
            </p14:xfrm>
          </p:contentPart>
        </mc:Choice>
        <mc:Fallback xmlns="">
          <p:pic>
            <p:nvPicPr>
              <p:cNvPr id="53" name="墨迹 52"/>
            </p:nvPicPr>
            <p:blipFill>
              <a:blip/>
            </p:blipFill>
            <p:spPr>
              <a:xfrm>
                <a:off x="3466367" y="5913315"/>
                <a:ext cx="339028" cy="11567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4" name="墨迹 53"/>
              <p14:cNvContentPartPr/>
              <p14:nvPr/>
            </p14:nvContentPartPr>
            <p14:xfrm>
              <a:off x="3819186" y="5917103"/>
              <a:ext cx="124909" cy="321212"/>
            </p14:xfrm>
          </p:contentPart>
        </mc:Choice>
        <mc:Fallback xmlns="">
          <p:pic>
            <p:nvPicPr>
              <p:cNvPr id="54" name="墨迹 53"/>
            </p:nvPicPr>
            <p:blipFill>
              <a:blip/>
            </p:blipFill>
            <p:spPr>
              <a:xfrm>
                <a:off x="3819186" y="5917103"/>
                <a:ext cx="124909" cy="321212"/>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5" name="墨迹 54"/>
              <p14:cNvContentPartPr/>
              <p14:nvPr/>
            </p14:nvContentPartPr>
            <p14:xfrm>
              <a:off x="3932210" y="5854788"/>
              <a:ext cx="316822" cy="284374"/>
            </p14:xfrm>
          </p:contentPart>
        </mc:Choice>
        <mc:Fallback xmlns="">
          <p:pic>
            <p:nvPicPr>
              <p:cNvPr id="55" name="墨迹 54"/>
            </p:nvPicPr>
            <p:blipFill>
              <a:blip/>
            </p:blipFill>
            <p:spPr>
              <a:xfrm>
                <a:off x="3932210" y="5854788"/>
                <a:ext cx="316822" cy="28437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6" name="墨迹 55"/>
              <p14:cNvContentPartPr/>
              <p14:nvPr/>
            </p14:nvContentPartPr>
            <p14:xfrm>
              <a:off x="4285029" y="5902298"/>
              <a:ext cx="104051" cy="311228"/>
            </p14:xfrm>
          </p:contentPart>
        </mc:Choice>
        <mc:Fallback xmlns="">
          <p:pic>
            <p:nvPicPr>
              <p:cNvPr id="56" name="墨迹 55"/>
            </p:nvPicPr>
            <p:blipFill>
              <a:blip/>
            </p:blipFill>
            <p:spPr>
              <a:xfrm>
                <a:off x="4285029" y="5902298"/>
                <a:ext cx="104051" cy="31122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3781968" y="5918824"/>
              <a:ext cx="241187" cy="49576"/>
            </p14:xfrm>
          </p:contentPart>
        </mc:Choice>
        <mc:Fallback xmlns="">
          <p:pic>
            <p:nvPicPr>
              <p:cNvPr id="57" name="墨迹 56"/>
            </p:nvPicPr>
            <p:blipFill>
              <a:blip/>
            </p:blipFill>
            <p:spPr>
              <a:xfrm>
                <a:off x="3781968" y="5918824"/>
                <a:ext cx="241187" cy="4957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8" name="墨迹 57"/>
              <p14:cNvContentPartPr/>
              <p14:nvPr/>
            </p14:nvContentPartPr>
            <p14:xfrm>
              <a:off x="4554804" y="5967195"/>
              <a:ext cx="30665" cy="61798"/>
            </p14:xfrm>
          </p:contentPart>
        </mc:Choice>
        <mc:Fallback xmlns="">
          <p:pic>
            <p:nvPicPr>
              <p:cNvPr id="58" name="墨迹 57"/>
            </p:nvPicPr>
            <p:blipFill>
              <a:blip/>
            </p:blipFill>
            <p:spPr>
              <a:xfrm>
                <a:off x="4554804" y="5967195"/>
                <a:ext cx="30665" cy="61798"/>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9" name="墨迹 58"/>
              <p14:cNvContentPartPr/>
              <p14:nvPr/>
            </p14:nvContentPartPr>
            <p14:xfrm>
              <a:off x="4533111" y="6067552"/>
              <a:ext cx="63386" cy="88135"/>
            </p14:xfrm>
          </p:contentPart>
        </mc:Choice>
        <mc:Fallback xmlns="">
          <p:pic>
            <p:nvPicPr>
              <p:cNvPr id="59" name="墨迹 58"/>
            </p:nvPicPr>
            <p:blipFill>
              <a:blip/>
            </p:blipFill>
            <p:spPr>
              <a:xfrm>
                <a:off x="4533111" y="6067552"/>
                <a:ext cx="63386" cy="8813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0" name="墨迹 59"/>
              <p14:cNvContentPartPr/>
              <p14:nvPr/>
            </p14:nvContentPartPr>
            <p14:xfrm>
              <a:off x="7511087" y="2812052"/>
              <a:ext cx="117478" cy="267160"/>
            </p14:xfrm>
          </p:contentPart>
        </mc:Choice>
        <mc:Fallback xmlns="">
          <p:pic>
            <p:nvPicPr>
              <p:cNvPr id="60" name="墨迹 59"/>
            </p:nvPicPr>
            <p:blipFill>
              <a:blip/>
            </p:blipFill>
            <p:spPr>
              <a:xfrm>
                <a:off x="7511087" y="2812052"/>
                <a:ext cx="117478" cy="2671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1" name="墨迹 60"/>
              <p14:cNvContentPartPr/>
              <p14:nvPr/>
            </p14:nvContentPartPr>
            <p14:xfrm>
              <a:off x="7672678" y="2856119"/>
              <a:ext cx="135424" cy="181780"/>
            </p14:xfrm>
          </p:contentPart>
        </mc:Choice>
        <mc:Fallback xmlns="">
          <p:pic>
            <p:nvPicPr>
              <p:cNvPr id="61" name="墨迹 60"/>
            </p:nvPicPr>
            <p:blipFill>
              <a:blip/>
            </p:blipFill>
            <p:spPr>
              <a:xfrm>
                <a:off x="7672678" y="2856119"/>
                <a:ext cx="135424" cy="1817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2" name="墨迹 61"/>
              <p14:cNvContentPartPr/>
              <p14:nvPr/>
            </p14:nvContentPartPr>
            <p14:xfrm>
              <a:off x="7858039" y="2806544"/>
              <a:ext cx="206046" cy="209321"/>
            </p14:xfrm>
          </p:contentPart>
        </mc:Choice>
        <mc:Fallback xmlns="">
          <p:pic>
            <p:nvPicPr>
              <p:cNvPr id="62" name="墨迹 61"/>
            </p:nvPicPr>
            <p:blipFill>
              <a:blip/>
            </p:blipFill>
            <p:spPr>
              <a:xfrm>
                <a:off x="7858039" y="2806544"/>
                <a:ext cx="206046" cy="209321"/>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3" name="墨迹 62"/>
              <p14:cNvContentPartPr/>
              <p14:nvPr/>
            </p14:nvContentPartPr>
            <p14:xfrm>
              <a:off x="8014469" y="2955272"/>
              <a:ext cx="102874" cy="77118"/>
            </p14:xfrm>
          </p:contentPart>
        </mc:Choice>
        <mc:Fallback xmlns="">
          <p:pic>
            <p:nvPicPr>
              <p:cNvPr id="63" name="墨迹 62"/>
            </p:nvPicPr>
            <p:blipFill>
              <a:blip/>
            </p:blipFill>
            <p:spPr>
              <a:xfrm>
                <a:off x="8014469" y="2955272"/>
                <a:ext cx="102874" cy="77118"/>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4" name="墨迹 63"/>
              <p14:cNvContentPartPr/>
              <p14:nvPr/>
            </p14:nvContentPartPr>
            <p14:xfrm>
              <a:off x="8242379" y="2858013"/>
              <a:ext cx="130434" cy="146835"/>
            </p14:xfrm>
          </p:contentPart>
        </mc:Choice>
        <mc:Fallback xmlns="">
          <p:pic>
            <p:nvPicPr>
              <p:cNvPr id="64" name="墨迹 63"/>
            </p:nvPicPr>
            <p:blipFill>
              <a:blip/>
            </p:blipFill>
            <p:spPr>
              <a:xfrm>
                <a:off x="8242379" y="2858013"/>
                <a:ext cx="130434" cy="14683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5" name="墨迹 64"/>
              <p14:cNvContentPartPr/>
              <p14:nvPr/>
            </p14:nvContentPartPr>
            <p14:xfrm>
              <a:off x="8455514" y="2828577"/>
              <a:ext cx="5504" cy="170763"/>
            </p14:xfrm>
          </p:contentPart>
        </mc:Choice>
        <mc:Fallback xmlns="">
          <p:pic>
            <p:nvPicPr>
              <p:cNvPr id="65" name="墨迹 64"/>
            </p:nvPicPr>
            <p:blipFill>
              <a:blip/>
            </p:blipFill>
            <p:spPr>
              <a:xfrm>
                <a:off x="8455514" y="2828577"/>
                <a:ext cx="5504" cy="170763"/>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6" name="墨迹 65"/>
              <p14:cNvContentPartPr/>
              <p14:nvPr/>
            </p14:nvContentPartPr>
            <p14:xfrm>
              <a:off x="8499606" y="2927730"/>
              <a:ext cx="49617" cy="22034"/>
            </p14:xfrm>
          </p:contentPart>
        </mc:Choice>
        <mc:Fallback xmlns="">
          <p:pic>
            <p:nvPicPr>
              <p:cNvPr id="66" name="墨迹 65"/>
            </p:nvPicPr>
            <p:blipFill>
              <a:blip/>
            </p:blipFill>
            <p:spPr>
              <a:xfrm>
                <a:off x="8499606" y="2927730"/>
                <a:ext cx="49617" cy="2203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7" name="墨迹 66"/>
              <p14:cNvContentPartPr/>
              <p14:nvPr/>
            </p14:nvContentPartPr>
            <p14:xfrm>
              <a:off x="8615371" y="2845103"/>
              <a:ext cx="22056" cy="162499"/>
            </p14:xfrm>
          </p:contentPart>
        </mc:Choice>
        <mc:Fallback xmlns="">
          <p:pic>
            <p:nvPicPr>
              <p:cNvPr id="67" name="墨迹 66"/>
            </p:nvPicPr>
            <p:blipFill>
              <a:blip/>
            </p:blipFill>
            <p:spPr>
              <a:xfrm>
                <a:off x="8615371" y="2845103"/>
                <a:ext cx="22056" cy="162499"/>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8" name="墨迹 67"/>
              <p14:cNvContentPartPr/>
              <p14:nvPr/>
            </p14:nvContentPartPr>
            <p14:xfrm>
              <a:off x="8780773" y="2801035"/>
              <a:ext cx="126793" cy="190902"/>
            </p14:xfrm>
          </p:contentPart>
        </mc:Choice>
        <mc:Fallback xmlns="">
          <p:pic>
            <p:nvPicPr>
              <p:cNvPr id="68" name="墨迹 67"/>
            </p:nvPicPr>
            <p:blipFill>
              <a:blip/>
            </p:blipFill>
            <p:spPr>
              <a:xfrm>
                <a:off x="8780773" y="2801035"/>
                <a:ext cx="126793" cy="190902"/>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9" name="墨迹 68"/>
              <p14:cNvContentPartPr/>
              <p14:nvPr/>
            </p14:nvContentPartPr>
            <p14:xfrm>
              <a:off x="8924098" y="2762476"/>
              <a:ext cx="137843" cy="200026"/>
            </p14:xfrm>
          </p:contentPart>
        </mc:Choice>
        <mc:Fallback xmlns="">
          <p:pic>
            <p:nvPicPr>
              <p:cNvPr id="69" name="墨迹 68"/>
            </p:nvPicPr>
            <p:blipFill>
              <a:blip/>
            </p:blipFill>
            <p:spPr>
              <a:xfrm>
                <a:off x="8924098" y="2762476"/>
                <a:ext cx="137843" cy="200026"/>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70" name="墨迹 69"/>
              <p14:cNvContentPartPr/>
              <p14:nvPr/>
            </p14:nvContentPartPr>
            <p14:xfrm>
              <a:off x="8957183" y="2751459"/>
              <a:ext cx="285279" cy="220338"/>
            </p14:xfrm>
          </p:contentPart>
        </mc:Choice>
        <mc:Fallback xmlns="">
          <p:pic>
            <p:nvPicPr>
              <p:cNvPr id="70" name="墨迹 69"/>
            </p:nvPicPr>
            <p:blipFill>
              <a:blip/>
            </p:blipFill>
            <p:spPr>
              <a:xfrm>
                <a:off x="8957183" y="2751459"/>
                <a:ext cx="285279" cy="220338"/>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1" name="墨迹 70"/>
              <p14:cNvContentPartPr/>
              <p14:nvPr/>
            </p14:nvContentPartPr>
            <p14:xfrm>
              <a:off x="7124156" y="3616287"/>
              <a:ext cx="2762" cy="66102"/>
            </p14:xfrm>
          </p:contentPart>
        </mc:Choice>
        <mc:Fallback xmlns="">
          <p:pic>
            <p:nvPicPr>
              <p:cNvPr id="71" name="墨迹 70"/>
            </p:nvPicPr>
            <p:blipFill>
              <a:blip/>
            </p:blipFill>
            <p:spPr>
              <a:xfrm>
                <a:off x="7124156" y="3616287"/>
                <a:ext cx="2762" cy="6610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2" name="墨迹 71"/>
              <p14:cNvContentPartPr/>
              <p14:nvPr/>
            </p14:nvContentPartPr>
            <p14:xfrm>
              <a:off x="6928452" y="3539169"/>
              <a:ext cx="257227" cy="130309"/>
            </p14:xfrm>
          </p:contentPart>
        </mc:Choice>
        <mc:Fallback xmlns="">
          <p:pic>
            <p:nvPicPr>
              <p:cNvPr id="72" name="墨迹 71"/>
            </p:nvPicPr>
            <p:blipFill>
              <a:blip/>
            </p:blipFill>
            <p:spPr>
              <a:xfrm>
                <a:off x="6928452" y="3539169"/>
                <a:ext cx="257227" cy="13030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3" name="墨迹 72"/>
              <p14:cNvContentPartPr/>
              <p14:nvPr/>
            </p14:nvContentPartPr>
            <p14:xfrm>
              <a:off x="7259215" y="3577728"/>
              <a:ext cx="162619" cy="56634"/>
            </p14:xfrm>
          </p:contentPart>
        </mc:Choice>
        <mc:Fallback xmlns="">
          <p:pic>
            <p:nvPicPr>
              <p:cNvPr id="73" name="墨迹 72"/>
            </p:nvPicPr>
            <p:blipFill>
              <a:blip/>
            </p:blipFill>
            <p:spPr>
              <a:xfrm>
                <a:off x="7259215" y="3577728"/>
                <a:ext cx="162619" cy="5663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4" name="墨迹 73"/>
              <p14:cNvContentPartPr/>
              <p14:nvPr/>
            </p14:nvContentPartPr>
            <p14:xfrm>
              <a:off x="7458387" y="3581687"/>
              <a:ext cx="139877" cy="53880"/>
            </p14:xfrm>
          </p:contentPart>
        </mc:Choice>
        <mc:Fallback xmlns="">
          <p:pic>
            <p:nvPicPr>
              <p:cNvPr id="74" name="墨迹 73"/>
            </p:nvPicPr>
            <p:blipFill>
              <a:blip/>
            </p:blipFill>
            <p:spPr>
              <a:xfrm>
                <a:off x="7458387" y="3581687"/>
                <a:ext cx="139877" cy="5388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5" name="墨迹 74"/>
              <p14:cNvContentPartPr/>
              <p14:nvPr/>
            </p14:nvContentPartPr>
            <p14:xfrm>
              <a:off x="7631328" y="3510938"/>
              <a:ext cx="116450" cy="204501"/>
            </p14:xfrm>
          </p:contentPart>
        </mc:Choice>
        <mc:Fallback xmlns="">
          <p:pic>
            <p:nvPicPr>
              <p:cNvPr id="75" name="墨迹 74"/>
            </p:nvPicPr>
            <p:blipFill>
              <a:blip/>
            </p:blipFill>
            <p:spPr>
              <a:xfrm>
                <a:off x="7631328" y="3510938"/>
                <a:ext cx="116450" cy="204501"/>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6" name="墨迹 75"/>
              <p14:cNvContentPartPr/>
              <p14:nvPr/>
            </p14:nvContentPartPr>
            <p14:xfrm>
              <a:off x="7612033" y="3550186"/>
              <a:ext cx="93730" cy="41313"/>
            </p14:xfrm>
          </p:contentPart>
        </mc:Choice>
        <mc:Fallback xmlns="">
          <p:pic>
            <p:nvPicPr>
              <p:cNvPr id="76" name="墨迹 75"/>
            </p:nvPicPr>
            <p:blipFill>
              <a:blip/>
            </p:blipFill>
            <p:spPr>
              <a:xfrm>
                <a:off x="7612033" y="3550186"/>
                <a:ext cx="93730" cy="4131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7" name="墨迹 76"/>
              <p14:cNvContentPartPr/>
              <p14:nvPr/>
            </p14:nvContentPartPr>
            <p14:xfrm>
              <a:off x="7765187" y="3493035"/>
              <a:ext cx="237761" cy="183845"/>
            </p14:xfrm>
          </p:contentPart>
        </mc:Choice>
        <mc:Fallback xmlns="">
          <p:pic>
            <p:nvPicPr>
              <p:cNvPr id="77" name="墨迹 76"/>
            </p:nvPicPr>
            <p:blipFill>
              <a:blip/>
            </p:blipFill>
            <p:spPr>
              <a:xfrm>
                <a:off x="7765187" y="3493035"/>
                <a:ext cx="237761" cy="18384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8" name="墨迹 77"/>
              <p14:cNvContentPartPr/>
              <p14:nvPr/>
            </p14:nvContentPartPr>
            <p14:xfrm>
              <a:off x="8521662" y="3528152"/>
              <a:ext cx="126793" cy="162499"/>
            </p14:xfrm>
          </p:contentPart>
        </mc:Choice>
        <mc:Fallback xmlns="">
          <p:pic>
            <p:nvPicPr>
              <p:cNvPr id="78" name="墨迹 77"/>
            </p:nvPicPr>
            <p:blipFill>
              <a:blip/>
            </p:blipFill>
            <p:spPr>
              <a:xfrm>
                <a:off x="8521662" y="3528152"/>
                <a:ext cx="126793" cy="16249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9" name="墨迹 78"/>
              <p14:cNvContentPartPr/>
              <p14:nvPr/>
            </p14:nvContentPartPr>
            <p14:xfrm>
              <a:off x="8613807" y="3649338"/>
              <a:ext cx="67733" cy="63347"/>
            </p14:xfrm>
          </p:contentPart>
        </mc:Choice>
        <mc:Fallback xmlns="">
          <p:pic>
            <p:nvPicPr>
              <p:cNvPr id="79" name="墨迹 78"/>
            </p:nvPicPr>
            <p:blipFill>
              <a:blip/>
            </p:blipFill>
            <p:spPr>
              <a:xfrm>
                <a:off x="8613807" y="3649338"/>
                <a:ext cx="67733" cy="63347"/>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80" name="墨迹 79"/>
              <p14:cNvContentPartPr/>
              <p14:nvPr/>
            </p14:nvContentPartPr>
            <p14:xfrm>
              <a:off x="8700663" y="3561203"/>
              <a:ext cx="47025" cy="52330"/>
            </p14:xfrm>
          </p:contentPart>
        </mc:Choice>
        <mc:Fallback xmlns="">
          <p:pic>
            <p:nvPicPr>
              <p:cNvPr id="80" name="墨迹 79"/>
            </p:nvPicPr>
            <p:blipFill>
              <a:blip/>
            </p:blipFill>
            <p:spPr>
              <a:xfrm>
                <a:off x="8700663" y="3561203"/>
                <a:ext cx="47025" cy="523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1" name="墨迹 80"/>
              <p14:cNvContentPartPr/>
              <p14:nvPr/>
            </p14:nvContentPartPr>
            <p14:xfrm>
              <a:off x="8764220" y="3616287"/>
              <a:ext cx="45312" cy="126695"/>
            </p14:xfrm>
          </p:contentPart>
        </mc:Choice>
        <mc:Fallback xmlns="">
          <p:pic>
            <p:nvPicPr>
              <p:cNvPr id="81" name="墨迹 80"/>
            </p:nvPicPr>
            <p:blipFill>
              <a:blip/>
            </p:blipFill>
            <p:spPr>
              <a:xfrm>
                <a:off x="8764220" y="3616287"/>
                <a:ext cx="45312" cy="12669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2" name="墨迹 81"/>
              <p14:cNvContentPartPr/>
              <p14:nvPr/>
            </p14:nvContentPartPr>
            <p14:xfrm>
              <a:off x="8855187" y="3585302"/>
              <a:ext cx="109576" cy="163188"/>
            </p14:xfrm>
          </p:contentPart>
        </mc:Choice>
        <mc:Fallback xmlns="">
          <p:pic>
            <p:nvPicPr>
              <p:cNvPr id="82" name="墨迹 81"/>
            </p:nvPicPr>
            <p:blipFill>
              <a:blip/>
            </p:blipFill>
            <p:spPr>
              <a:xfrm>
                <a:off x="8855187" y="3585302"/>
                <a:ext cx="109576" cy="163188"/>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3" name="墨迹 82"/>
              <p14:cNvContentPartPr/>
              <p14:nvPr/>
            </p14:nvContentPartPr>
            <p14:xfrm>
              <a:off x="8831075" y="3632812"/>
              <a:ext cx="356266" cy="121187"/>
            </p14:xfrm>
          </p:contentPart>
        </mc:Choice>
        <mc:Fallback xmlns="">
          <p:pic>
            <p:nvPicPr>
              <p:cNvPr id="83" name="墨迹 82"/>
            </p:nvPicPr>
            <p:blipFill>
              <a:blip/>
            </p:blipFill>
            <p:spPr>
              <a:xfrm>
                <a:off x="8831075" y="3632812"/>
                <a:ext cx="356266" cy="12118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4" name="墨迹 83"/>
              <p14:cNvContentPartPr/>
              <p14:nvPr/>
            </p14:nvContentPartPr>
            <p14:xfrm>
              <a:off x="9177684" y="3563957"/>
              <a:ext cx="253607" cy="319490"/>
            </p14:xfrm>
          </p:contentPart>
        </mc:Choice>
        <mc:Fallback xmlns="">
          <p:pic>
            <p:nvPicPr>
              <p:cNvPr id="84" name="墨迹 83"/>
            </p:nvPicPr>
            <p:blipFill>
              <a:blip/>
            </p:blipFill>
            <p:spPr>
              <a:xfrm>
                <a:off x="9177684" y="3563957"/>
                <a:ext cx="253607" cy="31949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墨迹 84"/>
              <p14:cNvContentPartPr/>
              <p14:nvPr/>
            </p14:nvContentPartPr>
            <p14:xfrm>
              <a:off x="9194237" y="3665863"/>
              <a:ext cx="168144" cy="60593"/>
            </p14:xfrm>
          </p:contentPart>
        </mc:Choice>
        <mc:Fallback xmlns="">
          <p:pic>
            <p:nvPicPr>
              <p:cNvPr id="85" name="墨迹 84"/>
            </p:nvPicPr>
            <p:blipFill>
              <a:blip/>
            </p:blipFill>
            <p:spPr>
              <a:xfrm>
                <a:off x="9194237" y="3665863"/>
                <a:ext cx="168144" cy="60593"/>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6" name="墨迹 85"/>
              <p14:cNvContentPartPr/>
              <p14:nvPr/>
            </p14:nvContentPartPr>
            <p14:xfrm>
              <a:off x="9389405" y="3558448"/>
              <a:ext cx="309970" cy="264406"/>
            </p14:xfrm>
          </p:contentPart>
        </mc:Choice>
        <mc:Fallback xmlns="">
          <p:pic>
            <p:nvPicPr>
              <p:cNvPr id="86" name="墨迹 85"/>
            </p:nvPicPr>
            <p:blipFill>
              <a:blip/>
            </p:blipFill>
            <p:spPr>
              <a:xfrm>
                <a:off x="9389405" y="3558448"/>
                <a:ext cx="309970" cy="264406"/>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7" name="墨迹 86"/>
              <p14:cNvContentPartPr/>
              <p14:nvPr/>
            </p14:nvContentPartPr>
            <p14:xfrm>
              <a:off x="7992434" y="4008765"/>
              <a:ext cx="598824" cy="220339"/>
            </p14:xfrm>
          </p:contentPart>
        </mc:Choice>
        <mc:Fallback xmlns="">
          <p:pic>
            <p:nvPicPr>
              <p:cNvPr id="87" name="墨迹 86"/>
            </p:nvPicPr>
            <p:blipFill>
              <a:blip/>
            </p:blipFill>
            <p:spPr>
              <a:xfrm>
                <a:off x="7992434" y="4008765"/>
                <a:ext cx="598824" cy="22033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8" name="墨迹 87"/>
              <p14:cNvContentPartPr/>
              <p14:nvPr/>
            </p14:nvContentPartPr>
            <p14:xfrm>
              <a:off x="8650533" y="4044914"/>
              <a:ext cx="102659" cy="215863"/>
            </p14:xfrm>
          </p:contentPart>
        </mc:Choice>
        <mc:Fallback xmlns="">
          <p:pic>
            <p:nvPicPr>
              <p:cNvPr id="88" name="墨迹 87"/>
            </p:nvPicPr>
            <p:blipFill>
              <a:blip/>
            </p:blipFill>
            <p:spPr>
              <a:xfrm>
                <a:off x="8650533" y="4044914"/>
                <a:ext cx="102659" cy="21586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9" name="墨迹 88"/>
              <p14:cNvContentPartPr/>
              <p14:nvPr/>
            </p14:nvContentPartPr>
            <p14:xfrm>
              <a:off x="8764220" y="4116524"/>
              <a:ext cx="243950" cy="105694"/>
            </p14:xfrm>
          </p:contentPart>
        </mc:Choice>
        <mc:Fallback xmlns="">
          <p:pic>
            <p:nvPicPr>
              <p:cNvPr id="89" name="墨迹 88"/>
            </p:nvPicPr>
            <p:blipFill>
              <a:blip/>
            </p:blipFill>
            <p:spPr>
              <a:xfrm>
                <a:off x="8764220" y="4116524"/>
                <a:ext cx="243950" cy="105694"/>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90" name="墨迹 89"/>
              <p14:cNvContentPartPr/>
              <p14:nvPr/>
            </p14:nvContentPartPr>
            <p14:xfrm>
              <a:off x="9029349" y="4147854"/>
              <a:ext cx="264121" cy="154236"/>
            </p14:xfrm>
          </p:contentPart>
        </mc:Choice>
        <mc:Fallback xmlns="">
          <p:pic>
            <p:nvPicPr>
              <p:cNvPr id="90" name="墨迹 89"/>
            </p:nvPicPr>
            <p:blipFill>
              <a:blip/>
            </p:blipFill>
            <p:spPr>
              <a:xfrm>
                <a:off x="9029349" y="4147854"/>
                <a:ext cx="264121" cy="15423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1" name="墨迹 90"/>
              <p14:cNvContentPartPr/>
              <p14:nvPr/>
            </p14:nvContentPartPr>
            <p14:xfrm>
              <a:off x="9365122" y="4119795"/>
              <a:ext cx="124908" cy="179541"/>
            </p14:xfrm>
          </p:contentPart>
        </mc:Choice>
        <mc:Fallback xmlns="">
          <p:pic>
            <p:nvPicPr>
              <p:cNvPr id="91" name="墨迹 90"/>
            </p:nvPicPr>
            <p:blipFill>
              <a:blip/>
            </p:blipFill>
            <p:spPr>
              <a:xfrm>
                <a:off x="9365122" y="4119795"/>
                <a:ext cx="124908" cy="179541"/>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2" name="墨迹 91"/>
              <p14:cNvContentPartPr/>
              <p14:nvPr/>
            </p14:nvContentPartPr>
            <p14:xfrm>
              <a:off x="9326533" y="4065227"/>
              <a:ext cx="383827" cy="192796"/>
            </p14:xfrm>
          </p:contentPart>
        </mc:Choice>
        <mc:Fallback xmlns="">
          <p:pic>
            <p:nvPicPr>
              <p:cNvPr id="92" name="墨迹 91"/>
            </p:nvPicPr>
            <p:blipFill>
              <a:blip/>
            </p:blipFill>
            <p:spPr>
              <a:xfrm>
                <a:off x="9326533" y="4065227"/>
                <a:ext cx="383827" cy="19279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3" name="墨迹 92"/>
              <p14:cNvContentPartPr/>
              <p14:nvPr/>
            </p14:nvContentPartPr>
            <p14:xfrm>
              <a:off x="9723466" y="4045947"/>
              <a:ext cx="106471" cy="250635"/>
            </p14:xfrm>
          </p:contentPart>
        </mc:Choice>
        <mc:Fallback xmlns="">
          <p:pic>
            <p:nvPicPr>
              <p:cNvPr id="93" name="墨迹 92"/>
            </p:nvPicPr>
            <p:blipFill>
              <a:blip/>
            </p:blipFill>
            <p:spPr>
              <a:xfrm>
                <a:off x="9723466" y="4045947"/>
                <a:ext cx="106471" cy="25063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4" name="墨迹 93"/>
              <p14:cNvContentPartPr/>
              <p14:nvPr/>
            </p14:nvContentPartPr>
            <p14:xfrm>
              <a:off x="10013563" y="4181593"/>
              <a:ext cx="13105" cy="4819"/>
            </p14:xfrm>
          </p:contentPart>
        </mc:Choice>
        <mc:Fallback xmlns="">
          <p:pic>
            <p:nvPicPr>
              <p:cNvPr id="94" name="墨迹 93"/>
            </p:nvPicPr>
            <p:blipFill>
              <a:blip/>
            </p:blipFill>
            <p:spPr>
              <a:xfrm>
                <a:off x="10013563" y="4181593"/>
                <a:ext cx="13105" cy="4819"/>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5" name="墨迹 94"/>
              <p14:cNvContentPartPr/>
              <p14:nvPr/>
            </p14:nvContentPartPr>
            <p14:xfrm>
              <a:off x="9979814" y="4293828"/>
              <a:ext cx="30322" cy="38559"/>
            </p14:xfrm>
          </p:contentPart>
        </mc:Choice>
        <mc:Fallback xmlns="">
          <p:pic>
            <p:nvPicPr>
              <p:cNvPr id="95" name="墨迹 94"/>
            </p:nvPicPr>
            <p:blipFill>
              <a:blip/>
            </p:blipFill>
            <p:spPr>
              <a:xfrm>
                <a:off x="9979814" y="4293828"/>
                <a:ext cx="30322" cy="38559"/>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6" name="墨迹 95"/>
              <p14:cNvContentPartPr/>
              <p14:nvPr/>
            </p14:nvContentPartPr>
            <p14:xfrm>
              <a:off x="10201000" y="4134082"/>
              <a:ext cx="782857" cy="333262"/>
            </p14:xfrm>
          </p:contentPart>
        </mc:Choice>
        <mc:Fallback xmlns="">
          <p:pic>
            <p:nvPicPr>
              <p:cNvPr id="96" name="墨迹 95"/>
            </p:nvPicPr>
            <p:blipFill>
              <a:blip/>
            </p:blipFill>
            <p:spPr>
              <a:xfrm>
                <a:off x="10201000" y="4134082"/>
                <a:ext cx="782857" cy="333262"/>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7" name="墨迹 96"/>
              <p14:cNvContentPartPr/>
              <p14:nvPr/>
            </p14:nvContentPartPr>
            <p14:xfrm>
              <a:off x="6417982" y="3965213"/>
              <a:ext cx="644843" cy="253562"/>
            </p14:xfrm>
          </p:contentPart>
        </mc:Choice>
        <mc:Fallback xmlns="">
          <p:pic>
            <p:nvPicPr>
              <p:cNvPr id="97" name="墨迹 96"/>
            </p:nvPicPr>
            <p:blipFill>
              <a:blip/>
            </p:blipFill>
            <p:spPr>
              <a:xfrm>
                <a:off x="6417982" y="3965213"/>
                <a:ext cx="644843" cy="253562"/>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8" name="墨迹 97"/>
              <p14:cNvContentPartPr/>
              <p14:nvPr/>
            </p14:nvContentPartPr>
            <p14:xfrm>
              <a:off x="7176513" y="3967451"/>
              <a:ext cx="82702" cy="172140"/>
            </p14:xfrm>
          </p:contentPart>
        </mc:Choice>
        <mc:Fallback xmlns="">
          <p:pic>
            <p:nvPicPr>
              <p:cNvPr id="98" name="墨迹 97"/>
            </p:nvPicPr>
            <p:blipFill>
              <a:blip/>
            </p:blipFill>
            <p:spPr>
              <a:xfrm>
                <a:off x="7176513" y="3967451"/>
                <a:ext cx="82702" cy="17214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9" name="墨迹 98"/>
              <p14:cNvContentPartPr/>
              <p14:nvPr/>
            </p14:nvContentPartPr>
            <p14:xfrm>
              <a:off x="7261977" y="4106540"/>
              <a:ext cx="19294" cy="27542"/>
            </p14:xfrm>
          </p:contentPart>
        </mc:Choice>
        <mc:Fallback xmlns="">
          <p:pic>
            <p:nvPicPr>
              <p:cNvPr id="99" name="墨迹 98"/>
            </p:nvPicPr>
            <p:blipFill>
              <a:blip/>
            </p:blipFill>
            <p:spPr>
              <a:xfrm>
                <a:off x="7261977" y="4106540"/>
                <a:ext cx="19294" cy="27542"/>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100" name="墨迹 99"/>
              <p14:cNvContentPartPr/>
              <p14:nvPr/>
            </p14:nvContentPartPr>
            <p14:xfrm>
              <a:off x="7318317" y="4011519"/>
              <a:ext cx="18074" cy="12394"/>
            </p14:xfrm>
          </p:contentPart>
        </mc:Choice>
        <mc:Fallback xmlns="">
          <p:pic>
            <p:nvPicPr>
              <p:cNvPr id="100" name="墨迹 99"/>
            </p:nvPicPr>
            <p:blipFill>
              <a:blip/>
            </p:blipFill>
            <p:spPr>
              <a:xfrm>
                <a:off x="7318317" y="4011519"/>
                <a:ext cx="18074" cy="1239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1" name="墨迹 100"/>
              <p14:cNvContentPartPr/>
              <p14:nvPr/>
            </p14:nvContentPartPr>
            <p14:xfrm>
              <a:off x="7391532" y="4073489"/>
              <a:ext cx="49617" cy="134957"/>
            </p14:xfrm>
          </p:contentPart>
        </mc:Choice>
        <mc:Fallback xmlns="">
          <p:pic>
            <p:nvPicPr>
              <p:cNvPr id="101" name="墨迹 100"/>
            </p:nvPicPr>
            <p:blipFill>
              <a:blip/>
            </p:blipFill>
            <p:spPr>
              <a:xfrm>
                <a:off x="7391532" y="4073489"/>
                <a:ext cx="49617" cy="134957"/>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2" name="墨迹 101"/>
              <p14:cNvContentPartPr/>
              <p14:nvPr/>
            </p14:nvContentPartPr>
            <p14:xfrm>
              <a:off x="7102785" y="3885169"/>
              <a:ext cx="84757" cy="204846"/>
            </p14:xfrm>
          </p:contentPart>
        </mc:Choice>
        <mc:Fallback xmlns="">
          <p:pic>
            <p:nvPicPr>
              <p:cNvPr id="102" name="墨迹 101"/>
            </p:nvPicPr>
            <p:blipFill>
              <a:blip/>
            </p:blipFill>
            <p:spPr>
              <a:xfrm>
                <a:off x="7102785" y="3885169"/>
                <a:ext cx="84757" cy="204846"/>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3" name="墨迹 102"/>
              <p14:cNvContentPartPr/>
              <p14:nvPr/>
            </p14:nvContentPartPr>
            <p14:xfrm>
              <a:off x="7507297" y="4001879"/>
              <a:ext cx="60645" cy="187288"/>
            </p14:xfrm>
          </p:contentPart>
        </mc:Choice>
        <mc:Fallback xmlns="">
          <p:pic>
            <p:nvPicPr>
              <p:cNvPr id="103" name="墨迹 102"/>
            </p:nvPicPr>
            <p:blipFill>
              <a:blip/>
            </p:blipFill>
            <p:spPr>
              <a:xfrm>
                <a:off x="7507297" y="4001879"/>
                <a:ext cx="60645" cy="187288"/>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4" name="墨迹 103"/>
              <p14:cNvContentPartPr/>
              <p14:nvPr/>
            </p14:nvContentPartPr>
            <p14:xfrm>
              <a:off x="7469201" y="4056964"/>
              <a:ext cx="71159" cy="38559"/>
            </p14:xfrm>
          </p:contentPart>
        </mc:Choice>
        <mc:Fallback xmlns="">
          <p:pic>
            <p:nvPicPr>
              <p:cNvPr id="104" name="墨迹 103"/>
            </p:nvPicPr>
            <p:blipFill>
              <a:blip/>
            </p:blipFill>
            <p:spPr>
              <a:xfrm>
                <a:off x="7469201" y="4056964"/>
                <a:ext cx="71159" cy="38559"/>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5" name="墨迹 104"/>
              <p14:cNvContentPartPr/>
              <p14:nvPr/>
            </p14:nvContentPartPr>
            <p14:xfrm>
              <a:off x="7589977" y="4063850"/>
              <a:ext cx="146965" cy="119809"/>
            </p14:xfrm>
          </p:contentPart>
        </mc:Choice>
        <mc:Fallback xmlns="">
          <p:pic>
            <p:nvPicPr>
              <p:cNvPr id="105" name="墨迹 104"/>
            </p:nvPicPr>
            <p:blipFill>
              <a:blip/>
            </p:blipFill>
            <p:spPr>
              <a:xfrm>
                <a:off x="7589977" y="4063850"/>
                <a:ext cx="146965" cy="119809"/>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6" name="墨迹 105"/>
              <p14:cNvContentPartPr/>
              <p14:nvPr/>
            </p14:nvContentPartPr>
            <p14:xfrm>
              <a:off x="7088309" y="4173503"/>
              <a:ext cx="110261" cy="175409"/>
            </p14:xfrm>
          </p:contentPart>
        </mc:Choice>
        <mc:Fallback xmlns="">
          <p:pic>
            <p:nvPicPr>
              <p:cNvPr id="106" name="墨迹 105"/>
            </p:nvPicPr>
            <p:blipFill>
              <a:blip/>
            </p:blipFill>
            <p:spPr>
              <a:xfrm>
                <a:off x="7088309" y="4173503"/>
                <a:ext cx="110261" cy="175409"/>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7" name="墨迹 106"/>
              <p14:cNvContentPartPr/>
              <p14:nvPr/>
            </p14:nvContentPartPr>
            <p14:xfrm>
              <a:off x="7071777" y="4253892"/>
              <a:ext cx="118527" cy="28919"/>
            </p14:xfrm>
          </p:contentPart>
        </mc:Choice>
        <mc:Fallback xmlns="">
          <p:pic>
            <p:nvPicPr>
              <p:cNvPr id="107" name="墨迹 106"/>
            </p:nvPicPr>
            <p:blipFill>
              <a:blip/>
            </p:blipFill>
            <p:spPr>
              <a:xfrm>
                <a:off x="7071777" y="4253892"/>
                <a:ext cx="118527" cy="28919"/>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8" name="墨迹 107"/>
              <p14:cNvContentPartPr/>
              <p14:nvPr/>
            </p14:nvContentPartPr>
            <p14:xfrm>
              <a:off x="7206835" y="4182626"/>
              <a:ext cx="169878" cy="158024"/>
            </p14:xfrm>
          </p:contentPart>
        </mc:Choice>
        <mc:Fallback xmlns="">
          <p:pic>
            <p:nvPicPr>
              <p:cNvPr id="108" name="墨迹 107"/>
            </p:nvPicPr>
            <p:blipFill>
              <a:blip/>
            </p:blipFill>
            <p:spPr>
              <a:xfrm>
                <a:off x="7206835" y="4182626"/>
                <a:ext cx="169878" cy="15802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9" name="墨迹 108"/>
              <p14:cNvContentPartPr/>
              <p14:nvPr/>
            </p14:nvContentPartPr>
            <p14:xfrm>
              <a:off x="7402539" y="4183659"/>
              <a:ext cx="82702" cy="225846"/>
            </p14:xfrm>
          </p:contentPart>
        </mc:Choice>
        <mc:Fallback xmlns="">
          <p:pic>
            <p:nvPicPr>
              <p:cNvPr id="109" name="墨迹 108"/>
            </p:nvPicPr>
            <p:blipFill>
              <a:blip/>
            </p:blipFill>
            <p:spPr>
              <a:xfrm>
                <a:off x="7402539" y="4183659"/>
                <a:ext cx="82702" cy="225846"/>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10" name="墨迹 109"/>
              <p14:cNvContentPartPr/>
              <p14:nvPr/>
            </p14:nvContentPartPr>
            <p14:xfrm>
              <a:off x="11087031" y="4287287"/>
              <a:ext cx="115079" cy="207599"/>
            </p14:xfrm>
          </p:contentPart>
        </mc:Choice>
        <mc:Fallback xmlns="">
          <p:pic>
            <p:nvPicPr>
              <p:cNvPr id="110" name="墨迹 109"/>
            </p:nvPicPr>
            <p:blipFill>
              <a:blip/>
            </p:blipFill>
            <p:spPr>
              <a:xfrm>
                <a:off x="11087031" y="4287287"/>
                <a:ext cx="115079" cy="207599"/>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1" name="墨迹 110"/>
              <p14:cNvContentPartPr/>
              <p14:nvPr/>
            </p14:nvContentPartPr>
            <p14:xfrm>
              <a:off x="11211939" y="4363888"/>
              <a:ext cx="88204" cy="117227"/>
            </p14:xfrm>
          </p:contentPart>
        </mc:Choice>
        <mc:Fallback xmlns="">
          <p:pic>
            <p:nvPicPr>
              <p:cNvPr id="111" name="墨迹 110"/>
            </p:nvPicPr>
            <p:blipFill>
              <a:blip/>
            </p:blipFill>
            <p:spPr>
              <a:xfrm>
                <a:off x="11211939" y="4363888"/>
                <a:ext cx="88204" cy="117227"/>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2" name="墨迹 111"/>
              <p14:cNvContentPartPr/>
              <p14:nvPr/>
            </p14:nvContentPartPr>
            <p14:xfrm>
              <a:off x="11217443" y="4437048"/>
              <a:ext cx="192963" cy="145974"/>
            </p14:xfrm>
          </p:contentPart>
        </mc:Choice>
        <mc:Fallback xmlns="">
          <p:pic>
            <p:nvPicPr>
              <p:cNvPr id="112" name="墨迹 111"/>
            </p:nvPicPr>
            <p:blipFill>
              <a:blip/>
            </p:blipFill>
            <p:spPr>
              <a:xfrm>
                <a:off x="11217443" y="4437048"/>
                <a:ext cx="192963" cy="145974"/>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3" name="墨迹 112"/>
              <p14:cNvContentPartPr/>
              <p14:nvPr/>
            </p14:nvContentPartPr>
            <p14:xfrm>
              <a:off x="11444861" y="4530692"/>
              <a:ext cx="139192" cy="88135"/>
            </p14:xfrm>
          </p:contentPart>
        </mc:Choice>
        <mc:Fallback xmlns="">
          <p:pic>
            <p:nvPicPr>
              <p:cNvPr id="113" name="墨迹 112"/>
            </p:nvPicPr>
            <p:blipFill>
              <a:blip/>
            </p:blipFill>
            <p:spPr>
              <a:xfrm>
                <a:off x="11444861" y="4530692"/>
                <a:ext cx="139192" cy="8813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4" name="墨迹 113"/>
              <p14:cNvContentPartPr/>
              <p14:nvPr/>
            </p14:nvContentPartPr>
            <p14:xfrm>
              <a:off x="11609192" y="4606777"/>
              <a:ext cx="63065" cy="17559"/>
            </p14:xfrm>
          </p:contentPart>
        </mc:Choice>
        <mc:Fallback xmlns="">
          <p:pic>
            <p:nvPicPr>
              <p:cNvPr id="114" name="墨迹 113"/>
            </p:nvPicPr>
            <p:blipFill>
              <a:blip/>
            </p:blipFill>
            <p:spPr>
              <a:xfrm>
                <a:off x="11609192" y="4606777"/>
                <a:ext cx="63065" cy="17559"/>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5" name="墨迹 114"/>
              <p14:cNvContentPartPr/>
              <p14:nvPr/>
            </p14:nvContentPartPr>
            <p14:xfrm>
              <a:off x="11713608" y="4508830"/>
              <a:ext cx="146771" cy="242200"/>
            </p14:xfrm>
          </p:contentPart>
        </mc:Choice>
        <mc:Fallback xmlns="">
          <p:pic>
            <p:nvPicPr>
              <p:cNvPr id="115" name="墨迹 114"/>
            </p:nvPicPr>
            <p:blipFill>
              <a:blip/>
            </p:blipFill>
            <p:spPr>
              <a:xfrm>
                <a:off x="11713608" y="4508830"/>
                <a:ext cx="146771" cy="2422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6" name="墨迹 115"/>
              <p14:cNvContentPartPr/>
              <p14:nvPr/>
            </p14:nvContentPartPr>
            <p14:xfrm>
              <a:off x="11713608" y="4585776"/>
              <a:ext cx="104736" cy="57839"/>
            </p14:xfrm>
          </p:contentPart>
        </mc:Choice>
        <mc:Fallback xmlns="">
          <p:pic>
            <p:nvPicPr>
              <p:cNvPr id="116" name="墨迹 115"/>
            </p:nvPicPr>
            <p:blipFill>
              <a:blip/>
            </p:blipFill>
            <p:spPr>
              <a:xfrm>
                <a:off x="11713608" y="4585776"/>
                <a:ext cx="104736" cy="57839"/>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7" name="墨迹 116"/>
              <p14:cNvContentPartPr/>
              <p14:nvPr/>
            </p14:nvContentPartPr>
            <p14:xfrm>
              <a:off x="11833698" y="4557545"/>
              <a:ext cx="175018" cy="165943"/>
            </p14:xfrm>
          </p:contentPart>
        </mc:Choice>
        <mc:Fallback xmlns="">
          <p:pic>
            <p:nvPicPr>
              <p:cNvPr id="117" name="墨迹 116"/>
            </p:nvPicPr>
            <p:blipFill>
              <a:blip/>
            </p:blipFill>
            <p:spPr>
              <a:xfrm>
                <a:off x="11833698" y="4557545"/>
                <a:ext cx="175018" cy="16594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8" name="墨迹 117"/>
              <p14:cNvContentPartPr/>
              <p14:nvPr/>
            </p14:nvContentPartPr>
            <p14:xfrm>
              <a:off x="7286775" y="4637934"/>
              <a:ext cx="700819" cy="234282"/>
            </p14:xfrm>
          </p:contentPart>
        </mc:Choice>
        <mc:Fallback xmlns="">
          <p:pic>
            <p:nvPicPr>
              <p:cNvPr id="118" name="墨迹 117"/>
            </p:nvPicPr>
            <p:blipFill>
              <a:blip/>
            </p:blipFill>
            <p:spPr>
              <a:xfrm>
                <a:off x="7286775" y="4637934"/>
                <a:ext cx="700819" cy="234282"/>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9" name="墨迹 118"/>
              <p14:cNvContentPartPr/>
              <p14:nvPr/>
            </p14:nvContentPartPr>
            <p14:xfrm>
              <a:off x="8119227" y="4646369"/>
              <a:ext cx="104736" cy="280932"/>
            </p14:xfrm>
          </p:contentPart>
        </mc:Choice>
        <mc:Fallback xmlns="">
          <p:pic>
            <p:nvPicPr>
              <p:cNvPr id="119" name="墨迹 118"/>
            </p:nvPicPr>
            <p:blipFill>
              <a:blip/>
            </p:blipFill>
            <p:spPr>
              <a:xfrm>
                <a:off x="8119227" y="4646369"/>
                <a:ext cx="104736" cy="280932"/>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20" name="墨迹 119"/>
              <p14:cNvContentPartPr/>
              <p14:nvPr/>
            </p14:nvContentPartPr>
            <p14:xfrm>
              <a:off x="8262551" y="4762047"/>
              <a:ext cx="240502" cy="202436"/>
            </p14:xfrm>
          </p:contentPart>
        </mc:Choice>
        <mc:Fallback xmlns="">
          <p:pic>
            <p:nvPicPr>
              <p:cNvPr id="120" name="墨迹 119"/>
            </p:nvPicPr>
            <p:blipFill>
              <a:blip/>
            </p:blipFill>
            <p:spPr>
              <a:xfrm>
                <a:off x="8262551" y="4762047"/>
                <a:ext cx="240502" cy="202436"/>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1" name="墨迹 120"/>
              <p14:cNvContentPartPr/>
              <p14:nvPr/>
            </p14:nvContentPartPr>
            <p14:xfrm>
              <a:off x="8533355" y="4888742"/>
              <a:ext cx="305815" cy="162499"/>
            </p14:xfrm>
          </p:contentPart>
        </mc:Choice>
        <mc:Fallback xmlns="">
          <p:pic>
            <p:nvPicPr>
              <p:cNvPr id="121" name="墨迹 120"/>
            </p:nvPicPr>
            <p:blipFill>
              <a:blip/>
            </p:blipFill>
            <p:spPr>
              <a:xfrm>
                <a:off x="8533355" y="4888742"/>
                <a:ext cx="305815" cy="162499"/>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2" name="墨迹 121"/>
              <p14:cNvContentPartPr/>
              <p14:nvPr/>
            </p14:nvContentPartPr>
            <p14:xfrm>
              <a:off x="8877244" y="4885643"/>
              <a:ext cx="217760" cy="303309"/>
            </p14:xfrm>
          </p:contentPart>
        </mc:Choice>
        <mc:Fallback xmlns="">
          <p:pic>
            <p:nvPicPr>
              <p:cNvPr id="122" name="墨迹 121"/>
            </p:nvPicPr>
            <p:blipFill>
              <a:blip/>
            </p:blipFill>
            <p:spPr>
              <a:xfrm>
                <a:off x="8877244" y="4885643"/>
                <a:ext cx="217760" cy="303309"/>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3" name="墨迹 122"/>
              <p14:cNvContentPartPr/>
              <p14:nvPr/>
            </p14:nvContentPartPr>
            <p14:xfrm>
              <a:off x="8885510" y="4960351"/>
              <a:ext cx="165381" cy="55085"/>
            </p14:xfrm>
          </p:contentPart>
        </mc:Choice>
        <mc:Fallback xmlns="">
          <p:pic>
            <p:nvPicPr>
              <p:cNvPr id="123" name="墨迹 122"/>
            </p:nvPicPr>
            <p:blipFill>
              <a:blip/>
            </p:blipFill>
            <p:spPr>
              <a:xfrm>
                <a:off x="8885510" y="4960351"/>
                <a:ext cx="165381" cy="5508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4" name="墨迹 123"/>
              <p14:cNvContentPartPr/>
              <p14:nvPr/>
            </p14:nvContentPartPr>
            <p14:xfrm>
              <a:off x="9016115" y="4848805"/>
              <a:ext cx="342283" cy="326377"/>
            </p14:xfrm>
          </p:contentPart>
        </mc:Choice>
        <mc:Fallback xmlns="">
          <p:pic>
            <p:nvPicPr>
              <p:cNvPr id="124" name="墨迹 123"/>
            </p:nvPicPr>
            <p:blipFill>
              <a:blip/>
            </p:blipFill>
            <p:spPr>
              <a:xfrm>
                <a:off x="9016115" y="4848805"/>
                <a:ext cx="342283" cy="326377"/>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5" name="墨迹 124"/>
              <p14:cNvContentPartPr/>
              <p14:nvPr/>
            </p14:nvContentPartPr>
            <p14:xfrm>
              <a:off x="9183209" y="4839166"/>
              <a:ext cx="391407" cy="504024"/>
            </p14:xfrm>
          </p:contentPart>
        </mc:Choice>
        <mc:Fallback xmlns="">
          <p:pic>
            <p:nvPicPr>
              <p:cNvPr id="125" name="墨迹 124"/>
            </p:nvPicPr>
            <p:blipFill>
              <a:blip/>
            </p:blipFill>
            <p:spPr>
              <a:xfrm>
                <a:off x="9183209" y="4839166"/>
                <a:ext cx="391407" cy="50402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1</a:t>
            </a:r>
            <a:endParaRPr lang="zh-CN" altLang="en-US"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回课</a:t>
            </a:r>
            <a:endParaRPr lang="zh-CN" altLang="en-US" sz="4800" b="1" dirty="0">
              <a:solidFill>
                <a:schemeClr val="bg1"/>
              </a:solidFill>
              <a:latin typeface="微软雅黑" charset="-122"/>
              <a:ea typeface="微软雅黑" charset="-122"/>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9" name="Rectangle 14"/>
          <p:cNvSpPr/>
          <p:nvPr/>
        </p:nvSpPr>
        <p:spPr>
          <a:xfrm>
            <a:off x="675005" y="2110740"/>
            <a:ext cx="1670050" cy="676910"/>
          </a:xfrm>
          <a:prstGeom prst="rect">
            <a:avLst/>
          </a:prstGeom>
          <a:noFill/>
          <a:ln w="9525">
            <a:noFill/>
          </a:ln>
        </p:spPr>
        <p:txBody>
          <a:bodyPr wrap="none" lIns="0" tIns="0" rIns="0" bIns="0" anchor="t" anchorCtr="0">
            <a:spAutoFit/>
          </a:bodyPr>
          <a:p>
            <a:r>
              <a:rPr lang="zh-CN" altLang="en-US" sz="4400" b="1" i="1" dirty="0">
                <a:solidFill>
                  <a:schemeClr val="bg1"/>
                </a:solidFill>
                <a:latin typeface="微软雅黑" charset="-122"/>
                <a:ea typeface="微软雅黑" charset="-122"/>
              </a:rPr>
              <a:t>Part </a:t>
            </a:r>
            <a:r>
              <a:rPr lang="en-US" altLang="zh-CN" sz="4400" b="1" i="1" dirty="0">
                <a:solidFill>
                  <a:schemeClr val="bg1"/>
                </a:solidFill>
                <a:latin typeface="微软雅黑" charset="-122"/>
                <a:ea typeface="微软雅黑" charset="-122"/>
              </a:rPr>
              <a:t>3</a:t>
            </a:r>
            <a:endParaRPr lang="en-US" altLang="zh-CN" sz="4400" b="1" i="1" dirty="0">
              <a:solidFill>
                <a:schemeClr val="bg1"/>
              </a:solidFill>
              <a:latin typeface="微软雅黑" charset="-122"/>
              <a:ea typeface="微软雅黑" charset="-122"/>
            </a:endParaRPr>
          </a:p>
        </p:txBody>
      </p:sp>
      <p:sp>
        <p:nvSpPr>
          <p:cNvPr id="9233" name="TextBox 59"/>
          <p:cNvSpPr txBox="1"/>
          <p:nvPr/>
        </p:nvSpPr>
        <p:spPr>
          <a:xfrm>
            <a:off x="675005" y="2927350"/>
            <a:ext cx="3342005" cy="829945"/>
          </a:xfrm>
          <a:prstGeom prst="rect">
            <a:avLst/>
          </a:prstGeom>
          <a:noFill/>
          <a:ln w="9525">
            <a:noFill/>
          </a:ln>
        </p:spPr>
        <p:txBody>
          <a:bodyPr wrap="square" anchor="t" anchorCtr="0">
            <a:spAutoFit/>
          </a:bodyPr>
          <a:p>
            <a:pPr algn="l"/>
            <a:r>
              <a:rPr lang="zh-CN" altLang="en-US" sz="4800" b="1" dirty="0">
                <a:solidFill>
                  <a:schemeClr val="bg1"/>
                </a:solidFill>
                <a:latin typeface="微软雅黑" charset="-122"/>
                <a:ea typeface="微软雅黑" charset="-122"/>
              </a:rPr>
              <a:t>重点知识</a:t>
            </a:r>
            <a:endParaRPr lang="zh-CN" altLang="en-US" sz="4800" b="1" dirty="0">
              <a:solidFill>
                <a:schemeClr val="bg1"/>
              </a:solidFill>
              <a:latin typeface="微软雅黑" charset="-122"/>
              <a:ea typeface="微软雅黑" charset="-122"/>
            </a:endParaRPr>
          </a:p>
        </p:txBody>
      </p:sp>
      <p:sp>
        <p:nvSpPr>
          <p:cNvPr id="3" name="文本框 2"/>
          <p:cNvSpPr txBox="1"/>
          <p:nvPr/>
        </p:nvSpPr>
        <p:spPr>
          <a:xfrm>
            <a:off x="892175" y="4092575"/>
            <a:ext cx="3573780" cy="368300"/>
          </a:xfrm>
          <a:prstGeom prst="rect">
            <a:avLst/>
          </a:prstGeom>
          <a:noFill/>
        </p:spPr>
        <p:txBody>
          <a:bodyPr wrap="square" rtlCol="0">
            <a:spAutoFit/>
          </a:bodyPr>
          <a:p>
            <a:r>
              <a:rPr lang="en-US" i="1">
                <a:solidFill>
                  <a:schemeClr val="bg1"/>
                </a:solidFill>
              </a:rPr>
              <a:t>Network Programming</a:t>
            </a:r>
            <a:endParaRPr lang="en-US" i="1">
              <a:solidFill>
                <a:schemeClr val="bg1"/>
              </a:solidFill>
            </a:endParaRPr>
          </a:p>
        </p:txBody>
      </p:sp>
      <p:pic>
        <p:nvPicPr>
          <p:cNvPr id="34" name="Picture 2" descr="C:\Users\ADMINI~1\AppData\Local\Temp\360zip$Temp\360$6\标志与中英文校名组合规范_左右.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4677410" y="463550"/>
            <a:ext cx="2850515" cy="398780"/>
          </a:xfrm>
          <a:prstGeom prst="rect">
            <a:avLst/>
          </a:prstGeom>
          <a:noFill/>
        </p:spPr>
        <p:txBody>
          <a:bodyPr wrap="square" rtlCol="0">
            <a:spAutoFit/>
          </a:bodyPr>
          <a:p>
            <a:pPr algn="ctr"/>
            <a:r>
              <a:rPr lang="zh-CN" altLang="en-US" sz="2000" b="1" dirty="0">
                <a:solidFill>
                  <a:srgbClr val="4A707F"/>
                </a:solidFill>
                <a:latin typeface="Calibri Light" pitchFamily="34" charset="0"/>
                <a:sym typeface="+mn-ea"/>
              </a:rPr>
              <a:t>课程概览</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96570" y="1064260"/>
            <a:ext cx="11045825" cy="1373505"/>
          </a:xfrm>
          <a:prstGeom prst="rect">
            <a:avLst/>
          </a:prstGeom>
          <a:noFill/>
        </p:spPr>
        <p:txBody>
          <a:bodyPr wrap="square" rtlCol="0">
            <a:spAutoFit/>
          </a:bodyPr>
          <a:p>
            <a:pPr fontAlgn="auto">
              <a:lnSpc>
                <a:spcPts val="2500"/>
              </a:lnSpc>
            </a:pPr>
            <a:r>
              <a:rPr lang="en-US" altLang="zh-CN" sz="2000"/>
              <a:t>client-server</a:t>
            </a:r>
            <a:r>
              <a:rPr lang="zh-CN" altLang="en-US" sz="2000"/>
              <a:t>模型</a:t>
            </a:r>
            <a:endParaRPr lang="zh-CN" altLang="en-US" sz="2000"/>
          </a:p>
          <a:p>
            <a:pPr fontAlgn="auto">
              <a:lnSpc>
                <a:spcPts val="2500"/>
              </a:lnSpc>
            </a:pPr>
            <a:r>
              <a:rPr lang="zh-CN" altLang="en-US" sz="2000"/>
              <a:t>简单的网络结构，</a:t>
            </a:r>
            <a:r>
              <a:rPr lang="en-US" altLang="zh-CN" sz="2000"/>
              <a:t>IP</a:t>
            </a:r>
            <a:r>
              <a:rPr lang="zh-CN" altLang="en-US" sz="2000"/>
              <a:t>与</a:t>
            </a:r>
            <a:r>
              <a:rPr lang="en-US" altLang="zh-CN" sz="2000"/>
              <a:t>DNS</a:t>
            </a:r>
            <a:endParaRPr lang="en-US" altLang="zh-CN" sz="2000"/>
          </a:p>
          <a:p>
            <a:pPr fontAlgn="auto">
              <a:lnSpc>
                <a:spcPts val="2500"/>
              </a:lnSpc>
            </a:pPr>
            <a:r>
              <a:rPr lang="zh-CN" altLang="en-US" sz="2000"/>
              <a:t>因特网连接、套接字、套接字相关函数</a:t>
            </a:r>
            <a:endParaRPr lang="zh-CN" altLang="en-US" sz="2000"/>
          </a:p>
          <a:p>
            <a:pPr fontAlgn="auto">
              <a:lnSpc>
                <a:spcPts val="2500"/>
              </a:lnSpc>
            </a:pPr>
            <a:r>
              <a:rPr lang="en-US" altLang="zh-CN" sz="2000"/>
              <a:t>HTTP</a:t>
            </a:r>
            <a:r>
              <a:rPr lang="zh-CN" altLang="en-US" sz="2000"/>
              <a:t>内容，</a:t>
            </a:r>
            <a:r>
              <a:rPr lang="en-US" altLang="zh-CN" sz="2000"/>
              <a:t>Tiny Web</a:t>
            </a:r>
            <a:r>
              <a:rPr lang="zh-CN" altLang="en-US" sz="2000"/>
              <a:t>服务器</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point1:client-server</a:t>
            </a:r>
            <a:r>
              <a:rPr lang="zh-CN" altLang="en-US" sz="2000" b="1" dirty="0">
                <a:solidFill>
                  <a:srgbClr val="4A707F"/>
                </a:solidFill>
                <a:latin typeface="Calibri Light" pitchFamily="34" charset="0"/>
                <a:sym typeface="+mn-ea"/>
              </a:rPr>
              <a:t>模型</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1694180"/>
          </a:xfrm>
          <a:prstGeom prst="rect">
            <a:avLst/>
          </a:prstGeom>
          <a:noFill/>
        </p:spPr>
        <p:txBody>
          <a:bodyPr wrap="square" rtlCol="0">
            <a:spAutoFit/>
          </a:bodyPr>
          <a:p>
            <a:pPr fontAlgn="auto">
              <a:lnSpc>
                <a:spcPts val="2500"/>
              </a:lnSpc>
            </a:pPr>
            <a:r>
              <a:rPr lang="zh-CN" altLang="en-US" sz="2000"/>
              <a:t>在</a:t>
            </a:r>
            <a:r>
              <a:rPr lang="en-US" altLang="zh-CN" sz="2000"/>
              <a:t>client-server</a:t>
            </a:r>
            <a:r>
              <a:rPr lang="zh-CN" altLang="en-US" sz="2000"/>
              <a:t>模型的抽象中，一个应用是由一个服务器进程和一个或多个客户端进程组成的。在这个模型下，</a:t>
            </a:r>
            <a:r>
              <a:rPr lang="en-US" altLang="zh-CN" sz="2000"/>
              <a:t>client</a:t>
            </a:r>
            <a:r>
              <a:rPr lang="zh-CN" altLang="en-US" sz="2000"/>
              <a:t>与</a:t>
            </a:r>
            <a:r>
              <a:rPr lang="en-US" altLang="zh-CN" sz="2000"/>
              <a:t>Server</a:t>
            </a:r>
            <a:r>
              <a:rPr lang="zh-CN" altLang="en-US" sz="2000"/>
              <a:t>都是进程而非主机（比如，我可以在同一台主机上运行两个进程，一个用作</a:t>
            </a:r>
            <a:r>
              <a:rPr lang="en-US" altLang="zh-CN" sz="2000"/>
              <a:t>client</a:t>
            </a:r>
            <a:r>
              <a:rPr lang="zh-CN" altLang="en-US" sz="2000"/>
              <a:t>，另一个用作</a:t>
            </a:r>
            <a:r>
              <a:rPr lang="en-US" altLang="zh-CN" sz="2000"/>
              <a:t>server</a:t>
            </a:r>
            <a:r>
              <a:rPr lang="zh-CN" altLang="en-US" sz="2000"/>
              <a:t>）</a:t>
            </a:r>
            <a:endParaRPr lang="zh-CN" altLang="en-US" sz="2000"/>
          </a:p>
          <a:p>
            <a:pPr fontAlgn="auto">
              <a:lnSpc>
                <a:spcPts val="2500"/>
              </a:lnSpc>
            </a:pPr>
            <a:r>
              <a:rPr lang="zh-CN" altLang="en-US" sz="2000"/>
              <a:t>这个模型的行为比较好理解：</a:t>
            </a:r>
            <a:r>
              <a:rPr lang="en-US" altLang="zh-CN" sz="2000"/>
              <a:t>client</a:t>
            </a:r>
            <a:r>
              <a:rPr lang="zh-CN" altLang="en-US" sz="2000"/>
              <a:t>向</a:t>
            </a:r>
            <a:r>
              <a:rPr lang="en-US" altLang="zh-CN" sz="2000"/>
              <a:t>server</a:t>
            </a:r>
            <a:r>
              <a:rPr lang="zh-CN" altLang="en-US" sz="2000"/>
              <a:t>发送请求，</a:t>
            </a:r>
            <a:r>
              <a:rPr lang="en-US" altLang="zh-CN" sz="2000"/>
              <a:t>server</a:t>
            </a:r>
            <a:r>
              <a:rPr lang="zh-CN" altLang="en-US" sz="2000"/>
              <a:t>接收并处理这一请求，给</a:t>
            </a:r>
            <a:r>
              <a:rPr lang="en-US" altLang="zh-CN" sz="2000"/>
              <a:t>client</a:t>
            </a:r>
            <a:r>
              <a:rPr lang="zh-CN" altLang="en-US" sz="2000"/>
              <a:t>回送一个响应，然后客户端接收这个响应。</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point2:</a:t>
            </a:r>
            <a:r>
              <a:rPr lang="zh-CN" altLang="en-US" sz="2000" b="1" dirty="0">
                <a:solidFill>
                  <a:srgbClr val="4A707F"/>
                </a:solidFill>
                <a:latin typeface="Calibri Light" pitchFamily="34" charset="0"/>
                <a:sym typeface="+mn-ea"/>
              </a:rPr>
              <a:t>网络的基本结构</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5862320"/>
          </a:xfrm>
          <a:prstGeom prst="rect">
            <a:avLst/>
          </a:prstGeom>
          <a:noFill/>
        </p:spPr>
        <p:txBody>
          <a:bodyPr wrap="square" rtlCol="0">
            <a:spAutoFit/>
          </a:bodyPr>
          <a:p>
            <a:pPr fontAlgn="auto">
              <a:lnSpc>
                <a:spcPts val="2500"/>
              </a:lnSpc>
            </a:pPr>
            <a:r>
              <a:rPr lang="zh-CN" altLang="en-US" sz="2000">
                <a:sym typeface="+mn-ea"/>
              </a:rPr>
              <a:t>我们对网络中传递的信息做这样的抽象：要传递的信息被称作</a:t>
            </a:r>
            <a:r>
              <a:rPr lang="en-US" altLang="zh-CN" sz="2000">
                <a:sym typeface="+mn-ea"/>
              </a:rPr>
              <a:t>payload</a:t>
            </a:r>
            <a:r>
              <a:rPr lang="zh-CN" altLang="en-US" sz="2000">
                <a:sym typeface="+mn-ea"/>
              </a:rPr>
              <a:t>（有效载荷），而当前层的网络技术会在这些</a:t>
            </a:r>
            <a:r>
              <a:rPr lang="en-US" altLang="zh-CN" sz="2000">
                <a:sym typeface="+mn-ea"/>
              </a:rPr>
              <a:t>payload</a:t>
            </a:r>
            <a:r>
              <a:rPr lang="zh-CN" altLang="en-US" sz="2000">
                <a:sym typeface="+mn-ea"/>
              </a:rPr>
              <a:t>之前添加一个</a:t>
            </a:r>
            <a:r>
              <a:rPr lang="en-US" altLang="zh-CN" sz="2000">
                <a:sym typeface="+mn-ea"/>
              </a:rPr>
              <a:t>header</a:t>
            </a:r>
            <a:r>
              <a:rPr lang="zh-CN" altLang="en-US" sz="2000">
                <a:sym typeface="+mn-ea"/>
              </a:rPr>
              <a:t>，</a:t>
            </a:r>
            <a:r>
              <a:rPr lang="en-US" altLang="zh-CN" sz="2000">
                <a:sym typeface="+mn-ea"/>
              </a:rPr>
              <a:t>header</a:t>
            </a:r>
            <a:r>
              <a:rPr lang="zh-CN" altLang="en-US" sz="2000">
                <a:sym typeface="+mn-ea"/>
              </a:rPr>
              <a:t>中存储了一些信息，而实际传送的是</a:t>
            </a:r>
            <a:r>
              <a:rPr lang="en-US" altLang="zh-CN" sz="2000">
                <a:sym typeface="+mn-ea"/>
              </a:rPr>
              <a:t>header+payload</a:t>
            </a:r>
            <a:r>
              <a:rPr lang="zh-CN" altLang="en-US" sz="2000">
                <a:sym typeface="+mn-ea"/>
              </a:rPr>
              <a:t>。</a:t>
            </a:r>
            <a:endParaRPr lang="zh-CN" altLang="en-US" sz="2000">
              <a:sym typeface="+mn-ea"/>
            </a:endParaRPr>
          </a:p>
          <a:p>
            <a:pPr fontAlgn="auto">
              <a:lnSpc>
                <a:spcPts val="2500"/>
              </a:lnSpc>
            </a:pPr>
            <a:endParaRPr lang="zh-CN" altLang="en-US" sz="2000">
              <a:sym typeface="+mn-ea"/>
            </a:endParaRPr>
          </a:p>
          <a:p>
            <a:pPr fontAlgn="auto">
              <a:lnSpc>
                <a:spcPts val="2500"/>
              </a:lnSpc>
            </a:pPr>
            <a:r>
              <a:rPr lang="zh-CN" altLang="en-US" sz="2000">
                <a:sym typeface="+mn-ea"/>
              </a:rPr>
              <a:t>网络在物理上按从近到远可以分为不同的层次结构：首先是局域网</a:t>
            </a:r>
            <a:r>
              <a:rPr lang="en-US" altLang="zh-CN" sz="2000">
                <a:sym typeface="+mn-ea"/>
              </a:rPr>
              <a:t>LAN</a:t>
            </a:r>
            <a:r>
              <a:rPr lang="zh-CN" altLang="en-US" sz="2000">
                <a:sym typeface="+mn-ea"/>
              </a:rPr>
              <a:t>，在一定的地理范围内。目前最流行的局域网技术是以太网（</a:t>
            </a:r>
            <a:r>
              <a:rPr lang="en-US" altLang="zh-CN" sz="2000">
                <a:sym typeface="+mn-ea"/>
              </a:rPr>
              <a:t>ethernet)</a:t>
            </a:r>
            <a:r>
              <a:rPr lang="zh-CN" altLang="en-US" sz="2000">
                <a:sym typeface="+mn-ea"/>
              </a:rPr>
              <a:t>，以太网就是一些主机的以太网适配器连到一个集线器（</a:t>
            </a:r>
            <a:r>
              <a:rPr lang="en-US" altLang="zh-CN" sz="2000">
                <a:sym typeface="+mn-ea"/>
              </a:rPr>
              <a:t>Hub</a:t>
            </a:r>
            <a:r>
              <a:rPr lang="zh-CN" altLang="en-US" sz="2000">
                <a:sym typeface="+mn-ea"/>
              </a:rPr>
              <a:t>）上，每个以太网适配器都有全球唯一的</a:t>
            </a:r>
            <a:r>
              <a:rPr lang="en-US" altLang="zh-CN" sz="2000">
                <a:sym typeface="+mn-ea"/>
              </a:rPr>
              <a:t>48</a:t>
            </a:r>
            <a:r>
              <a:rPr lang="zh-CN" altLang="en-US" sz="2000">
                <a:sym typeface="+mn-ea"/>
              </a:rPr>
              <a:t>位地址。集线器不加分辨地将一个端口上收到的每个位复制到其他所有端口上，于是每个主机都能看到这些位，但每个主机会利用</a:t>
            </a:r>
            <a:r>
              <a:rPr lang="en-US" altLang="zh-CN" sz="2000">
                <a:sym typeface="+mn-ea"/>
              </a:rPr>
              <a:t>header</a:t>
            </a:r>
            <a:r>
              <a:rPr lang="zh-CN" altLang="en-US" sz="2000">
                <a:sym typeface="+mn-ea"/>
              </a:rPr>
              <a:t>中的信息（通常包含源和目的地址与一个协议类型）来识别这个帧是否是发送给我的。</a:t>
            </a:r>
            <a:endParaRPr lang="zh-CN" altLang="en-US" sz="2000">
              <a:sym typeface="+mn-ea"/>
            </a:endParaRPr>
          </a:p>
          <a:p>
            <a:pPr fontAlgn="auto">
              <a:lnSpc>
                <a:spcPts val="2500"/>
              </a:lnSpc>
            </a:pPr>
            <a:endParaRPr lang="zh-CN" altLang="en-US" sz="2000">
              <a:sym typeface="+mn-ea"/>
            </a:endParaRPr>
          </a:p>
          <a:p>
            <a:pPr fontAlgn="auto">
              <a:lnSpc>
                <a:spcPts val="2500"/>
              </a:lnSpc>
            </a:pPr>
            <a:r>
              <a:rPr lang="zh-CN" altLang="en-US" sz="2000">
                <a:sym typeface="+mn-ea"/>
              </a:rPr>
              <a:t>接下来可以用网桥（</a:t>
            </a:r>
            <a:r>
              <a:rPr lang="en-US" altLang="zh-CN" sz="2000">
                <a:sym typeface="+mn-ea"/>
              </a:rPr>
              <a:t>Bridge</a:t>
            </a:r>
            <a:r>
              <a:rPr lang="zh-CN" altLang="en-US" sz="2000">
                <a:sym typeface="+mn-ea"/>
              </a:rPr>
              <a:t>）将一些集线器连起来。网桥可以自动学习哪个主机可以通过哪个端口到达，然后只进行有必要的转发。（当前许多网桥已经被一种功能类似的名叫交换机（</a:t>
            </a:r>
            <a:r>
              <a:rPr lang="en-US" altLang="zh-CN" sz="2000">
                <a:sym typeface="+mn-ea"/>
              </a:rPr>
              <a:t>switch</a:t>
            </a:r>
            <a:r>
              <a:rPr lang="zh-CN" altLang="en-US" sz="2000">
                <a:sym typeface="+mn-ea"/>
              </a:rPr>
              <a:t>）的结构替代，</a:t>
            </a:r>
            <a:r>
              <a:rPr lang="en-US" altLang="zh-CN" sz="2000">
                <a:sym typeface="+mn-ea"/>
              </a:rPr>
              <a:t>switch</a:t>
            </a:r>
            <a:r>
              <a:rPr lang="zh-CN" altLang="en-US" sz="2000">
                <a:sym typeface="+mn-ea"/>
              </a:rPr>
              <a:t>从某种意义上讲是功能更强大的网桥。）</a:t>
            </a:r>
            <a:endParaRPr lang="zh-CN" altLang="en-US" sz="2000">
              <a:sym typeface="+mn-ea"/>
            </a:endParaRPr>
          </a:p>
          <a:p>
            <a:pPr fontAlgn="auto">
              <a:lnSpc>
                <a:spcPts val="2500"/>
              </a:lnSpc>
            </a:pPr>
            <a:endParaRPr lang="zh-CN" altLang="en-US" sz="2000">
              <a:sym typeface="+mn-ea"/>
            </a:endParaRPr>
          </a:p>
          <a:p>
            <a:pPr fontAlgn="auto">
              <a:lnSpc>
                <a:spcPts val="2500"/>
              </a:lnSpc>
            </a:pPr>
            <a:r>
              <a:rPr lang="zh-CN" altLang="en-US" sz="2000">
                <a:sym typeface="+mn-ea"/>
              </a:rPr>
              <a:t>而对于更高的层次，许多不兼容的局域网可以通过路由器（</a:t>
            </a:r>
            <a:r>
              <a:rPr lang="en-US" altLang="zh-CN" sz="2000">
                <a:sym typeface="+mn-ea"/>
              </a:rPr>
              <a:t>router</a:t>
            </a:r>
            <a:r>
              <a:rPr lang="zh-CN" altLang="en-US" sz="2000">
                <a:sym typeface="+mn-ea"/>
              </a:rPr>
              <a:t>）连接起来，组成一个</a:t>
            </a:r>
            <a:r>
              <a:rPr lang="en-US" altLang="zh-CN" sz="2000">
                <a:sym typeface="+mn-ea"/>
              </a:rPr>
              <a:t>internet</a:t>
            </a:r>
            <a:r>
              <a:rPr lang="zh-CN" altLang="en-US" sz="2000">
                <a:sym typeface="+mn-ea"/>
              </a:rPr>
              <a:t>，路由器也能高速点到点连接，这被称为广域网（</a:t>
            </a:r>
            <a:r>
              <a:rPr lang="en-US" altLang="zh-CN" sz="2000">
                <a:sym typeface="+mn-ea"/>
              </a:rPr>
              <a:t>WAN</a:t>
            </a:r>
            <a:r>
              <a:rPr lang="zh-CN" altLang="en-US" sz="2000">
                <a:sym typeface="+mn-ea"/>
              </a:rPr>
              <a:t>）。</a:t>
            </a:r>
            <a:endParaRPr lang="zh-CN" altLang="en-US" sz="2000">
              <a:sym typeface="+mn-ea"/>
            </a:endParaRPr>
          </a:p>
          <a:p>
            <a:pPr fontAlgn="auto">
              <a:lnSpc>
                <a:spcPts val="2500"/>
              </a:lnSpc>
            </a:pPr>
            <a:r>
              <a:rPr lang="zh-CN" altLang="en-US" sz="2000">
                <a:sym typeface="+mn-ea"/>
              </a:rPr>
              <a:t>（</a:t>
            </a:r>
            <a:r>
              <a:rPr lang="en-US" altLang="zh-CN" sz="2000">
                <a:sym typeface="+mn-ea"/>
              </a:rPr>
              <a:t>tip</a:t>
            </a:r>
            <a:r>
              <a:rPr lang="zh-CN" altLang="en-US" sz="2000">
                <a:sym typeface="+mn-ea"/>
              </a:rPr>
              <a:t>：</a:t>
            </a:r>
            <a:r>
              <a:rPr lang="en-US" altLang="zh-CN" sz="2000">
                <a:sym typeface="+mn-ea"/>
              </a:rPr>
              <a:t>WLAN</a:t>
            </a:r>
            <a:r>
              <a:rPr lang="zh-CN" altLang="en-US" sz="2000">
                <a:sym typeface="+mn-ea"/>
              </a:rPr>
              <a:t>是</a:t>
            </a:r>
            <a:r>
              <a:rPr lang="en-US" altLang="zh-CN" sz="2000">
                <a:sym typeface="+mn-ea"/>
              </a:rPr>
              <a:t>wireless LAN</a:t>
            </a:r>
            <a:r>
              <a:rPr lang="zh-CN" altLang="en-US" sz="2000">
                <a:sym typeface="+mn-ea"/>
              </a:rPr>
              <a:t>）</a:t>
            </a:r>
            <a:endParaRPr lang="zh-CN" altLang="en-US" sz="2000">
              <a:sym typeface="+mn-ea"/>
            </a:endParaRPr>
          </a:p>
          <a:p>
            <a:pPr fontAlgn="auto">
              <a:lnSpc>
                <a:spcPts val="2500"/>
              </a:lnSpc>
            </a:pPr>
            <a:endParaRPr lang="zh-CN" altLang="en-US" sz="20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72415" y="240030"/>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point2:</a:t>
            </a:r>
            <a:r>
              <a:rPr lang="zh-CN" altLang="en-US" sz="2000" b="1" dirty="0">
                <a:solidFill>
                  <a:srgbClr val="4A707F"/>
                </a:solidFill>
                <a:latin typeface="Calibri Light" pitchFamily="34" charset="0"/>
                <a:sym typeface="+mn-ea"/>
              </a:rPr>
              <a:t>网络的基本结构（</a:t>
            </a:r>
            <a:r>
              <a:rPr lang="en-US" altLang="zh-CN" sz="2000" b="1" dirty="0">
                <a:solidFill>
                  <a:srgbClr val="4A707F"/>
                </a:solidFill>
                <a:latin typeface="Calibri Light" pitchFamily="34" charset="0"/>
                <a:sym typeface="+mn-ea"/>
              </a:rPr>
              <a:t>con’t</a:t>
            </a:r>
            <a:r>
              <a:rPr lang="zh-CN" altLang="en-US" sz="2000" b="1" dirty="0">
                <a:solidFill>
                  <a:srgbClr val="4A707F"/>
                </a:solidFill>
                <a:latin typeface="Calibri Light" pitchFamily="34" charset="0"/>
                <a:sym typeface="+mn-ea"/>
              </a:rPr>
              <a:t>）</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4579620"/>
          </a:xfrm>
          <a:prstGeom prst="rect">
            <a:avLst/>
          </a:prstGeom>
          <a:noFill/>
        </p:spPr>
        <p:txBody>
          <a:bodyPr wrap="square" rtlCol="0">
            <a:spAutoFit/>
          </a:bodyPr>
          <a:p>
            <a:pPr fontAlgn="auto">
              <a:lnSpc>
                <a:spcPts val="2500"/>
              </a:lnSpc>
            </a:pPr>
            <a:r>
              <a:rPr lang="zh-CN" altLang="en-US" sz="2000">
                <a:sym typeface="+mn-ea"/>
              </a:rPr>
              <a:t>互联网的很重要的特性是，他能够支持互不兼容的局域网和广域网的通信。所谓不兼容，可以理解为不同的局域网有不同的对主机进行命名的方式，不同的局域网也有不同的位编码和封装方式，但是网络通过在所有主机上运行相同的协议软件</a:t>
            </a:r>
            <a:r>
              <a:rPr lang="en-US" altLang="zh-CN" sz="2000">
                <a:sym typeface="+mn-ea"/>
              </a:rPr>
              <a:t>(protocol)</a:t>
            </a:r>
            <a:r>
              <a:rPr lang="zh-CN" altLang="en-US" sz="2000">
                <a:sym typeface="+mn-ea"/>
              </a:rPr>
              <a:t>，从而规避这些差异。这种协议主要提供了两种服务：即命名机制和传送机制。</a:t>
            </a:r>
            <a:endParaRPr lang="zh-CN" altLang="en-US" sz="2000">
              <a:sym typeface="+mn-ea"/>
            </a:endParaRPr>
          </a:p>
          <a:p>
            <a:pPr fontAlgn="auto">
              <a:lnSpc>
                <a:spcPts val="2500"/>
              </a:lnSpc>
            </a:pPr>
            <a:endParaRPr lang="zh-CN" altLang="en-US" sz="2000">
              <a:sym typeface="+mn-ea"/>
            </a:endParaRPr>
          </a:p>
          <a:p>
            <a:pPr fontAlgn="auto">
              <a:lnSpc>
                <a:spcPts val="2500"/>
              </a:lnSpc>
            </a:pPr>
            <a:r>
              <a:rPr lang="zh-CN" altLang="en-US" sz="2000">
                <a:sym typeface="+mn-ea"/>
              </a:rPr>
              <a:t>而事实上，由于网络的复杂的功能，我们的分层机制是很复杂的。我们首先介绍教材上的简单的例子：</a:t>
            </a:r>
            <a:endParaRPr lang="zh-CN" altLang="en-US" sz="2000">
              <a:sym typeface="+mn-ea"/>
            </a:endParaRPr>
          </a:p>
          <a:p>
            <a:pPr fontAlgn="auto">
              <a:lnSpc>
                <a:spcPts val="2500"/>
              </a:lnSpc>
            </a:pPr>
            <a:r>
              <a:rPr lang="zh-CN" altLang="en-US" sz="2000">
                <a:sym typeface="+mn-ea"/>
              </a:rPr>
              <a:t>在右图中有几个不好理解的点：我们需要注意到协议软件既</a:t>
            </a:r>
            <a:endParaRPr lang="zh-CN" altLang="en-US" sz="2000">
              <a:sym typeface="+mn-ea"/>
            </a:endParaRPr>
          </a:p>
          <a:p>
            <a:pPr fontAlgn="auto">
              <a:lnSpc>
                <a:spcPts val="2500"/>
              </a:lnSpc>
            </a:pPr>
            <a:r>
              <a:rPr lang="zh-CN" altLang="en-US" sz="2000">
                <a:sym typeface="+mn-ea"/>
              </a:rPr>
              <a:t>运行在主机上，也运行在路由器上。</a:t>
            </a:r>
            <a:endParaRPr lang="zh-CN" altLang="en-US" sz="2000">
              <a:sym typeface="+mn-ea"/>
            </a:endParaRPr>
          </a:p>
          <a:p>
            <a:pPr fontAlgn="auto">
              <a:lnSpc>
                <a:spcPts val="2500"/>
              </a:lnSpc>
            </a:pPr>
            <a:r>
              <a:rPr lang="zh-CN" altLang="en-US" sz="2000">
                <a:sym typeface="+mn-ea"/>
              </a:rPr>
              <a:t>注意我们要发送的信息是</a:t>
            </a:r>
            <a:r>
              <a:rPr lang="en-US" altLang="zh-CN" sz="2000">
                <a:sym typeface="+mn-ea"/>
              </a:rPr>
              <a:t>Data</a:t>
            </a:r>
            <a:r>
              <a:rPr lang="zh-CN" altLang="en-US" sz="2000">
                <a:sym typeface="+mn-ea"/>
              </a:rPr>
              <a:t>，但是我们加入头的顺序是先加</a:t>
            </a:r>
            <a:endParaRPr lang="zh-CN" altLang="en-US" sz="2000">
              <a:sym typeface="+mn-ea"/>
            </a:endParaRPr>
          </a:p>
          <a:p>
            <a:pPr fontAlgn="auto">
              <a:lnSpc>
                <a:spcPts val="2500"/>
              </a:lnSpc>
            </a:pPr>
            <a:r>
              <a:rPr lang="en-US" altLang="zh-CN" sz="2000">
                <a:sym typeface="+mn-ea"/>
              </a:rPr>
              <a:t>PH</a:t>
            </a:r>
            <a:r>
              <a:rPr lang="zh-CN" altLang="en-US" sz="2000">
                <a:sym typeface="+mn-ea"/>
              </a:rPr>
              <a:t>，之后加上</a:t>
            </a:r>
            <a:r>
              <a:rPr lang="en-US" altLang="zh-CN" sz="2000">
                <a:sym typeface="+mn-ea"/>
              </a:rPr>
              <a:t>FH1</a:t>
            </a:r>
            <a:r>
              <a:rPr lang="zh-CN" altLang="en-US" sz="2000">
                <a:sym typeface="+mn-ea"/>
              </a:rPr>
              <a:t>，然后在路由器上会剥落</a:t>
            </a:r>
            <a:r>
              <a:rPr lang="en-US" altLang="zh-CN" sz="2000">
                <a:sym typeface="+mn-ea"/>
              </a:rPr>
              <a:t>FH1</a:t>
            </a:r>
            <a:r>
              <a:rPr lang="zh-CN" altLang="en-US" sz="2000">
                <a:sym typeface="+mn-ea"/>
              </a:rPr>
              <a:t>换成</a:t>
            </a:r>
            <a:r>
              <a:rPr lang="en-US" altLang="zh-CN" sz="2000">
                <a:sym typeface="+mn-ea"/>
              </a:rPr>
              <a:t>FH2</a:t>
            </a:r>
            <a:r>
              <a:rPr lang="zh-CN" altLang="en-US" sz="2000">
                <a:sym typeface="+mn-ea"/>
              </a:rPr>
              <a:t>，然后</a:t>
            </a:r>
            <a:endParaRPr lang="zh-CN" altLang="en-US" sz="2000">
              <a:sym typeface="+mn-ea"/>
            </a:endParaRPr>
          </a:p>
          <a:p>
            <a:pPr fontAlgn="auto">
              <a:lnSpc>
                <a:spcPts val="2500"/>
              </a:lnSpc>
            </a:pPr>
            <a:r>
              <a:rPr lang="zh-CN" altLang="en-US" sz="2000">
                <a:sym typeface="+mn-ea"/>
              </a:rPr>
              <a:t>传送给主机</a:t>
            </a:r>
            <a:r>
              <a:rPr lang="en-US" altLang="zh-CN" sz="2000">
                <a:sym typeface="+mn-ea"/>
              </a:rPr>
              <a:t>B</a:t>
            </a:r>
            <a:r>
              <a:rPr lang="zh-CN" altLang="en-US" sz="2000">
                <a:sym typeface="+mn-ea"/>
              </a:rPr>
              <a:t>，</a:t>
            </a:r>
            <a:r>
              <a:rPr lang="en-US" altLang="zh-CN" sz="2000">
                <a:sym typeface="+mn-ea"/>
              </a:rPr>
              <a:t>B</a:t>
            </a:r>
            <a:r>
              <a:rPr lang="zh-CN" altLang="en-US" sz="2000">
                <a:sym typeface="+mn-ea"/>
              </a:rPr>
              <a:t>剥落</a:t>
            </a:r>
            <a:r>
              <a:rPr lang="en-US" altLang="zh-CN" sz="2000">
                <a:sym typeface="+mn-ea"/>
              </a:rPr>
              <a:t>FH2</a:t>
            </a:r>
            <a:r>
              <a:rPr lang="zh-CN" altLang="en-US" sz="2000">
                <a:sym typeface="+mn-ea"/>
              </a:rPr>
              <a:t>和</a:t>
            </a:r>
            <a:r>
              <a:rPr lang="en-US" altLang="zh-CN" sz="2000">
                <a:sym typeface="+mn-ea"/>
              </a:rPr>
              <a:t>PH</a:t>
            </a:r>
            <a:r>
              <a:rPr lang="zh-CN" altLang="en-US" sz="2000">
                <a:sym typeface="+mn-ea"/>
              </a:rPr>
              <a:t>得到数据。</a:t>
            </a:r>
            <a:endParaRPr lang="zh-CN" altLang="en-US" sz="2000">
              <a:sym typeface="+mn-ea"/>
            </a:endParaRPr>
          </a:p>
          <a:p>
            <a:pPr fontAlgn="auto">
              <a:lnSpc>
                <a:spcPts val="2500"/>
              </a:lnSpc>
            </a:pPr>
            <a:r>
              <a:rPr lang="zh-CN" altLang="en-US" sz="2000">
                <a:sym typeface="+mn-ea"/>
              </a:rPr>
              <a:t>其具体的逻辑我们会在后面介绍一个真实的例子，这里不做</a:t>
            </a:r>
            <a:endParaRPr lang="zh-CN" altLang="en-US" sz="2000">
              <a:sym typeface="+mn-ea"/>
            </a:endParaRPr>
          </a:p>
          <a:p>
            <a:pPr fontAlgn="auto">
              <a:lnSpc>
                <a:spcPts val="2500"/>
              </a:lnSpc>
            </a:pPr>
            <a:r>
              <a:rPr lang="zh-CN" altLang="en-US" sz="2000">
                <a:sym typeface="+mn-ea"/>
              </a:rPr>
              <a:t>过多赘述。</a:t>
            </a:r>
            <a:endParaRPr lang="en-US" altLang="zh-CN" sz="2000">
              <a:sym typeface="+mn-ea"/>
            </a:endParaRPr>
          </a:p>
        </p:txBody>
      </p:sp>
      <p:pic>
        <p:nvPicPr>
          <p:cNvPr id="4" name="图片 3"/>
          <p:cNvPicPr>
            <a:picLocks noChangeAspect="1"/>
          </p:cNvPicPr>
          <p:nvPr/>
        </p:nvPicPr>
        <p:blipFill>
          <a:blip r:embed="rId2"/>
          <a:stretch>
            <a:fillRect/>
          </a:stretch>
        </p:blipFill>
        <p:spPr>
          <a:xfrm>
            <a:off x="7361555" y="3387090"/>
            <a:ext cx="4281805" cy="2817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6865" y="239395"/>
            <a:ext cx="11647170" cy="6378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文本框 139"/>
          <p:cNvSpPr txBox="1"/>
          <p:nvPr/>
        </p:nvSpPr>
        <p:spPr>
          <a:xfrm>
            <a:off x="3846195" y="463550"/>
            <a:ext cx="4746625" cy="398780"/>
          </a:xfrm>
          <a:prstGeom prst="rect">
            <a:avLst/>
          </a:prstGeom>
          <a:noFill/>
        </p:spPr>
        <p:txBody>
          <a:bodyPr wrap="square" rtlCol="0">
            <a:spAutoFit/>
          </a:bodyPr>
          <a:p>
            <a:pPr algn="ctr"/>
            <a:r>
              <a:rPr lang="en-US" altLang="zh-CN" sz="2000" b="1" dirty="0">
                <a:solidFill>
                  <a:srgbClr val="4A707F"/>
                </a:solidFill>
                <a:latin typeface="Calibri Light" pitchFamily="34" charset="0"/>
                <a:sym typeface="+mn-ea"/>
              </a:rPr>
              <a:t>Appendix:</a:t>
            </a:r>
            <a:r>
              <a:rPr lang="zh-CN" altLang="en-US" sz="2000" b="1" dirty="0">
                <a:solidFill>
                  <a:srgbClr val="4A707F"/>
                </a:solidFill>
                <a:latin typeface="Calibri Light" pitchFamily="34" charset="0"/>
                <a:sym typeface="+mn-ea"/>
              </a:rPr>
              <a:t>网络的分层协议</a:t>
            </a:r>
            <a:endParaRPr lang="zh-CN" altLang="en-US" sz="2000" b="1" dirty="0">
              <a:solidFill>
                <a:srgbClr val="4A707F"/>
              </a:solidFill>
              <a:latin typeface="Calibri Light" pitchFamily="34" charset="0"/>
              <a:sym typeface="+mn-ea"/>
            </a:endParaRPr>
          </a:p>
        </p:txBody>
      </p:sp>
      <p:pic>
        <p:nvPicPr>
          <p:cNvPr id="34" name="Picture 2" descr="C:\Users\ADMINI~1\AppData\Local\Temp\360zip$Temp\360$6\标志与中英文校名组合规范_左右.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097220" y="405802"/>
            <a:ext cx="1598480" cy="4503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55930" y="855980"/>
            <a:ext cx="11045825" cy="411480"/>
          </a:xfrm>
          <a:prstGeom prst="rect">
            <a:avLst/>
          </a:prstGeom>
          <a:noFill/>
        </p:spPr>
        <p:txBody>
          <a:bodyPr wrap="square" rtlCol="0">
            <a:spAutoFit/>
          </a:bodyPr>
          <a:p>
            <a:pPr fontAlgn="auto">
              <a:lnSpc>
                <a:spcPts val="2500"/>
              </a:lnSpc>
            </a:pPr>
            <a:r>
              <a:rPr lang="zh-CN" altLang="en-US" sz="2000">
                <a:sym typeface="+mn-ea"/>
              </a:rPr>
              <a:t>在真实的设计中，网络大体被分为了五层</a:t>
            </a:r>
            <a:endParaRPr lang="zh-CN" altLang="en-US" sz="2000">
              <a:sym typeface="+mn-ea"/>
            </a:endParaRPr>
          </a:p>
        </p:txBody>
      </p:sp>
      <p:graphicFrame>
        <p:nvGraphicFramePr>
          <p:cNvPr id="5" name="表格 4"/>
          <p:cNvGraphicFramePr/>
          <p:nvPr>
            <p:custDataLst>
              <p:tags r:id="rId2"/>
            </p:custDataLst>
          </p:nvPr>
        </p:nvGraphicFramePr>
        <p:xfrm>
          <a:off x="659130" y="1600200"/>
          <a:ext cx="3917315" cy="4053840"/>
        </p:xfrm>
        <a:graphic>
          <a:graphicData uri="http://schemas.openxmlformats.org/drawingml/2006/table">
            <a:tbl>
              <a:tblPr firstRow="1" bandRow="1">
                <a:tableStyleId>{5C22544A-7EE6-4342-B048-85BDC9FD1C3A}</a:tableStyleId>
              </a:tblPr>
              <a:tblGrid>
                <a:gridCol w="3917315"/>
              </a:tblGrid>
              <a:tr h="675640">
                <a:tc>
                  <a:txBody>
                    <a:bodyPr/>
                    <a:p>
                      <a:pPr>
                        <a:buNone/>
                      </a:pPr>
                      <a:r>
                        <a:rPr lang="zh-CN" altLang="en-US"/>
                        <a:t>网络架构</a:t>
                      </a:r>
                      <a:endParaRPr lang="zh-CN" altLang="en-US"/>
                    </a:p>
                  </a:txBody>
                  <a:tcPr/>
                </a:tc>
              </a:tr>
              <a:tr h="675640">
                <a:tc>
                  <a:txBody>
                    <a:bodyPr/>
                    <a:p>
                      <a:pPr>
                        <a:buNone/>
                      </a:pPr>
                      <a:r>
                        <a:rPr lang="zh-CN" altLang="en-US"/>
                        <a:t>应用层（</a:t>
                      </a:r>
                      <a:r>
                        <a:rPr lang="en-US" altLang="zh-CN"/>
                        <a:t>Application Layer</a:t>
                      </a:r>
                      <a:r>
                        <a:rPr lang="zh-CN" altLang="en-US"/>
                        <a:t>）</a:t>
                      </a:r>
                      <a:endParaRPr lang="zh-CN" altLang="en-US"/>
                    </a:p>
                    <a:p>
                      <a:pPr>
                        <a:buNone/>
                      </a:pPr>
                      <a:r>
                        <a:rPr lang="en-US" altLang="zh-CN"/>
                        <a:t>HTTP,SMTP,DNS</a:t>
                      </a:r>
                      <a:endParaRPr lang="en-US" altLang="zh-CN"/>
                    </a:p>
                  </a:txBody>
                  <a:tcPr/>
                </a:tc>
              </a:tr>
              <a:tr h="675640">
                <a:tc>
                  <a:txBody>
                    <a:bodyPr/>
                    <a:p>
                      <a:pPr>
                        <a:buNone/>
                      </a:pPr>
                      <a:r>
                        <a:rPr lang="zh-CN" altLang="en-US"/>
                        <a:t>传输层（</a:t>
                      </a:r>
                      <a:r>
                        <a:rPr lang="en-US" altLang="zh-CN"/>
                        <a:t>Transport Layer)</a:t>
                      </a:r>
                      <a:endParaRPr lang="en-US" altLang="zh-CN"/>
                    </a:p>
                    <a:p>
                      <a:pPr>
                        <a:buNone/>
                      </a:pPr>
                      <a:r>
                        <a:rPr lang="en-US" altLang="zh-CN"/>
                        <a:t>TCP,UDP</a:t>
                      </a:r>
                      <a:endParaRPr lang="zh-CN" altLang="en-US"/>
                    </a:p>
                  </a:txBody>
                  <a:tcPr/>
                </a:tc>
              </a:tr>
              <a:tr h="675640">
                <a:tc>
                  <a:txBody>
                    <a:bodyPr/>
                    <a:p>
                      <a:pPr>
                        <a:buNone/>
                      </a:pPr>
                      <a:r>
                        <a:rPr lang="zh-CN" altLang="en-US"/>
                        <a:t>网络层（</a:t>
                      </a:r>
                      <a:r>
                        <a:rPr lang="en-US" altLang="zh-CN"/>
                        <a:t>Network Layer)</a:t>
                      </a:r>
                      <a:endParaRPr lang="en-US" altLang="zh-CN"/>
                    </a:p>
                    <a:p>
                      <a:pPr>
                        <a:buNone/>
                      </a:pPr>
                      <a:r>
                        <a:rPr lang="en-US" altLang="zh-CN"/>
                        <a:t>IP</a:t>
                      </a:r>
                      <a:endParaRPr lang="en-US" altLang="zh-CN"/>
                    </a:p>
                  </a:txBody>
                  <a:tcPr/>
                </a:tc>
              </a:tr>
              <a:tr h="675640">
                <a:tc>
                  <a:txBody>
                    <a:bodyPr/>
                    <a:p>
                      <a:pPr>
                        <a:buNone/>
                      </a:pPr>
                      <a:r>
                        <a:rPr lang="zh-CN" altLang="en-US"/>
                        <a:t>数据链路层（</a:t>
                      </a:r>
                      <a:r>
                        <a:rPr lang="en-US" altLang="zh-CN"/>
                        <a:t>Link Layer</a:t>
                      </a:r>
                      <a:r>
                        <a:rPr lang="zh-CN" altLang="en-US"/>
                        <a:t>）</a:t>
                      </a:r>
                      <a:endParaRPr lang="zh-CN" altLang="en-US"/>
                    </a:p>
                    <a:p>
                      <a:pPr>
                        <a:buNone/>
                      </a:pPr>
                      <a:r>
                        <a:rPr lang="en-US" altLang="zh-CN"/>
                        <a:t>ethernet, 802.11</a:t>
                      </a:r>
                      <a:endParaRPr lang="en-US" altLang="zh-CN"/>
                    </a:p>
                  </a:txBody>
                  <a:tcPr/>
                </a:tc>
              </a:tr>
              <a:tr h="675640">
                <a:tc>
                  <a:txBody>
                    <a:bodyPr/>
                    <a:p>
                      <a:pPr>
                        <a:buNone/>
                      </a:pPr>
                      <a:r>
                        <a:rPr lang="zh-CN" altLang="en-US"/>
                        <a:t>物理层（</a:t>
                      </a:r>
                      <a:r>
                        <a:rPr lang="en-US" altLang="zh-CN"/>
                        <a:t>Physical Layer</a:t>
                      </a:r>
                      <a:r>
                        <a:rPr lang="zh-CN" altLang="en-US"/>
                        <a:t>）</a:t>
                      </a:r>
                      <a:endParaRPr lang="zh-CN" altLang="en-US"/>
                    </a:p>
                    <a:p>
                      <a:pPr>
                        <a:buNone/>
                      </a:pPr>
                      <a:r>
                        <a:rPr lang="zh-CN" altLang="en-US"/>
                        <a:t>电缆，无线电等</a:t>
                      </a:r>
                      <a:endParaRPr lang="zh-CN" altLang="en-US"/>
                    </a:p>
                  </a:txBody>
                  <a:tcPr/>
                </a:tc>
              </a:tr>
            </a:tbl>
          </a:graphicData>
        </a:graphic>
      </p:graphicFrame>
      <p:cxnSp>
        <p:nvCxnSpPr>
          <p:cNvPr id="7" name="直接箭头连接符 6"/>
          <p:cNvCxnSpPr/>
          <p:nvPr/>
        </p:nvCxnSpPr>
        <p:spPr>
          <a:xfrm>
            <a:off x="4232275" y="1739900"/>
            <a:ext cx="0" cy="36607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8" name="表格 7"/>
          <p:cNvGraphicFramePr/>
          <p:nvPr>
            <p:custDataLst>
              <p:tags r:id="rId3"/>
            </p:custDataLst>
          </p:nvPr>
        </p:nvGraphicFramePr>
        <p:xfrm>
          <a:off x="7660005" y="1600200"/>
          <a:ext cx="3917315" cy="4053840"/>
        </p:xfrm>
        <a:graphic>
          <a:graphicData uri="http://schemas.openxmlformats.org/drawingml/2006/table">
            <a:tbl>
              <a:tblPr firstRow="1" bandRow="1">
                <a:tableStyleId>{5C22544A-7EE6-4342-B048-85BDC9FD1C3A}</a:tableStyleId>
              </a:tblPr>
              <a:tblGrid>
                <a:gridCol w="3917315"/>
              </a:tblGrid>
              <a:tr h="675640">
                <a:tc>
                  <a:txBody>
                    <a:bodyPr/>
                    <a:p>
                      <a:pPr algn="r">
                        <a:buNone/>
                      </a:pPr>
                      <a:r>
                        <a:rPr lang="zh-CN" altLang="en-US"/>
                        <a:t>网络架构</a:t>
                      </a:r>
                      <a:endParaRPr lang="zh-CN" altLang="en-US"/>
                    </a:p>
                  </a:txBody>
                  <a:tcPr/>
                </a:tc>
              </a:tr>
              <a:tr h="675640">
                <a:tc>
                  <a:txBody>
                    <a:bodyPr/>
                    <a:p>
                      <a:pPr algn="r">
                        <a:buNone/>
                      </a:pPr>
                      <a:r>
                        <a:rPr lang="en-US" altLang="zh-CN"/>
                        <a:t>                      </a:t>
                      </a:r>
                      <a:r>
                        <a:rPr lang="zh-CN" altLang="en-US"/>
                        <a:t>应用层（</a:t>
                      </a:r>
                      <a:r>
                        <a:rPr lang="en-US" altLang="zh-CN"/>
                        <a:t>Application Layer</a:t>
                      </a:r>
                      <a:r>
                        <a:rPr lang="zh-CN" altLang="en-US"/>
                        <a:t>）</a:t>
                      </a:r>
                      <a:endParaRPr lang="zh-CN" altLang="en-US"/>
                    </a:p>
                    <a:p>
                      <a:pPr algn="r">
                        <a:buNone/>
                      </a:pPr>
                      <a:r>
                        <a:rPr lang="en-US" altLang="zh-CN"/>
                        <a:t>                                          HTTP,SMTP,DNS</a:t>
                      </a:r>
                      <a:endParaRPr lang="en-US" altLang="zh-CN"/>
                    </a:p>
                  </a:txBody>
                  <a:tcPr/>
                </a:tc>
              </a:tr>
              <a:tr h="675640">
                <a:tc>
                  <a:txBody>
                    <a:bodyPr/>
                    <a:p>
                      <a:pPr algn="r">
                        <a:buNone/>
                      </a:pPr>
                      <a:r>
                        <a:rPr lang="en-US" altLang="zh-CN"/>
                        <a:t>                         </a:t>
                      </a:r>
                      <a:r>
                        <a:rPr lang="zh-CN" altLang="en-US"/>
                        <a:t>传输层（</a:t>
                      </a:r>
                      <a:r>
                        <a:rPr lang="en-US" altLang="zh-CN"/>
                        <a:t>Transport Layer)</a:t>
                      </a:r>
                      <a:endParaRPr lang="en-US" altLang="zh-CN"/>
                    </a:p>
                    <a:p>
                      <a:pPr algn="r">
                        <a:buNone/>
                      </a:pPr>
                      <a:r>
                        <a:rPr lang="en-US" altLang="zh-CN"/>
                        <a:t>TCP,UDP</a:t>
                      </a:r>
                      <a:endParaRPr lang="zh-CN" altLang="en-US"/>
                    </a:p>
                  </a:txBody>
                  <a:tcPr/>
                </a:tc>
              </a:tr>
              <a:tr h="675640">
                <a:tc>
                  <a:txBody>
                    <a:bodyPr/>
                    <a:p>
                      <a:pPr algn="r">
                        <a:buNone/>
                      </a:pPr>
                      <a:r>
                        <a:rPr lang="zh-CN" altLang="en-US"/>
                        <a:t>网络层（</a:t>
                      </a:r>
                      <a:r>
                        <a:rPr lang="en-US" altLang="zh-CN"/>
                        <a:t>Network Layer)</a:t>
                      </a:r>
                      <a:endParaRPr lang="en-US" altLang="zh-CN"/>
                    </a:p>
                    <a:p>
                      <a:pPr algn="r">
                        <a:buNone/>
                      </a:pPr>
                      <a:r>
                        <a:rPr lang="en-US" altLang="zh-CN"/>
                        <a:t>IP</a:t>
                      </a:r>
                      <a:endParaRPr lang="en-US" altLang="zh-CN"/>
                    </a:p>
                  </a:txBody>
                  <a:tcPr/>
                </a:tc>
              </a:tr>
              <a:tr h="675640">
                <a:tc>
                  <a:txBody>
                    <a:bodyPr/>
                    <a:p>
                      <a:pPr algn="r">
                        <a:buNone/>
                      </a:pPr>
                      <a:r>
                        <a:rPr lang="zh-CN" altLang="en-US"/>
                        <a:t>数据链路层（</a:t>
                      </a:r>
                      <a:r>
                        <a:rPr lang="en-US" altLang="zh-CN"/>
                        <a:t>Link Layer</a:t>
                      </a:r>
                      <a:r>
                        <a:rPr lang="zh-CN" altLang="en-US"/>
                        <a:t>）</a:t>
                      </a:r>
                      <a:endParaRPr lang="zh-CN" altLang="en-US"/>
                    </a:p>
                    <a:p>
                      <a:pPr algn="r">
                        <a:buNone/>
                      </a:pPr>
                      <a:r>
                        <a:rPr lang="en-US" altLang="zh-CN"/>
                        <a:t>ethernet, 802.11</a:t>
                      </a:r>
                      <a:endParaRPr lang="en-US" altLang="zh-CN"/>
                    </a:p>
                  </a:txBody>
                  <a:tcPr/>
                </a:tc>
              </a:tr>
              <a:tr h="675640">
                <a:tc>
                  <a:txBody>
                    <a:bodyPr/>
                    <a:p>
                      <a:pPr algn="r">
                        <a:buNone/>
                      </a:pPr>
                      <a:r>
                        <a:rPr lang="zh-CN" altLang="en-US"/>
                        <a:t>物理层（</a:t>
                      </a:r>
                      <a:r>
                        <a:rPr lang="en-US" altLang="zh-CN"/>
                        <a:t>Physical Layer</a:t>
                      </a:r>
                      <a:r>
                        <a:rPr lang="zh-CN" altLang="en-US"/>
                        <a:t>）</a:t>
                      </a:r>
                      <a:endParaRPr lang="zh-CN" altLang="en-US"/>
                    </a:p>
                    <a:p>
                      <a:pPr algn="r">
                        <a:buNone/>
                      </a:pPr>
                      <a:r>
                        <a:rPr lang="zh-CN" altLang="en-US"/>
                        <a:t>电缆，无线电等</a:t>
                      </a:r>
                      <a:endParaRPr lang="zh-CN" altLang="en-US"/>
                    </a:p>
                  </a:txBody>
                  <a:tcPr/>
                </a:tc>
              </a:tr>
            </a:tbl>
          </a:graphicData>
        </a:graphic>
      </p:graphicFrame>
      <p:cxnSp>
        <p:nvCxnSpPr>
          <p:cNvPr id="9" name="直接箭头连接符 8"/>
          <p:cNvCxnSpPr/>
          <p:nvPr/>
        </p:nvCxnSpPr>
        <p:spPr>
          <a:xfrm flipV="1">
            <a:off x="8231505" y="1888490"/>
            <a:ext cx="19685" cy="34766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a:off x="4232275" y="5370830"/>
            <a:ext cx="4004310" cy="444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a:off x="4227195" y="4662170"/>
            <a:ext cx="4004310" cy="4445"/>
          </a:xfrm>
          <a:prstGeom prst="straightConnector1">
            <a:avLst/>
          </a:prstGeom>
          <a:ln w="38100" cmpd="sng">
            <a:solidFill>
              <a:schemeClr val="accent6"/>
            </a:solidFill>
            <a:prstDash val="sysDot"/>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a:off x="4246880" y="3953510"/>
            <a:ext cx="4004310" cy="4445"/>
          </a:xfrm>
          <a:prstGeom prst="straightConnector1">
            <a:avLst/>
          </a:prstGeom>
          <a:ln w="38100" cmpd="sng">
            <a:solidFill>
              <a:schemeClr val="accent6"/>
            </a:solidFill>
            <a:prstDash val="sysDot"/>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a:off x="4246880" y="3244850"/>
            <a:ext cx="4004310" cy="4445"/>
          </a:xfrm>
          <a:prstGeom prst="straightConnector1">
            <a:avLst/>
          </a:prstGeom>
          <a:ln w="38100" cmpd="sng">
            <a:solidFill>
              <a:schemeClr val="accent6"/>
            </a:solidFill>
            <a:prstDash val="sysDot"/>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4246880" y="2607945"/>
            <a:ext cx="4004310" cy="4445"/>
          </a:xfrm>
          <a:prstGeom prst="straightConnector1">
            <a:avLst/>
          </a:prstGeom>
          <a:ln w="38100" cmpd="sng">
            <a:solidFill>
              <a:schemeClr val="accent6"/>
            </a:solidFill>
            <a:prstDash val="sysDot"/>
            <a:tailEnd type="arrow" w="med" len="med"/>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659130" y="5695950"/>
            <a:ext cx="10734675" cy="922020"/>
          </a:xfrm>
          <a:prstGeom prst="rect">
            <a:avLst/>
          </a:prstGeom>
          <a:noFill/>
        </p:spPr>
        <p:txBody>
          <a:bodyPr wrap="square" rtlCol="0">
            <a:spAutoFit/>
          </a:bodyPr>
          <a:p>
            <a:r>
              <a:rPr lang="zh-CN" altLang="en-US"/>
              <a:t>数据从应用层向下流动，每经过一层会被附上这一层的包头（除物理层），到达另一端的对应层解析并剥落这个包头进行一些处理，然后传递给上一层。对每一层而言，它看到的</a:t>
            </a:r>
            <a:r>
              <a:rPr lang="en-US" altLang="zh-CN"/>
              <a:t>payload</a:t>
            </a:r>
            <a:r>
              <a:rPr lang="zh-CN" altLang="en-US"/>
              <a:t>是上一层发下来的整个数据（即包括上一层加上的包头）</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ABLE_ENDDRAG_ORIGIN_RECT" val="308*319"/>
  <p:tag name="TABLE_ENDDRAG_RECT" val="43*130*308*319"/>
</p:tagLst>
</file>

<file path=ppt/tags/tag2.xml><?xml version="1.0" encoding="utf-8"?>
<p:tagLst xmlns:p="http://schemas.openxmlformats.org/presentationml/2006/main">
  <p:tag name="TABLE_ENDDRAG_ORIGIN_RECT" val="308*319"/>
  <p:tag name="TABLE_ENDDRAG_RECT" val="43*130*308*3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168</Paragraphs>
  <Slides>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微软雅黑</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张磊的iPad</cp:lastModifiedBy>
  <cp:revision>1828</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3DD617C3C8B74426BACD1826C4B10E6C</vt:lpwstr>
  </property>
  <property fmtid="{D5CDD505-2E9C-101B-9397-08002B2CF9AE}" pid="3" name="KSOProductBuildVer">
    <vt:lpwstr>2052-11.31.0</vt:lpwstr>
  </property>
  <property fmtid="{D5CDD505-2E9C-101B-9397-08002B2CF9AE}" pid="4" name="KSOTemplateUUID">
    <vt:lpwstr>v1.0_mb_KRBdJUFbmUh6xGdB5gW5/Q==</vt:lpwstr>
  </property>
</Properties>
</file>