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7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1" r:id="rId34"/>
    <p:sldId id="288" r:id="rId35"/>
    <p:sldId id="289" r:id="rId36"/>
    <p:sldId id="290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游" userId="a0a20197-c968-41ec-9bb8-639028cad573" providerId="ADAL" clId="{65574613-2591-4F72-88BA-D05A897C33AF}"/>
    <pc:docChg chg="undo custSel addSld modSld">
      <pc:chgData name="游" userId="a0a20197-c968-41ec-9bb8-639028cad573" providerId="ADAL" clId="{65574613-2591-4F72-88BA-D05A897C33AF}" dt="2021-12-05T14:13:03.022" v="5549" actId="14100"/>
      <pc:docMkLst>
        <pc:docMk/>
      </pc:docMkLst>
      <pc:sldChg chg="modSp mod">
        <pc:chgData name="游" userId="a0a20197-c968-41ec-9bb8-639028cad573" providerId="ADAL" clId="{65574613-2591-4F72-88BA-D05A897C33AF}" dt="2021-12-04T03:33:19.389" v="2627" actId="20577"/>
        <pc:sldMkLst>
          <pc:docMk/>
          <pc:sldMk cId="529762998" sldId="258"/>
        </pc:sldMkLst>
        <pc:spChg chg="mod">
          <ac:chgData name="游" userId="a0a20197-c968-41ec-9bb8-639028cad573" providerId="ADAL" clId="{65574613-2591-4F72-88BA-D05A897C33AF}" dt="2021-12-04T03:33:19.389" v="2627" actId="20577"/>
          <ac:spMkLst>
            <pc:docMk/>
            <pc:sldMk cId="529762998" sldId="258"/>
            <ac:spMk id="3" creationId="{E073ACA8-93E4-4004-A714-65E1B5BBCA48}"/>
          </ac:spMkLst>
        </pc:spChg>
      </pc:sldChg>
      <pc:sldChg chg="modSp mod">
        <pc:chgData name="游" userId="a0a20197-c968-41ec-9bb8-639028cad573" providerId="ADAL" clId="{65574613-2591-4F72-88BA-D05A897C33AF}" dt="2021-12-04T02:39:29.824" v="691" actId="27636"/>
        <pc:sldMkLst>
          <pc:docMk/>
          <pc:sldMk cId="84660465" sldId="261"/>
        </pc:sldMkLst>
        <pc:spChg chg="mod">
          <ac:chgData name="游" userId="a0a20197-c968-41ec-9bb8-639028cad573" providerId="ADAL" clId="{65574613-2591-4F72-88BA-D05A897C33AF}" dt="2021-12-04T02:39:29.824" v="691" actId="27636"/>
          <ac:spMkLst>
            <pc:docMk/>
            <pc:sldMk cId="84660465" sldId="261"/>
            <ac:spMk id="3" creationId="{EB6521A5-05F2-4EEE-9EB1-6F2F2846B10D}"/>
          </ac:spMkLst>
        </pc:spChg>
      </pc:sldChg>
      <pc:sldChg chg="modSp">
        <pc:chgData name="游" userId="a0a20197-c968-41ec-9bb8-639028cad573" providerId="ADAL" clId="{65574613-2591-4F72-88BA-D05A897C33AF}" dt="2021-12-04T02:42:54.525" v="724" actId="20577"/>
        <pc:sldMkLst>
          <pc:docMk/>
          <pc:sldMk cId="3847955957" sldId="263"/>
        </pc:sldMkLst>
        <pc:spChg chg="mod">
          <ac:chgData name="游" userId="a0a20197-c968-41ec-9bb8-639028cad573" providerId="ADAL" clId="{65574613-2591-4F72-88BA-D05A897C33AF}" dt="2021-12-04T02:42:54.525" v="724" actId="20577"/>
          <ac:spMkLst>
            <pc:docMk/>
            <pc:sldMk cId="3847955957" sldId="263"/>
            <ac:spMk id="3" creationId="{3B8EDAAA-6010-45AE-A7E9-ABE320CCA0C0}"/>
          </ac:spMkLst>
        </pc:spChg>
      </pc:sldChg>
      <pc:sldChg chg="modSp new mod">
        <pc:chgData name="游" userId="a0a20197-c968-41ec-9bb8-639028cad573" providerId="ADAL" clId="{65574613-2591-4F72-88BA-D05A897C33AF}" dt="2021-12-04T02:34:37.988" v="297" actId="20577"/>
        <pc:sldMkLst>
          <pc:docMk/>
          <pc:sldMk cId="1610714071" sldId="264"/>
        </pc:sldMkLst>
        <pc:spChg chg="mod">
          <ac:chgData name="游" userId="a0a20197-c968-41ec-9bb8-639028cad573" providerId="ADAL" clId="{65574613-2591-4F72-88BA-D05A897C33AF}" dt="2021-12-04T02:31:54.822" v="34" actId="20577"/>
          <ac:spMkLst>
            <pc:docMk/>
            <pc:sldMk cId="1610714071" sldId="264"/>
            <ac:spMk id="2" creationId="{C1B7F579-C3B8-4D66-B269-790166188342}"/>
          </ac:spMkLst>
        </pc:spChg>
        <pc:spChg chg="mod">
          <ac:chgData name="游" userId="a0a20197-c968-41ec-9bb8-639028cad573" providerId="ADAL" clId="{65574613-2591-4F72-88BA-D05A897C33AF}" dt="2021-12-04T02:34:37.988" v="297" actId="20577"/>
          <ac:spMkLst>
            <pc:docMk/>
            <pc:sldMk cId="1610714071" sldId="264"/>
            <ac:spMk id="3" creationId="{C60ECD59-CE06-4349-A080-3D416B6B1EB9}"/>
          </ac:spMkLst>
        </pc:spChg>
      </pc:sldChg>
      <pc:sldChg chg="addSp modSp new mod">
        <pc:chgData name="游" userId="a0a20197-c968-41ec-9bb8-639028cad573" providerId="ADAL" clId="{65574613-2591-4F72-88BA-D05A897C33AF}" dt="2021-12-04T02:49:56.681" v="1087" actId="20577"/>
        <pc:sldMkLst>
          <pc:docMk/>
          <pc:sldMk cId="1689503592" sldId="265"/>
        </pc:sldMkLst>
        <pc:spChg chg="mod">
          <ac:chgData name="游" userId="a0a20197-c968-41ec-9bb8-639028cad573" providerId="ADAL" clId="{65574613-2591-4F72-88BA-D05A897C33AF}" dt="2021-12-04T02:47:08.849" v="755" actId="20577"/>
          <ac:spMkLst>
            <pc:docMk/>
            <pc:sldMk cId="1689503592" sldId="265"/>
            <ac:spMk id="2" creationId="{EA087FCF-22B3-4852-A7B8-A585647039A8}"/>
          </ac:spMkLst>
        </pc:spChg>
        <pc:spChg chg="mod">
          <ac:chgData name="游" userId="a0a20197-c968-41ec-9bb8-639028cad573" providerId="ADAL" clId="{65574613-2591-4F72-88BA-D05A897C33AF}" dt="2021-12-04T02:49:56.681" v="1087" actId="20577"/>
          <ac:spMkLst>
            <pc:docMk/>
            <pc:sldMk cId="1689503592" sldId="265"/>
            <ac:spMk id="3" creationId="{E56FCA28-5FB7-4E6D-8014-3225C6EA955D}"/>
          </ac:spMkLst>
        </pc:spChg>
        <pc:picChg chg="add mod">
          <ac:chgData name="游" userId="a0a20197-c968-41ec-9bb8-639028cad573" providerId="ADAL" clId="{65574613-2591-4F72-88BA-D05A897C33AF}" dt="2021-12-04T02:47:53.153" v="759" actId="1076"/>
          <ac:picMkLst>
            <pc:docMk/>
            <pc:sldMk cId="1689503592" sldId="265"/>
            <ac:picMk id="5" creationId="{67709941-41A6-4573-8E19-200B486D4E90}"/>
          </ac:picMkLst>
        </pc:picChg>
      </pc:sldChg>
      <pc:sldChg chg="modSp new mod">
        <pc:chgData name="游" userId="a0a20197-c968-41ec-9bb8-639028cad573" providerId="ADAL" clId="{65574613-2591-4F72-88BA-D05A897C33AF}" dt="2021-12-04T02:41:37.975" v="703" actId="20577"/>
        <pc:sldMkLst>
          <pc:docMk/>
          <pc:sldMk cId="4099550677" sldId="266"/>
        </pc:sldMkLst>
        <pc:spChg chg="mod">
          <ac:chgData name="游" userId="a0a20197-c968-41ec-9bb8-639028cad573" providerId="ADAL" clId="{65574613-2591-4F72-88BA-D05A897C33AF}" dt="2021-12-04T02:41:37.975" v="703" actId="20577"/>
          <ac:spMkLst>
            <pc:docMk/>
            <pc:sldMk cId="4099550677" sldId="266"/>
            <ac:spMk id="2" creationId="{811C1242-32BA-4DD5-B8B8-B1B8968868C1}"/>
          </ac:spMkLst>
        </pc:spChg>
      </pc:sldChg>
      <pc:sldChg chg="modSp new mod">
        <pc:chgData name="游" userId="a0a20197-c968-41ec-9bb8-639028cad573" providerId="ADAL" clId="{65574613-2591-4F72-88BA-D05A897C33AF}" dt="2021-12-04T02:41:46.297" v="711" actId="20577"/>
        <pc:sldMkLst>
          <pc:docMk/>
          <pc:sldMk cId="3564640399" sldId="267"/>
        </pc:sldMkLst>
        <pc:spChg chg="mod">
          <ac:chgData name="游" userId="a0a20197-c968-41ec-9bb8-639028cad573" providerId="ADAL" clId="{65574613-2591-4F72-88BA-D05A897C33AF}" dt="2021-12-04T02:41:46.297" v="711" actId="20577"/>
          <ac:spMkLst>
            <pc:docMk/>
            <pc:sldMk cId="3564640399" sldId="267"/>
            <ac:spMk id="2" creationId="{7CF7D6C9-62F4-4CDC-A544-FE5A568A009F}"/>
          </ac:spMkLst>
        </pc:spChg>
      </pc:sldChg>
      <pc:sldChg chg="modSp new mod">
        <pc:chgData name="游" userId="a0a20197-c968-41ec-9bb8-639028cad573" providerId="ADAL" clId="{65574613-2591-4F72-88BA-D05A897C33AF}" dt="2021-12-04T02:53:15.849" v="1483" actId="20577"/>
        <pc:sldMkLst>
          <pc:docMk/>
          <pc:sldMk cId="2074716473" sldId="268"/>
        </pc:sldMkLst>
        <pc:spChg chg="mod">
          <ac:chgData name="游" userId="a0a20197-c968-41ec-9bb8-639028cad573" providerId="ADAL" clId="{65574613-2591-4F72-88BA-D05A897C33AF}" dt="2021-12-04T02:51:05.731" v="1118" actId="20577"/>
          <ac:spMkLst>
            <pc:docMk/>
            <pc:sldMk cId="2074716473" sldId="268"/>
            <ac:spMk id="2" creationId="{6B981437-353F-47DF-86D8-1CF5767824E6}"/>
          </ac:spMkLst>
        </pc:spChg>
        <pc:spChg chg="mod">
          <ac:chgData name="游" userId="a0a20197-c968-41ec-9bb8-639028cad573" providerId="ADAL" clId="{65574613-2591-4F72-88BA-D05A897C33AF}" dt="2021-12-04T02:53:15.849" v="1483" actId="20577"/>
          <ac:spMkLst>
            <pc:docMk/>
            <pc:sldMk cId="2074716473" sldId="268"/>
            <ac:spMk id="3" creationId="{5E73A94C-3D22-494C-8ABD-D3D359E1ED4F}"/>
          </ac:spMkLst>
        </pc:spChg>
      </pc:sldChg>
      <pc:sldChg chg="modSp new mod">
        <pc:chgData name="游" userId="a0a20197-c968-41ec-9bb8-639028cad573" providerId="ADAL" clId="{65574613-2591-4F72-88BA-D05A897C33AF}" dt="2021-12-04T02:55:18.950" v="1710" actId="20577"/>
        <pc:sldMkLst>
          <pc:docMk/>
          <pc:sldMk cId="3948742089" sldId="269"/>
        </pc:sldMkLst>
        <pc:spChg chg="mod">
          <ac:chgData name="游" userId="a0a20197-c968-41ec-9bb8-639028cad573" providerId="ADAL" clId="{65574613-2591-4F72-88BA-D05A897C33AF}" dt="2021-12-04T02:54:46.237" v="1576" actId="20577"/>
          <ac:spMkLst>
            <pc:docMk/>
            <pc:sldMk cId="3948742089" sldId="269"/>
            <ac:spMk id="2" creationId="{C1638807-30EF-41A0-87D9-C108FB3B6E11}"/>
          </ac:spMkLst>
        </pc:spChg>
        <pc:spChg chg="mod">
          <ac:chgData name="游" userId="a0a20197-c968-41ec-9bb8-639028cad573" providerId="ADAL" clId="{65574613-2591-4F72-88BA-D05A897C33AF}" dt="2021-12-04T02:55:18.950" v="1710" actId="20577"/>
          <ac:spMkLst>
            <pc:docMk/>
            <pc:sldMk cId="3948742089" sldId="269"/>
            <ac:spMk id="3" creationId="{BB62E16A-0E46-4B27-8F8E-69D095041A87}"/>
          </ac:spMkLst>
        </pc:spChg>
      </pc:sldChg>
      <pc:sldChg chg="addSp modSp new mod">
        <pc:chgData name="游" userId="a0a20197-c968-41ec-9bb8-639028cad573" providerId="ADAL" clId="{65574613-2591-4F72-88BA-D05A897C33AF}" dt="2021-12-04T03:34:18.149" v="2704" actId="20577"/>
        <pc:sldMkLst>
          <pc:docMk/>
          <pc:sldMk cId="3574266594" sldId="270"/>
        </pc:sldMkLst>
        <pc:spChg chg="mod">
          <ac:chgData name="游" userId="a0a20197-c968-41ec-9bb8-639028cad573" providerId="ADAL" clId="{65574613-2591-4F72-88BA-D05A897C33AF}" dt="2021-12-04T02:55:41.007" v="1722" actId="20577"/>
          <ac:spMkLst>
            <pc:docMk/>
            <pc:sldMk cId="3574266594" sldId="270"/>
            <ac:spMk id="2" creationId="{C671FA59-FA1A-42BD-8A69-A0D86F48165E}"/>
          </ac:spMkLst>
        </pc:spChg>
        <pc:spChg chg="mod">
          <ac:chgData name="游" userId="a0a20197-c968-41ec-9bb8-639028cad573" providerId="ADAL" clId="{65574613-2591-4F72-88BA-D05A897C33AF}" dt="2021-12-04T03:34:18.149" v="2704" actId="20577"/>
          <ac:spMkLst>
            <pc:docMk/>
            <pc:sldMk cId="3574266594" sldId="270"/>
            <ac:spMk id="3" creationId="{B9651ED0-EAE3-42D1-9E3D-B8CD94D535A4}"/>
          </ac:spMkLst>
        </pc:spChg>
        <pc:picChg chg="add mod modCrop">
          <ac:chgData name="游" userId="a0a20197-c968-41ec-9bb8-639028cad573" providerId="ADAL" clId="{65574613-2591-4F72-88BA-D05A897C33AF}" dt="2021-12-04T02:58:15.410" v="1945" actId="732"/>
          <ac:picMkLst>
            <pc:docMk/>
            <pc:sldMk cId="3574266594" sldId="270"/>
            <ac:picMk id="5" creationId="{75EB6350-5AAE-484E-95AF-E4AABBCFBB1F}"/>
          </ac:picMkLst>
        </pc:picChg>
      </pc:sldChg>
      <pc:sldChg chg="addSp modSp new mod">
        <pc:chgData name="游" userId="a0a20197-c968-41ec-9bb8-639028cad573" providerId="ADAL" clId="{65574613-2591-4F72-88BA-D05A897C33AF}" dt="2021-12-04T03:00:42.264" v="2100" actId="1076"/>
        <pc:sldMkLst>
          <pc:docMk/>
          <pc:sldMk cId="2896823831" sldId="271"/>
        </pc:sldMkLst>
        <pc:spChg chg="mod">
          <ac:chgData name="游" userId="a0a20197-c968-41ec-9bb8-639028cad573" providerId="ADAL" clId="{65574613-2591-4F72-88BA-D05A897C33AF}" dt="2021-12-04T02:59:36.794" v="1957" actId="20577"/>
          <ac:spMkLst>
            <pc:docMk/>
            <pc:sldMk cId="2896823831" sldId="271"/>
            <ac:spMk id="2" creationId="{055F32A4-17EC-46B0-A88C-7E01E7313304}"/>
          </ac:spMkLst>
        </pc:spChg>
        <pc:spChg chg="mod">
          <ac:chgData name="游" userId="a0a20197-c968-41ec-9bb8-639028cad573" providerId="ADAL" clId="{65574613-2591-4F72-88BA-D05A897C33AF}" dt="2021-12-04T03:00:13.259" v="2094" actId="20577"/>
          <ac:spMkLst>
            <pc:docMk/>
            <pc:sldMk cId="2896823831" sldId="271"/>
            <ac:spMk id="3" creationId="{37548429-EF29-46D8-9D85-1F40E332D22A}"/>
          </ac:spMkLst>
        </pc:spChg>
        <pc:picChg chg="add mod modCrop">
          <ac:chgData name="游" userId="a0a20197-c968-41ec-9bb8-639028cad573" providerId="ADAL" clId="{65574613-2591-4F72-88BA-D05A897C33AF}" dt="2021-12-04T03:00:42.264" v="2100" actId="1076"/>
          <ac:picMkLst>
            <pc:docMk/>
            <pc:sldMk cId="2896823831" sldId="271"/>
            <ac:picMk id="5" creationId="{2F06898D-0C19-4E47-B04C-DC447281E992}"/>
          </ac:picMkLst>
        </pc:picChg>
      </pc:sldChg>
      <pc:sldChg chg="addSp modSp new mod">
        <pc:chgData name="游" userId="a0a20197-c968-41ec-9bb8-639028cad573" providerId="ADAL" clId="{65574613-2591-4F72-88BA-D05A897C33AF}" dt="2021-12-04T03:04:17.110" v="2178" actId="1076"/>
        <pc:sldMkLst>
          <pc:docMk/>
          <pc:sldMk cId="3397958279" sldId="272"/>
        </pc:sldMkLst>
        <pc:spChg chg="mod">
          <ac:chgData name="游" userId="a0a20197-c968-41ec-9bb8-639028cad573" providerId="ADAL" clId="{65574613-2591-4F72-88BA-D05A897C33AF}" dt="2021-12-04T03:03:48.236" v="2112" actId="20577"/>
          <ac:spMkLst>
            <pc:docMk/>
            <pc:sldMk cId="3397958279" sldId="272"/>
            <ac:spMk id="2" creationId="{25FC96D1-675D-4855-A8A5-DE31C195A5DE}"/>
          </ac:spMkLst>
        </pc:spChg>
        <pc:spChg chg="mod">
          <ac:chgData name="游" userId="a0a20197-c968-41ec-9bb8-639028cad573" providerId="ADAL" clId="{65574613-2591-4F72-88BA-D05A897C33AF}" dt="2021-12-04T03:04:13.815" v="2176" actId="20577"/>
          <ac:spMkLst>
            <pc:docMk/>
            <pc:sldMk cId="3397958279" sldId="272"/>
            <ac:spMk id="3" creationId="{414706CB-5804-4C04-B6FE-BCD3AC10602A}"/>
          </ac:spMkLst>
        </pc:spChg>
        <pc:picChg chg="add mod">
          <ac:chgData name="游" userId="a0a20197-c968-41ec-9bb8-639028cad573" providerId="ADAL" clId="{65574613-2591-4F72-88BA-D05A897C33AF}" dt="2021-12-04T03:04:17.110" v="2178" actId="1076"/>
          <ac:picMkLst>
            <pc:docMk/>
            <pc:sldMk cId="3397958279" sldId="272"/>
            <ac:picMk id="5" creationId="{29D23FB0-FB44-4CB1-ADE0-CC8321EA23B1}"/>
          </ac:picMkLst>
        </pc:picChg>
      </pc:sldChg>
      <pc:sldChg chg="modSp new mod">
        <pc:chgData name="游" userId="a0a20197-c968-41ec-9bb8-639028cad573" providerId="ADAL" clId="{65574613-2591-4F72-88BA-D05A897C33AF}" dt="2021-12-04T03:11:23.576" v="2480" actId="20577"/>
        <pc:sldMkLst>
          <pc:docMk/>
          <pc:sldMk cId="1508439694" sldId="273"/>
        </pc:sldMkLst>
        <pc:spChg chg="mod">
          <ac:chgData name="游" userId="a0a20197-c968-41ec-9bb8-639028cad573" providerId="ADAL" clId="{65574613-2591-4F72-88BA-D05A897C33AF}" dt="2021-12-04T03:07:43.374" v="2319" actId="20577"/>
          <ac:spMkLst>
            <pc:docMk/>
            <pc:sldMk cId="1508439694" sldId="273"/>
            <ac:spMk id="2" creationId="{6E841C7E-206B-4AE3-8B9E-0643A47B6989}"/>
          </ac:spMkLst>
        </pc:spChg>
        <pc:spChg chg="mod">
          <ac:chgData name="游" userId="a0a20197-c968-41ec-9bb8-639028cad573" providerId="ADAL" clId="{65574613-2591-4F72-88BA-D05A897C33AF}" dt="2021-12-04T03:11:23.576" v="2480" actId="20577"/>
          <ac:spMkLst>
            <pc:docMk/>
            <pc:sldMk cId="1508439694" sldId="273"/>
            <ac:spMk id="3" creationId="{4C2E1FB8-AF59-4235-BD9C-C05C02659A48}"/>
          </ac:spMkLst>
        </pc:spChg>
      </pc:sldChg>
      <pc:sldChg chg="addSp modSp new mod">
        <pc:chgData name="游" userId="a0a20197-c968-41ec-9bb8-639028cad573" providerId="ADAL" clId="{65574613-2591-4F72-88BA-D05A897C33AF}" dt="2021-12-04T03:33:55.594" v="2670" actId="20577"/>
        <pc:sldMkLst>
          <pc:docMk/>
          <pc:sldMk cId="675017737" sldId="274"/>
        </pc:sldMkLst>
        <pc:spChg chg="mod">
          <ac:chgData name="游" userId="a0a20197-c968-41ec-9bb8-639028cad573" providerId="ADAL" clId="{65574613-2591-4F72-88BA-D05A897C33AF}" dt="2021-12-04T03:11:30.370" v="2502" actId="20577"/>
          <ac:spMkLst>
            <pc:docMk/>
            <pc:sldMk cId="675017737" sldId="274"/>
            <ac:spMk id="2" creationId="{BB89A87F-DC8E-4BF1-9576-A0626D111550}"/>
          </ac:spMkLst>
        </pc:spChg>
        <pc:spChg chg="mod">
          <ac:chgData name="游" userId="a0a20197-c968-41ec-9bb8-639028cad573" providerId="ADAL" clId="{65574613-2591-4F72-88BA-D05A897C33AF}" dt="2021-12-04T03:33:55.594" v="2670" actId="20577"/>
          <ac:spMkLst>
            <pc:docMk/>
            <pc:sldMk cId="675017737" sldId="274"/>
            <ac:spMk id="3" creationId="{1ABB657C-01A0-40CC-99E8-9BDFC9FE0F4A}"/>
          </ac:spMkLst>
        </pc:spChg>
        <pc:picChg chg="add mod">
          <ac:chgData name="游" userId="a0a20197-c968-41ec-9bb8-639028cad573" providerId="ADAL" clId="{65574613-2591-4F72-88BA-D05A897C33AF}" dt="2021-12-04T03:28:14.261" v="2610" actId="14100"/>
          <ac:picMkLst>
            <pc:docMk/>
            <pc:sldMk cId="675017737" sldId="274"/>
            <ac:picMk id="5" creationId="{E1996706-37E9-4317-B3D9-6EEBD9D2B43C}"/>
          </ac:picMkLst>
        </pc:picChg>
        <pc:picChg chg="add mod">
          <ac:chgData name="游" userId="a0a20197-c968-41ec-9bb8-639028cad573" providerId="ADAL" clId="{65574613-2591-4F72-88BA-D05A897C33AF}" dt="2021-12-04T03:28:17.453" v="2611" actId="1076"/>
          <ac:picMkLst>
            <pc:docMk/>
            <pc:sldMk cId="675017737" sldId="274"/>
            <ac:picMk id="7" creationId="{8D02EC5E-6AC6-4DB0-BDA0-1FC1F042D84B}"/>
          </ac:picMkLst>
        </pc:picChg>
      </pc:sldChg>
      <pc:sldChg chg="addSp modSp new mod">
        <pc:chgData name="游" userId="a0a20197-c968-41ec-9bb8-639028cad573" providerId="ADAL" clId="{65574613-2591-4F72-88BA-D05A897C33AF}" dt="2021-12-04T03:47:32.048" v="2851" actId="14100"/>
        <pc:sldMkLst>
          <pc:docMk/>
          <pc:sldMk cId="2613978217" sldId="275"/>
        </pc:sldMkLst>
        <pc:spChg chg="mod">
          <ac:chgData name="游" userId="a0a20197-c968-41ec-9bb8-639028cad573" providerId="ADAL" clId="{65574613-2591-4F72-88BA-D05A897C33AF}" dt="2021-12-04T03:33:29.356" v="2642" actId="20577"/>
          <ac:spMkLst>
            <pc:docMk/>
            <pc:sldMk cId="2613978217" sldId="275"/>
            <ac:spMk id="2" creationId="{251B1414-BFD6-4CFF-91DD-781DDFED6D97}"/>
          </ac:spMkLst>
        </pc:spChg>
        <pc:spChg chg="mod">
          <ac:chgData name="游" userId="a0a20197-c968-41ec-9bb8-639028cad573" providerId="ADAL" clId="{65574613-2591-4F72-88BA-D05A897C33AF}" dt="2021-12-04T03:47:26.477" v="2850" actId="20577"/>
          <ac:spMkLst>
            <pc:docMk/>
            <pc:sldMk cId="2613978217" sldId="275"/>
            <ac:spMk id="3" creationId="{FD001F7E-65BE-4792-98F8-4552685FAAE8}"/>
          </ac:spMkLst>
        </pc:spChg>
        <pc:picChg chg="add mod">
          <ac:chgData name="游" userId="a0a20197-c968-41ec-9bb8-639028cad573" providerId="ADAL" clId="{65574613-2591-4F72-88BA-D05A897C33AF}" dt="2021-12-04T03:47:32.048" v="2851" actId="14100"/>
          <ac:picMkLst>
            <pc:docMk/>
            <pc:sldMk cId="2613978217" sldId="275"/>
            <ac:picMk id="5" creationId="{D87337BF-0346-4FE1-ABB4-BA534B510834}"/>
          </ac:picMkLst>
        </pc:picChg>
      </pc:sldChg>
      <pc:sldChg chg="addSp delSp modSp new mod">
        <pc:chgData name="游" userId="a0a20197-c968-41ec-9bb8-639028cad573" providerId="ADAL" clId="{65574613-2591-4F72-88BA-D05A897C33AF}" dt="2021-12-04T03:49:03.711" v="2884" actId="14100"/>
        <pc:sldMkLst>
          <pc:docMk/>
          <pc:sldMk cId="1667818044" sldId="276"/>
        </pc:sldMkLst>
        <pc:spChg chg="mod">
          <ac:chgData name="游" userId="a0a20197-c968-41ec-9bb8-639028cad573" providerId="ADAL" clId="{65574613-2591-4F72-88BA-D05A897C33AF}" dt="2021-12-04T03:48:52.069" v="2881" actId="20577"/>
          <ac:spMkLst>
            <pc:docMk/>
            <pc:sldMk cId="1667818044" sldId="276"/>
            <ac:spMk id="2" creationId="{3AE8135C-10BA-4233-85AE-33BCFCEB31A3}"/>
          </ac:spMkLst>
        </pc:spChg>
        <pc:spChg chg="del">
          <ac:chgData name="游" userId="a0a20197-c968-41ec-9bb8-639028cad573" providerId="ADAL" clId="{65574613-2591-4F72-88BA-D05A897C33AF}" dt="2021-12-04T03:48:53.552" v="2882" actId="22"/>
          <ac:spMkLst>
            <pc:docMk/>
            <pc:sldMk cId="1667818044" sldId="276"/>
            <ac:spMk id="3" creationId="{BB5B7836-340C-4BCF-AB06-B720EC17314D}"/>
          </ac:spMkLst>
        </pc:spChg>
        <pc:picChg chg="add mod ord">
          <ac:chgData name="游" userId="a0a20197-c968-41ec-9bb8-639028cad573" providerId="ADAL" clId="{65574613-2591-4F72-88BA-D05A897C33AF}" dt="2021-12-04T03:49:03.711" v="2884" actId="14100"/>
          <ac:picMkLst>
            <pc:docMk/>
            <pc:sldMk cId="1667818044" sldId="276"/>
            <ac:picMk id="5" creationId="{20F68A59-E35E-40F5-A8B3-2F6DB4B358A9}"/>
          </ac:picMkLst>
        </pc:picChg>
      </pc:sldChg>
      <pc:sldChg chg="modSp new mod">
        <pc:chgData name="游" userId="a0a20197-c968-41ec-9bb8-639028cad573" providerId="ADAL" clId="{65574613-2591-4F72-88BA-D05A897C33AF}" dt="2021-12-04T03:49:34.870" v="2954" actId="5793"/>
        <pc:sldMkLst>
          <pc:docMk/>
          <pc:sldMk cId="1362034463" sldId="277"/>
        </pc:sldMkLst>
        <pc:spChg chg="mod">
          <ac:chgData name="游" userId="a0a20197-c968-41ec-9bb8-639028cad573" providerId="ADAL" clId="{65574613-2591-4F72-88BA-D05A897C33AF}" dt="2021-12-04T03:49:21.523" v="2912" actId="20577"/>
          <ac:spMkLst>
            <pc:docMk/>
            <pc:sldMk cId="1362034463" sldId="277"/>
            <ac:spMk id="2" creationId="{8B5BD221-D385-44E8-8172-F4B691032421}"/>
          </ac:spMkLst>
        </pc:spChg>
        <pc:spChg chg="mod">
          <ac:chgData name="游" userId="a0a20197-c968-41ec-9bb8-639028cad573" providerId="ADAL" clId="{65574613-2591-4F72-88BA-D05A897C33AF}" dt="2021-12-04T03:49:34.870" v="2954" actId="5793"/>
          <ac:spMkLst>
            <pc:docMk/>
            <pc:sldMk cId="1362034463" sldId="277"/>
            <ac:spMk id="3" creationId="{7F8DF673-1D0E-405D-BE79-9357412F25AB}"/>
          </ac:spMkLst>
        </pc:spChg>
      </pc:sldChg>
      <pc:sldChg chg="modSp new mod">
        <pc:chgData name="游" userId="a0a20197-c968-41ec-9bb8-639028cad573" providerId="ADAL" clId="{65574613-2591-4F72-88BA-D05A897C33AF}" dt="2021-12-04T03:50:13.789" v="2961" actId="20577"/>
        <pc:sldMkLst>
          <pc:docMk/>
          <pc:sldMk cId="3432057224" sldId="278"/>
        </pc:sldMkLst>
        <pc:spChg chg="mod">
          <ac:chgData name="游" userId="a0a20197-c968-41ec-9bb8-639028cad573" providerId="ADAL" clId="{65574613-2591-4F72-88BA-D05A897C33AF}" dt="2021-12-04T03:49:47.692" v="2959" actId="20577"/>
          <ac:spMkLst>
            <pc:docMk/>
            <pc:sldMk cId="3432057224" sldId="278"/>
            <ac:spMk id="2" creationId="{0C8A4EC2-FF4D-4AF6-97A9-61217D271657}"/>
          </ac:spMkLst>
        </pc:spChg>
        <pc:spChg chg="mod">
          <ac:chgData name="游" userId="a0a20197-c968-41ec-9bb8-639028cad573" providerId="ADAL" clId="{65574613-2591-4F72-88BA-D05A897C33AF}" dt="2021-12-04T03:50:13.789" v="2961" actId="20577"/>
          <ac:spMkLst>
            <pc:docMk/>
            <pc:sldMk cId="3432057224" sldId="278"/>
            <ac:spMk id="3" creationId="{EB049C45-F8B5-4F73-AB5B-701A777FE0AC}"/>
          </ac:spMkLst>
        </pc:spChg>
      </pc:sldChg>
      <pc:sldChg chg="modSp new mod">
        <pc:chgData name="游" userId="a0a20197-c968-41ec-9bb8-639028cad573" providerId="ADAL" clId="{65574613-2591-4F72-88BA-D05A897C33AF}" dt="2021-12-04T03:50:43.003" v="2971" actId="20577"/>
        <pc:sldMkLst>
          <pc:docMk/>
          <pc:sldMk cId="1913071324" sldId="279"/>
        </pc:sldMkLst>
        <pc:spChg chg="mod">
          <ac:chgData name="游" userId="a0a20197-c968-41ec-9bb8-639028cad573" providerId="ADAL" clId="{65574613-2591-4F72-88BA-D05A897C33AF}" dt="2021-12-04T03:50:43.003" v="2971" actId="20577"/>
          <ac:spMkLst>
            <pc:docMk/>
            <pc:sldMk cId="1913071324" sldId="279"/>
            <ac:spMk id="2" creationId="{3FD2651A-38C1-42C4-84D5-39FE33674660}"/>
          </ac:spMkLst>
        </pc:spChg>
      </pc:sldChg>
      <pc:sldChg chg="modSp new mod">
        <pc:chgData name="游" userId="a0a20197-c968-41ec-9bb8-639028cad573" providerId="ADAL" clId="{65574613-2591-4F72-88BA-D05A897C33AF}" dt="2021-12-04T03:58:42.745" v="3672" actId="20577"/>
        <pc:sldMkLst>
          <pc:docMk/>
          <pc:sldMk cId="1888912429" sldId="280"/>
        </pc:sldMkLst>
        <pc:spChg chg="mod">
          <ac:chgData name="游" userId="a0a20197-c968-41ec-9bb8-639028cad573" providerId="ADAL" clId="{65574613-2591-4F72-88BA-D05A897C33AF}" dt="2021-12-04T03:58:42.745" v="3672" actId="20577"/>
          <ac:spMkLst>
            <pc:docMk/>
            <pc:sldMk cId="1888912429" sldId="280"/>
            <ac:spMk id="2" creationId="{EB88B320-415F-4645-AF32-F4D26E564BF1}"/>
          </ac:spMkLst>
        </pc:spChg>
        <pc:spChg chg="mod">
          <ac:chgData name="游" userId="a0a20197-c968-41ec-9bb8-639028cad573" providerId="ADAL" clId="{65574613-2591-4F72-88BA-D05A897C33AF}" dt="2021-12-04T03:56:57.569" v="3424" actId="113"/>
          <ac:spMkLst>
            <pc:docMk/>
            <pc:sldMk cId="1888912429" sldId="280"/>
            <ac:spMk id="3" creationId="{786D4E2A-744E-4259-9C90-881159EC9D5C}"/>
          </ac:spMkLst>
        </pc:spChg>
      </pc:sldChg>
      <pc:sldChg chg="modSp new mod">
        <pc:chgData name="游" userId="a0a20197-c968-41ec-9bb8-639028cad573" providerId="ADAL" clId="{65574613-2591-4F72-88BA-D05A897C33AF}" dt="2021-12-04T03:58:47.435" v="3677" actId="20577"/>
        <pc:sldMkLst>
          <pc:docMk/>
          <pc:sldMk cId="292403398" sldId="281"/>
        </pc:sldMkLst>
        <pc:spChg chg="mod">
          <ac:chgData name="游" userId="a0a20197-c968-41ec-9bb8-639028cad573" providerId="ADAL" clId="{65574613-2591-4F72-88BA-D05A897C33AF}" dt="2021-12-04T03:58:47.435" v="3677" actId="20577"/>
          <ac:spMkLst>
            <pc:docMk/>
            <pc:sldMk cId="292403398" sldId="281"/>
            <ac:spMk id="2" creationId="{F4BF21C1-733F-4692-A082-081F9F534E10}"/>
          </ac:spMkLst>
        </pc:spChg>
        <pc:spChg chg="mod">
          <ac:chgData name="游" userId="a0a20197-c968-41ec-9bb8-639028cad573" providerId="ADAL" clId="{65574613-2591-4F72-88BA-D05A897C33AF}" dt="2021-12-04T03:58:31.098" v="3668" actId="113"/>
          <ac:spMkLst>
            <pc:docMk/>
            <pc:sldMk cId="292403398" sldId="281"/>
            <ac:spMk id="3" creationId="{BAA56701-E4A4-4DF2-AB40-3CC0A0413792}"/>
          </ac:spMkLst>
        </pc:spChg>
      </pc:sldChg>
      <pc:sldChg chg="modSp new mod">
        <pc:chgData name="游" userId="a0a20197-c968-41ec-9bb8-639028cad573" providerId="ADAL" clId="{65574613-2591-4F72-88BA-D05A897C33AF}" dt="2021-12-04T03:59:19.559" v="3768" actId="20577"/>
        <pc:sldMkLst>
          <pc:docMk/>
          <pc:sldMk cId="1749671234" sldId="282"/>
        </pc:sldMkLst>
        <pc:spChg chg="mod">
          <ac:chgData name="游" userId="a0a20197-c968-41ec-9bb8-639028cad573" providerId="ADAL" clId="{65574613-2591-4F72-88BA-D05A897C33AF}" dt="2021-12-04T03:58:57.629" v="3685" actId="20577"/>
          <ac:spMkLst>
            <pc:docMk/>
            <pc:sldMk cId="1749671234" sldId="282"/>
            <ac:spMk id="2" creationId="{67F90B09-C93E-4C65-922D-444801C529C2}"/>
          </ac:spMkLst>
        </pc:spChg>
        <pc:spChg chg="mod">
          <ac:chgData name="游" userId="a0a20197-c968-41ec-9bb8-639028cad573" providerId="ADAL" clId="{65574613-2591-4F72-88BA-D05A897C33AF}" dt="2021-12-04T03:59:19.559" v="3768" actId="20577"/>
          <ac:spMkLst>
            <pc:docMk/>
            <pc:sldMk cId="1749671234" sldId="282"/>
            <ac:spMk id="3" creationId="{C157E345-77E2-4C5E-B2E5-47D751DA751C}"/>
          </ac:spMkLst>
        </pc:spChg>
      </pc:sldChg>
      <pc:sldChg chg="modSp new mod">
        <pc:chgData name="游" userId="a0a20197-c968-41ec-9bb8-639028cad573" providerId="ADAL" clId="{65574613-2591-4F72-88BA-D05A897C33AF}" dt="2021-12-04T03:59:41.950" v="3801" actId="20577"/>
        <pc:sldMkLst>
          <pc:docMk/>
          <pc:sldMk cId="1528749754" sldId="283"/>
        </pc:sldMkLst>
        <pc:spChg chg="mod">
          <ac:chgData name="游" userId="a0a20197-c968-41ec-9bb8-639028cad573" providerId="ADAL" clId="{65574613-2591-4F72-88BA-D05A897C33AF}" dt="2021-12-04T03:59:32.165" v="3775" actId="20577"/>
          <ac:spMkLst>
            <pc:docMk/>
            <pc:sldMk cId="1528749754" sldId="283"/>
            <ac:spMk id="2" creationId="{97FDAAE5-0BCA-4566-AD87-43A0A753CD85}"/>
          </ac:spMkLst>
        </pc:spChg>
        <pc:spChg chg="mod">
          <ac:chgData name="游" userId="a0a20197-c968-41ec-9bb8-639028cad573" providerId="ADAL" clId="{65574613-2591-4F72-88BA-D05A897C33AF}" dt="2021-12-04T03:59:41.950" v="3801" actId="20577"/>
          <ac:spMkLst>
            <pc:docMk/>
            <pc:sldMk cId="1528749754" sldId="283"/>
            <ac:spMk id="3" creationId="{D3741408-98A6-4E09-A4E7-72D631737816}"/>
          </ac:spMkLst>
        </pc:spChg>
      </pc:sldChg>
      <pc:sldChg chg="modSp new mod">
        <pc:chgData name="游" userId="a0a20197-c968-41ec-9bb8-639028cad573" providerId="ADAL" clId="{65574613-2591-4F72-88BA-D05A897C33AF}" dt="2021-12-04T04:02:26.582" v="4082" actId="113"/>
        <pc:sldMkLst>
          <pc:docMk/>
          <pc:sldMk cId="629560618" sldId="284"/>
        </pc:sldMkLst>
        <pc:spChg chg="mod">
          <ac:chgData name="游" userId="a0a20197-c968-41ec-9bb8-639028cad573" providerId="ADAL" clId="{65574613-2591-4F72-88BA-D05A897C33AF}" dt="2021-12-04T04:00:01.217" v="3833" actId="20577"/>
          <ac:spMkLst>
            <pc:docMk/>
            <pc:sldMk cId="629560618" sldId="284"/>
            <ac:spMk id="2" creationId="{FB30D593-5E4E-4E90-8336-9244BF990B6B}"/>
          </ac:spMkLst>
        </pc:spChg>
        <pc:spChg chg="mod">
          <ac:chgData name="游" userId="a0a20197-c968-41ec-9bb8-639028cad573" providerId="ADAL" clId="{65574613-2591-4F72-88BA-D05A897C33AF}" dt="2021-12-04T04:02:26.582" v="4082" actId="113"/>
          <ac:spMkLst>
            <pc:docMk/>
            <pc:sldMk cId="629560618" sldId="284"/>
            <ac:spMk id="3" creationId="{8D0D3252-E76F-47F7-9DEB-AAAEA049E5DD}"/>
          </ac:spMkLst>
        </pc:spChg>
      </pc:sldChg>
      <pc:sldChg chg="modSp new mod">
        <pc:chgData name="游" userId="a0a20197-c968-41ec-9bb8-639028cad573" providerId="ADAL" clId="{65574613-2591-4F72-88BA-D05A897C33AF}" dt="2021-12-04T04:16:13.151" v="4964" actId="20577"/>
        <pc:sldMkLst>
          <pc:docMk/>
          <pc:sldMk cId="945771721" sldId="285"/>
        </pc:sldMkLst>
        <pc:spChg chg="mod">
          <ac:chgData name="游" userId="a0a20197-c968-41ec-9bb8-639028cad573" providerId="ADAL" clId="{65574613-2591-4F72-88BA-D05A897C33AF}" dt="2021-12-04T04:08:59.868" v="4125" actId="20577"/>
          <ac:spMkLst>
            <pc:docMk/>
            <pc:sldMk cId="945771721" sldId="285"/>
            <ac:spMk id="2" creationId="{5ED17CC2-3480-4AA0-BB0F-85CA37AB1664}"/>
          </ac:spMkLst>
        </pc:spChg>
        <pc:spChg chg="mod">
          <ac:chgData name="游" userId="a0a20197-c968-41ec-9bb8-639028cad573" providerId="ADAL" clId="{65574613-2591-4F72-88BA-D05A897C33AF}" dt="2021-12-04T04:16:13.151" v="4964" actId="20577"/>
          <ac:spMkLst>
            <pc:docMk/>
            <pc:sldMk cId="945771721" sldId="285"/>
            <ac:spMk id="3" creationId="{6E40074D-6E73-4685-8233-0FF29AC74766}"/>
          </ac:spMkLst>
        </pc:spChg>
      </pc:sldChg>
      <pc:sldChg chg="modSp new mod">
        <pc:chgData name="游" userId="a0a20197-c968-41ec-9bb8-639028cad573" providerId="ADAL" clId="{65574613-2591-4F72-88BA-D05A897C33AF}" dt="2021-12-04T04:10:17.422" v="4302" actId="20577"/>
        <pc:sldMkLst>
          <pc:docMk/>
          <pc:sldMk cId="3539323566" sldId="286"/>
        </pc:sldMkLst>
        <pc:spChg chg="mod">
          <ac:chgData name="游" userId="a0a20197-c968-41ec-9bb8-639028cad573" providerId="ADAL" clId="{65574613-2591-4F72-88BA-D05A897C33AF}" dt="2021-12-04T04:09:47.805" v="4208" actId="20577"/>
          <ac:spMkLst>
            <pc:docMk/>
            <pc:sldMk cId="3539323566" sldId="286"/>
            <ac:spMk id="2" creationId="{83CF9A84-EEB4-4D96-8CCB-43CA13957B5C}"/>
          </ac:spMkLst>
        </pc:spChg>
        <pc:spChg chg="mod">
          <ac:chgData name="游" userId="a0a20197-c968-41ec-9bb8-639028cad573" providerId="ADAL" clId="{65574613-2591-4F72-88BA-D05A897C33AF}" dt="2021-12-04T04:10:17.422" v="4302" actId="20577"/>
          <ac:spMkLst>
            <pc:docMk/>
            <pc:sldMk cId="3539323566" sldId="286"/>
            <ac:spMk id="3" creationId="{9DD0C6E2-8D48-4938-97E4-EFDDD6B5B5D0}"/>
          </ac:spMkLst>
        </pc:spChg>
      </pc:sldChg>
      <pc:sldChg chg="modSp new mod">
        <pc:chgData name="游" userId="a0a20197-c968-41ec-9bb8-639028cad573" providerId="ADAL" clId="{65574613-2591-4F72-88BA-D05A897C33AF}" dt="2021-12-04T04:12:23.380" v="4517" actId="27636"/>
        <pc:sldMkLst>
          <pc:docMk/>
          <pc:sldMk cId="2068487073" sldId="287"/>
        </pc:sldMkLst>
        <pc:spChg chg="mod">
          <ac:chgData name="游" userId="a0a20197-c968-41ec-9bb8-639028cad573" providerId="ADAL" clId="{65574613-2591-4F72-88BA-D05A897C33AF}" dt="2021-12-04T04:10:37.492" v="4320" actId="20577"/>
          <ac:spMkLst>
            <pc:docMk/>
            <pc:sldMk cId="2068487073" sldId="287"/>
            <ac:spMk id="2" creationId="{8C2FC8DF-3040-430A-B5BC-9D6C1AB773E3}"/>
          </ac:spMkLst>
        </pc:spChg>
        <pc:spChg chg="mod">
          <ac:chgData name="游" userId="a0a20197-c968-41ec-9bb8-639028cad573" providerId="ADAL" clId="{65574613-2591-4F72-88BA-D05A897C33AF}" dt="2021-12-04T04:12:23.380" v="4517" actId="27636"/>
          <ac:spMkLst>
            <pc:docMk/>
            <pc:sldMk cId="2068487073" sldId="287"/>
            <ac:spMk id="3" creationId="{EFDB6D4A-C89F-4DB9-B2F8-E3FF4E16A8D7}"/>
          </ac:spMkLst>
        </pc:spChg>
      </pc:sldChg>
      <pc:sldChg chg="modSp new mod">
        <pc:chgData name="游" userId="a0a20197-c968-41ec-9bb8-639028cad573" providerId="ADAL" clId="{65574613-2591-4F72-88BA-D05A897C33AF}" dt="2021-12-04T04:14:05.521" v="4776" actId="20577"/>
        <pc:sldMkLst>
          <pc:docMk/>
          <pc:sldMk cId="14679546" sldId="288"/>
        </pc:sldMkLst>
        <pc:spChg chg="mod">
          <ac:chgData name="游" userId="a0a20197-c968-41ec-9bb8-639028cad573" providerId="ADAL" clId="{65574613-2591-4F72-88BA-D05A897C33AF}" dt="2021-12-04T04:12:35.018" v="4543" actId="20577"/>
          <ac:spMkLst>
            <pc:docMk/>
            <pc:sldMk cId="14679546" sldId="288"/>
            <ac:spMk id="2" creationId="{5699CF26-1B59-45FE-B104-4E47AE459C39}"/>
          </ac:spMkLst>
        </pc:spChg>
        <pc:spChg chg="mod">
          <ac:chgData name="游" userId="a0a20197-c968-41ec-9bb8-639028cad573" providerId="ADAL" clId="{65574613-2591-4F72-88BA-D05A897C33AF}" dt="2021-12-04T04:14:05.521" v="4776" actId="20577"/>
          <ac:spMkLst>
            <pc:docMk/>
            <pc:sldMk cId="14679546" sldId="288"/>
            <ac:spMk id="3" creationId="{D7E4AADD-F49F-4721-B970-76263FABC2FA}"/>
          </ac:spMkLst>
        </pc:spChg>
      </pc:sldChg>
      <pc:sldChg chg="modSp new mod">
        <pc:chgData name="游" userId="a0a20197-c968-41ec-9bb8-639028cad573" providerId="ADAL" clId="{65574613-2591-4F72-88BA-D05A897C33AF}" dt="2021-12-04T04:14:22.138" v="4785" actId="20577"/>
        <pc:sldMkLst>
          <pc:docMk/>
          <pc:sldMk cId="3141590325" sldId="289"/>
        </pc:sldMkLst>
        <pc:spChg chg="mod">
          <ac:chgData name="游" userId="a0a20197-c968-41ec-9bb8-639028cad573" providerId="ADAL" clId="{65574613-2591-4F72-88BA-D05A897C33AF}" dt="2021-12-04T04:14:22.138" v="4785" actId="20577"/>
          <ac:spMkLst>
            <pc:docMk/>
            <pc:sldMk cId="3141590325" sldId="289"/>
            <ac:spMk id="2" creationId="{82BDFAF8-EE65-489F-9219-DE04A860A557}"/>
          </ac:spMkLst>
        </pc:spChg>
      </pc:sldChg>
      <pc:sldChg chg="modSp new mod">
        <pc:chgData name="游" userId="a0a20197-c968-41ec-9bb8-639028cad573" providerId="ADAL" clId="{65574613-2591-4F72-88BA-D05A897C33AF}" dt="2021-12-05T14:13:03.022" v="5549" actId="14100"/>
        <pc:sldMkLst>
          <pc:docMk/>
          <pc:sldMk cId="2289504638" sldId="290"/>
        </pc:sldMkLst>
        <pc:spChg chg="mod">
          <ac:chgData name="游" userId="a0a20197-c968-41ec-9bb8-639028cad573" providerId="ADAL" clId="{65574613-2591-4F72-88BA-D05A897C33AF}" dt="2021-12-04T04:16:30.872" v="4980" actId="20577"/>
          <ac:spMkLst>
            <pc:docMk/>
            <pc:sldMk cId="2289504638" sldId="290"/>
            <ac:spMk id="2" creationId="{9FF9F08F-3528-4922-92A6-F00C1DF61E86}"/>
          </ac:spMkLst>
        </pc:spChg>
        <pc:spChg chg="mod">
          <ac:chgData name="游" userId="a0a20197-c968-41ec-9bb8-639028cad573" providerId="ADAL" clId="{65574613-2591-4F72-88BA-D05A897C33AF}" dt="2021-12-05T14:13:03.022" v="5549" actId="14100"/>
          <ac:spMkLst>
            <pc:docMk/>
            <pc:sldMk cId="2289504638" sldId="290"/>
            <ac:spMk id="3" creationId="{1F6CD6DC-3D8B-47E9-8A5D-D89543CA052C}"/>
          </ac:spMkLst>
        </pc:spChg>
      </pc:sldChg>
      <pc:sldChg chg="modSp new mod">
        <pc:chgData name="游" userId="a0a20197-c968-41ec-9bb8-639028cad573" providerId="ADAL" clId="{65574613-2591-4F72-88BA-D05A897C33AF}" dt="2021-12-04T04:15:21.468" v="4882" actId="20577"/>
        <pc:sldMkLst>
          <pc:docMk/>
          <pc:sldMk cId="2168061602" sldId="291"/>
        </pc:sldMkLst>
        <pc:spChg chg="mod">
          <ac:chgData name="游" userId="a0a20197-c968-41ec-9bb8-639028cad573" providerId="ADAL" clId="{65574613-2591-4F72-88BA-D05A897C33AF}" dt="2021-12-04T04:14:41.095" v="4799" actId="20577"/>
          <ac:spMkLst>
            <pc:docMk/>
            <pc:sldMk cId="2168061602" sldId="291"/>
            <ac:spMk id="2" creationId="{9C7A1ADC-3B9B-4D10-B04E-D11E7241E250}"/>
          </ac:spMkLst>
        </pc:spChg>
        <pc:spChg chg="mod">
          <ac:chgData name="游" userId="a0a20197-c968-41ec-9bb8-639028cad573" providerId="ADAL" clId="{65574613-2591-4F72-88BA-D05A897C33AF}" dt="2021-12-04T04:15:21.468" v="4882" actId="20577"/>
          <ac:spMkLst>
            <pc:docMk/>
            <pc:sldMk cId="2168061602" sldId="291"/>
            <ac:spMk id="3" creationId="{434A857A-A37D-4213-AFE3-779F4A80351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51BC-8A3F-4BCB-A60E-405AB2035C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BFA16C-1136-4D6C-A0AE-065A78D5B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3CFB4-450B-43E4-A383-BDBD84E3A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E0969-AE9D-4E87-9365-9697914482CA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E71F8-5BFC-4866-A921-C8D6B0EEC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DE383-3F5A-4A05-83C8-6DA0E6239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9459-9714-4D0E-9E7E-6A1F81437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026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6CCDF-55A9-4994-9D86-268875EA2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CF4139-30D6-4792-A77F-B75FA19E5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32FCE-BB99-4A89-A827-550CA682A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E0969-AE9D-4E87-9365-9697914482CA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C077B-B923-47F3-84E0-97EB26307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9441A-E412-4BA4-AC39-FEA3BBEC0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9459-9714-4D0E-9E7E-6A1F81437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363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151704-B7FA-4568-9DD4-E367D34F8A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FCC050-8E5A-4048-A3E1-60FB809DA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BC4E3-112F-4A68-9E35-2FE269985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E0969-AE9D-4E87-9365-9697914482CA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F0257-32E4-4646-B430-A3EDE2FA5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DA9CA-4C39-41B3-8257-4FA75F482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9459-9714-4D0E-9E7E-6A1F81437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236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4093-0399-4A28-BD31-DB8764197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7F7DD-4C0D-4BC5-BDE4-EDEEBDC59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B2E39-EC7F-4034-A417-10D87B1AB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E0969-AE9D-4E87-9365-9697914482CA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44BEC-5B38-43DD-9698-C2FAC6838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B5641-1A63-4623-A1FC-A3441863A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9459-9714-4D0E-9E7E-6A1F81437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790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E59D8-2E3C-42D6-8272-FA1E60BE9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C97BF-C550-4F27-BB14-11B3CBBB3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D684D-E4E1-40DC-A03B-35CE15A92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E0969-AE9D-4E87-9365-9697914482CA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CA2E2-2F07-4159-B6AE-496BFA2CC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FE9D4-0F5B-4468-8B30-07810F60A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9459-9714-4D0E-9E7E-6A1F81437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391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7C9C3-81C6-4882-A55E-E428AAA0D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2EB30-1388-47A4-888C-4BD11043A1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A7C492-60BF-44B1-AFE3-B961BDB6F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C3FBD5-2E74-4E40-B977-44E217B5A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E0969-AE9D-4E87-9365-9697914482CA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B7A6D-2998-484F-952D-EA1EC07F4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9CB26-B36A-45A8-B42C-3CD233D28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9459-9714-4D0E-9E7E-6A1F81437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89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05170-5E05-476A-9A1B-A67396D48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019DE8-CCD1-44D5-924F-D6BD28FE0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AC4D52-BF34-49E0-8EAA-5024A16B0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7AAF82-01AB-4A4B-A915-D33CF2CDD9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F42901-FCC0-47F8-9C36-FE176165ED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B91E76-2C76-44D6-8694-E22F264C1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E0969-AE9D-4E87-9365-9697914482CA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387F0C-90B3-441E-ADBD-746A1F6D2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984920-B0D3-4CEE-976D-AA48192B1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9459-9714-4D0E-9E7E-6A1F81437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77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F802D-E843-4372-8E02-F0E804FA4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C759E8-8134-4050-8ED6-C3D9C876C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E0969-AE9D-4E87-9365-9697914482CA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1754B5-46C9-4DA8-8F28-073651C3F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971681-0F59-4F70-B074-AC5F9B374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9459-9714-4D0E-9E7E-6A1F81437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06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77F32-5180-43ED-8B39-5363320D5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E0969-AE9D-4E87-9365-9697914482CA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8E7203-F70C-428F-8A9B-87909165C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840144-7F59-401F-9050-51F28B120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9459-9714-4D0E-9E7E-6A1F81437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419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B126A-91A0-488C-8DC4-B6A62181E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BAAAF-9892-42C7-BB8B-DCC54FFBF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89C57C-7C9D-41EE-BDBB-84B4C9204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4ECE5-F548-4ADE-9FFC-4F3097E33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E0969-AE9D-4E87-9365-9697914482CA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B5A60-7852-4996-BE9A-95D3630D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3C5DD-06F1-45DC-8783-F840D6C34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9459-9714-4D0E-9E7E-6A1F81437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48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388B4-28EF-4613-975F-6B1935A35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0FCBC1-5A20-4D84-9ADC-03C0264B4B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975B3D-800F-407F-B8AF-0A2A28AE5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28F92-F773-48E3-AA46-ADD4E9551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E0969-AE9D-4E87-9365-9697914482CA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28FFE-F609-4415-A36C-5B78179BF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C1F01-186E-4530-8C79-DB31550D0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9459-9714-4D0E-9E7E-6A1F81437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478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A8C262-30B9-46BC-9B69-6BB9917E2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24C85-F025-4DA9-86A6-60690F2FB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525E6-0A8A-4B92-BB46-05D8FFCA09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E0969-AE9D-4E87-9365-9697914482CA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7859E-1BA1-4A08-AB9C-C016212E03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680BD-20DE-4D45-9778-71DB185544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F9459-9714-4D0E-9E7E-6A1F81437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799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man7.org/linux/man-pages/man2/mmap.2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emory_safet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7BC37-3B8A-403D-BF90-F34E81F856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Chap 9 Virtual Memory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3D4607-D4EE-465A-BB37-09335BF64B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Zhenbang</a:t>
            </a:r>
            <a:r>
              <a:rPr lang="en-US" altLang="zh-CN" dirty="0"/>
              <a:t> You</a:t>
            </a:r>
          </a:p>
          <a:p>
            <a:r>
              <a:rPr lang="en-US" altLang="zh-CN" dirty="0"/>
              <a:t>12/04/2021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8953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7F579-C3B8-4D66-B269-79016618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Optimizations of page table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ECD59-CE06-4349-A080-3D416B6B1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Time optimization</a:t>
            </a:r>
          </a:p>
          <a:p>
            <a:pPr lvl="1"/>
            <a:r>
              <a:rPr lang="en-US" altLang="zh-CN" dirty="0"/>
              <a:t>TLB</a:t>
            </a:r>
          </a:p>
          <a:p>
            <a:pPr lvl="2"/>
            <a:r>
              <a:rPr lang="en-US" altLang="zh-CN" dirty="0"/>
              <a:t>Indeed a cache instead of a buffer</a:t>
            </a:r>
          </a:p>
          <a:p>
            <a:pPr lvl="2"/>
            <a:r>
              <a:rPr lang="en-US" altLang="zh-CN" dirty="0"/>
              <a:t>Should be cleared when the address space is switched</a:t>
            </a:r>
          </a:p>
          <a:p>
            <a:pPr lvl="2"/>
            <a:r>
              <a:rPr lang="en-US" altLang="zh-CN" dirty="0"/>
              <a:t>L1 TLB: </a:t>
            </a:r>
            <a:r>
              <a:rPr lang="en-US" altLang="zh-CN" dirty="0" err="1"/>
              <a:t>i</a:t>
            </a:r>
            <a:r>
              <a:rPr lang="en-US" altLang="zh-CN" dirty="0"/>
              <a:t>-TLB, d-TLB, L2 unified TLB</a:t>
            </a:r>
          </a:p>
          <a:p>
            <a:r>
              <a:rPr lang="en-US" altLang="zh-CN" dirty="0"/>
              <a:t>Space optimization</a:t>
            </a:r>
          </a:p>
          <a:p>
            <a:pPr lvl="1"/>
            <a:r>
              <a:rPr lang="en-US" altLang="zh-CN" dirty="0"/>
              <a:t>Multi-level page table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0714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7D6C9-62F4-4CDC-A544-FE5A568A00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Part II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6418BF-5616-42EB-82DF-B91B7A1CBC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640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87FCF-22B3-4852-A7B8-A58564703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 address space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6FCA28-5FB7-4E6D-8014-3225C6EA95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010275" cy="4351338"/>
              </a:xfrm>
            </p:spPr>
            <p:txBody>
              <a:bodyPr/>
              <a:lstStyle/>
              <a:p>
                <a:r>
                  <a:rPr lang="en-US" altLang="zh-CN" dirty="0"/>
                  <a:t>Errata</a:t>
                </a:r>
              </a:p>
              <a:p>
                <a:pPr lvl="1"/>
                <a:r>
                  <a:rPr lang="en-US" altLang="zh-CN" dirty="0"/>
                  <a:t>Physical memory segment may be just part of physical memory, as long as physical memory is large enough (address space is limited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48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B, but physical space is limited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52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B)</a:t>
                </a:r>
              </a:p>
              <a:p>
                <a:pPr lvl="1"/>
                <a:r>
                  <a:rPr lang="en-US" altLang="zh-CN" dirty="0"/>
                  <a:t>.</a:t>
                </a:r>
                <a:r>
                  <a:rPr lang="en-US" altLang="zh-CN" dirty="0" err="1"/>
                  <a:t>bss</a:t>
                </a:r>
                <a:r>
                  <a:rPr lang="en-US" altLang="zh-CN" dirty="0"/>
                  <a:t> is not “uninitialized data”; instead, it refers to the data that is initialized as zero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6FCA28-5FB7-4E6D-8014-3225C6EA95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010275" cy="4351338"/>
              </a:xfrm>
              <a:blipFill>
                <a:blip r:embed="rId2"/>
                <a:stretch>
                  <a:fillRect l="-1827" t="-2521" r="-16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7709941-41A6-4573-8E19-200B486D4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971" y="965628"/>
            <a:ext cx="4222829" cy="521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503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1437-353F-47DF-86D8-1CF576782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VMA (virtual memory areas)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3A94C-3D22-494C-8ABD-D3D359E1E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Linux organizes the virtual memory as a collection of areas (also called segments)</a:t>
            </a:r>
          </a:p>
          <a:p>
            <a:r>
              <a:rPr lang="en-US" altLang="zh-CN" dirty="0"/>
              <a:t>However, the hardware is not aware of this. This is just the organization of the OS</a:t>
            </a:r>
          </a:p>
          <a:p>
            <a:r>
              <a:rPr lang="en-US" altLang="zh-CN" dirty="0"/>
              <a:t>Address space can be implemented by paging or segmentation. Do not mix segmentation with segments in Linux. The former is a mechanism supported by both the hardware and the OS</a:t>
            </a:r>
          </a:p>
        </p:txBody>
      </p:sp>
    </p:spTree>
    <p:extLst>
      <p:ext uri="{BB962C8B-B14F-4D97-AF65-F5344CB8AC3E}">
        <p14:creationId xmlns:p14="http://schemas.microsoft.com/office/powerpoint/2010/main" val="2074716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38807-30EF-41A0-87D9-C108FB3B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management data structures – a programmer’s perspective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2E16A-0E46-4B27-8F8E-69D095041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From a programmer’s perspective, there are two relevant data structures</a:t>
            </a:r>
          </a:p>
          <a:p>
            <a:pPr lvl="1"/>
            <a:r>
              <a:rPr lang="en-US" altLang="zh-CN" dirty="0"/>
              <a:t>Page table</a:t>
            </a:r>
          </a:p>
          <a:p>
            <a:pPr lvl="1"/>
            <a:r>
              <a:rPr lang="en-US" altLang="zh-CN" dirty="0" err="1"/>
              <a:t>Vm_area_struct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8742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1FA59-FA1A-42BD-8A69-A0D86F481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Page fault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51ED0-EAE3-42D1-9E3D-B8CD94D53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Page fault refers to not only the missing of physical pages, but also the violation of permissions</a:t>
            </a:r>
          </a:p>
          <a:p>
            <a:r>
              <a:rPr lang="en-US" altLang="zh-CN" b="1" dirty="0"/>
              <a:t>The below is not General Protection Fault, but Page Fault!</a:t>
            </a:r>
          </a:p>
          <a:p>
            <a:pPr lvl="1"/>
            <a:r>
              <a:rPr lang="en-US" altLang="zh-CN" b="1" dirty="0"/>
              <a:t>CSAPP is wrong again!</a:t>
            </a:r>
          </a:p>
          <a:p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EB6350-5AAE-484E-95AF-E4AABBCFBB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48"/>
          <a:stretch/>
        </p:blipFill>
        <p:spPr>
          <a:xfrm>
            <a:off x="838200" y="3609974"/>
            <a:ext cx="9774190" cy="201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66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F32A4-17EC-46B0-A88C-7E01E7313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Page fault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48429-EF29-46D8-9D85-1F40E332D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Page fault is an exception defined in the privileged ISA</a:t>
            </a:r>
          </a:p>
          <a:p>
            <a:r>
              <a:rPr lang="en-US" altLang="zh-CN" dirty="0"/>
              <a:t>The below comes from intel manual</a:t>
            </a:r>
          </a:p>
          <a:p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06898D-0C19-4E47-B04C-DC447281E9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8476"/>
          <a:stretch/>
        </p:blipFill>
        <p:spPr>
          <a:xfrm>
            <a:off x="1272927" y="2438400"/>
            <a:ext cx="9646146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823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C96D1-675D-4855-A8A5-DE31C195A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Page fault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706CB-5804-4C04-B6FE-BCD3AC106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below comes from RISC-V specs volume II</a:t>
            </a:r>
          </a:p>
          <a:p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D23FB0-FB44-4CB1-ADE0-CC8321EA2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590" y="2590732"/>
            <a:ext cx="9150820" cy="264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958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41C7E-206B-4AE3-8B9E-0643A47B6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Page fault categories (basic)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E1FB8-AF59-4235-BD9C-C05C02659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Invalid address</a:t>
            </a:r>
          </a:p>
          <a:p>
            <a:pPr lvl="1"/>
            <a:r>
              <a:rPr lang="en-US" altLang="zh-CN" dirty="0"/>
              <a:t>E.g., NULL (0)</a:t>
            </a:r>
          </a:p>
          <a:p>
            <a:r>
              <a:rPr lang="en-US" altLang="zh-CN" dirty="0"/>
              <a:t>Permission violation</a:t>
            </a:r>
          </a:p>
          <a:p>
            <a:pPr lvl="1"/>
            <a:r>
              <a:rPr lang="en-US" altLang="zh-CN" dirty="0"/>
              <a:t>R/W, XD, U/S</a:t>
            </a:r>
          </a:p>
          <a:p>
            <a:r>
              <a:rPr lang="en-US" altLang="zh-CN" dirty="0"/>
              <a:t>Page not in main memory</a:t>
            </a:r>
          </a:p>
          <a:p>
            <a:endParaRPr lang="en-US" altLang="zh-CN" dirty="0"/>
          </a:p>
          <a:p>
            <a:r>
              <a:rPr lang="en-US" altLang="zh-CN" dirty="0"/>
              <a:t>What bits in PTE should the hardware check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en-US" altLang="zh-CN" baseline="30000" dirty="0"/>
              <a:t>st</a:t>
            </a:r>
            <a:r>
              <a:rPr lang="en-US" altLang="zh-CN" dirty="0"/>
              <a:t> step: P</a:t>
            </a:r>
          </a:p>
          <a:p>
            <a:pPr lvl="1"/>
            <a:r>
              <a:rPr lang="en-US" altLang="zh-CN" dirty="0"/>
              <a:t>2</a:t>
            </a:r>
            <a:r>
              <a:rPr lang="en-US" altLang="zh-CN" baseline="30000" dirty="0"/>
              <a:t>nd</a:t>
            </a:r>
            <a:r>
              <a:rPr lang="en-US" altLang="zh-CN" dirty="0"/>
              <a:t> step: R/W, XD, U/S</a:t>
            </a:r>
          </a:p>
        </p:txBody>
      </p:sp>
    </p:spTree>
    <p:extLst>
      <p:ext uri="{BB962C8B-B14F-4D97-AF65-F5344CB8AC3E}">
        <p14:creationId xmlns:p14="http://schemas.microsoft.com/office/powerpoint/2010/main" val="1508439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9A87F-DC8E-4BF1-9576-A0626D111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Segmentation fault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B657C-01A0-40CC-99E8-9BDFC9FE0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Just a signal, not an exception – UNIX specific!</a:t>
            </a:r>
          </a:p>
          <a:p>
            <a:r>
              <a:rPr lang="en-US" altLang="zh-CN" dirty="0"/>
              <a:t>Some page faults will trigger this signal</a:t>
            </a:r>
          </a:p>
          <a:p>
            <a:pPr lvl="1"/>
            <a:r>
              <a:rPr lang="en-US" altLang="zh-CN" dirty="0"/>
              <a:t>Invalid address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Permission violation</a:t>
            </a:r>
          </a:p>
          <a:p>
            <a:pPr lvl="1"/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996706-37E9-4317-B3D9-6EEBD9D2B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256" y="2800316"/>
            <a:ext cx="3671087" cy="17788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02EC5E-6AC6-4DB0-BDA0-1FC1F042D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256" y="4813039"/>
            <a:ext cx="3671087" cy="180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17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65914-6FB6-46B7-8F36-62758EF46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 (Part I)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89346-E27D-4FA4-9A76-950C68F9E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Address space</a:t>
            </a:r>
          </a:p>
          <a:p>
            <a:r>
              <a:rPr lang="en-US" altLang="zh-CN" dirty="0"/>
              <a:t>Paging – implementation of address space</a:t>
            </a:r>
          </a:p>
          <a:p>
            <a:pPr lvl="1"/>
            <a:r>
              <a:rPr lang="en-US" altLang="zh-CN" dirty="0"/>
              <a:t>Page table</a:t>
            </a:r>
          </a:p>
          <a:p>
            <a:pPr lvl="1"/>
            <a:r>
              <a:rPr lang="en-US" altLang="zh-CN" dirty="0"/>
              <a:t>Page table entry</a:t>
            </a:r>
          </a:p>
          <a:p>
            <a:r>
              <a:rPr lang="en-US" altLang="zh-CN" dirty="0"/>
              <a:t>Optimization of paging</a:t>
            </a:r>
          </a:p>
          <a:p>
            <a:pPr lvl="1"/>
            <a:r>
              <a:rPr lang="en-US" altLang="zh-CN" dirty="0"/>
              <a:t>Time opt: TLB</a:t>
            </a:r>
          </a:p>
          <a:p>
            <a:pPr lvl="1"/>
            <a:r>
              <a:rPr lang="en-US" altLang="zh-CN" dirty="0"/>
              <a:t>Space opt: multi-level page table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1576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1414-BFD6-4CFF-91DD-781DDFED6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mapping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01F7E-65BE-4792-98F8-4552685FA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Regular files</a:t>
            </a:r>
          </a:p>
          <a:p>
            <a:pPr lvl="1"/>
            <a:r>
              <a:rPr lang="en-US" altLang="zh-CN" dirty="0"/>
              <a:t>Directories cannot be mapped by </a:t>
            </a:r>
            <a:r>
              <a:rPr lang="en-US" altLang="zh-CN" dirty="0" err="1"/>
              <a:t>mmap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Output: </a:t>
            </a:r>
            <a:r>
              <a:rPr lang="en-US" altLang="zh-CN" dirty="0" err="1"/>
              <a:t>mmap</a:t>
            </a:r>
            <a:r>
              <a:rPr lang="en-US" altLang="zh-CN" dirty="0"/>
              <a:t> error: No such device</a:t>
            </a:r>
          </a:p>
          <a:p>
            <a:r>
              <a:rPr lang="en-US" altLang="zh-CN" dirty="0"/>
              <a:t>Anonymous files</a:t>
            </a:r>
          </a:p>
          <a:p>
            <a:pPr lvl="1"/>
            <a:r>
              <a:rPr lang="en-US" altLang="zh-CN" dirty="0"/>
              <a:t>Does nothing with disks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7337BF-0346-4FE1-ABB4-BA534B510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170" y="2775681"/>
            <a:ext cx="6065351" cy="147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9782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8135C-10BA-4233-85AE-33BCFCEB3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Sharing object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F68A59-E35E-40F5-A8B3-2F6DB4B358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4970" y="1690688"/>
            <a:ext cx="4222830" cy="4403809"/>
          </a:xfrm>
        </p:spPr>
      </p:pic>
    </p:spTree>
    <p:extLst>
      <p:ext uri="{BB962C8B-B14F-4D97-AF65-F5344CB8AC3E}">
        <p14:creationId xmlns:p14="http://schemas.microsoft.com/office/powerpoint/2010/main" val="16678180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BD221-D385-44E8-8172-F4B691032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Process creation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DF673-1D0E-405D-BE79-9357412F2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Fork</a:t>
            </a:r>
          </a:p>
          <a:p>
            <a:pPr lvl="1"/>
            <a:r>
              <a:rPr lang="en-US" altLang="zh-CN" dirty="0"/>
              <a:t>COW (copy on write)</a:t>
            </a:r>
          </a:p>
          <a:p>
            <a:r>
              <a:rPr lang="en-US" altLang="zh-CN" dirty="0" err="1"/>
              <a:t>Execve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2034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A4EC2-FF4D-4AF6-97A9-61217D271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mmap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49C45-F8B5-4F73-AB5B-701A777FE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https://man7.org/linux/man-pages/man2/mmap.2.html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20572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2651A-38C1-42C4-84D5-39FE336746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Part III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8F371-9B49-4115-9733-B35B5000B7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0713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8B320-415F-4645-AF32-F4D26E564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dynamic memory allocation (I)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D4E2A-744E-4259-9C90-881159EC9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Three reasons</a:t>
            </a:r>
          </a:p>
          <a:p>
            <a:pPr lvl="1"/>
            <a:r>
              <a:rPr lang="en-US" altLang="zh-CN" dirty="0"/>
              <a:t>The most fundamental one</a:t>
            </a:r>
          </a:p>
          <a:p>
            <a:pPr lvl="2"/>
            <a:r>
              <a:rPr lang="en-US" altLang="zh-CN" dirty="0"/>
              <a:t>Life cycle</a:t>
            </a:r>
          </a:p>
          <a:p>
            <a:pPr lvl="3"/>
            <a:r>
              <a:rPr lang="en-US" altLang="zh-CN" dirty="0"/>
              <a:t>The life cycle of objects may exceed that of its creator (a stack frame)</a:t>
            </a:r>
          </a:p>
          <a:p>
            <a:pPr lvl="3"/>
            <a:r>
              <a:rPr lang="en-US" altLang="zh-CN" dirty="0"/>
              <a:t>There are three kinds of life cycles in C</a:t>
            </a:r>
          </a:p>
          <a:p>
            <a:pPr lvl="4"/>
            <a:r>
              <a:rPr lang="en-US" altLang="zh-CN" dirty="0"/>
              <a:t>Automatic</a:t>
            </a:r>
          </a:p>
          <a:p>
            <a:pPr lvl="5"/>
            <a:r>
              <a:rPr lang="en-US" altLang="zh-CN" dirty="0"/>
              <a:t>Objects in stack</a:t>
            </a:r>
          </a:p>
          <a:p>
            <a:pPr lvl="4"/>
            <a:r>
              <a:rPr lang="en-US" altLang="zh-CN" dirty="0"/>
              <a:t>Dynamic</a:t>
            </a:r>
          </a:p>
          <a:p>
            <a:pPr lvl="5"/>
            <a:r>
              <a:rPr lang="en-US" altLang="zh-CN" dirty="0"/>
              <a:t>Objects in heap</a:t>
            </a:r>
          </a:p>
          <a:p>
            <a:pPr lvl="4"/>
            <a:r>
              <a:rPr lang="en-US" altLang="zh-CN" dirty="0"/>
              <a:t>Static</a:t>
            </a:r>
          </a:p>
          <a:p>
            <a:pPr lvl="5"/>
            <a:r>
              <a:rPr lang="en-US" altLang="zh-CN" dirty="0"/>
              <a:t>Objects in .data, .</a:t>
            </a:r>
            <a:r>
              <a:rPr lang="en-US" altLang="zh-CN" dirty="0" err="1"/>
              <a:t>bss</a:t>
            </a:r>
            <a:r>
              <a:rPr lang="en-US" altLang="zh-CN" dirty="0"/>
              <a:t> segments</a:t>
            </a:r>
          </a:p>
          <a:p>
            <a:pPr lvl="3"/>
            <a:r>
              <a:rPr lang="en-US" altLang="zh-CN" b="1" dirty="0"/>
              <a:t>This is not mentioned in CSAPP!</a:t>
            </a:r>
          </a:p>
        </p:txBody>
      </p:sp>
    </p:spTree>
    <p:extLst>
      <p:ext uri="{BB962C8B-B14F-4D97-AF65-F5344CB8AC3E}">
        <p14:creationId xmlns:p14="http://schemas.microsoft.com/office/powerpoint/2010/main" val="18889124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F21C1-733F-4692-A082-081F9F534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dynamic memory allocation (II)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56701-E4A4-4DF2-AB40-3CC0A0413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Three reasons</a:t>
            </a:r>
          </a:p>
          <a:p>
            <a:pPr lvl="1"/>
            <a:r>
              <a:rPr lang="en-US" altLang="zh-CN" dirty="0"/>
              <a:t>Variable-length objects</a:t>
            </a:r>
          </a:p>
          <a:p>
            <a:pPr lvl="1"/>
            <a:r>
              <a:rPr lang="en-US" altLang="zh-CN" dirty="0"/>
              <a:t>Can be placed in stack by variable-size stack frame (chap 3.10.5)</a:t>
            </a:r>
          </a:p>
          <a:p>
            <a:pPr lvl="2"/>
            <a:r>
              <a:rPr lang="en-US" altLang="zh-CN" dirty="0"/>
              <a:t>It can be done! Although inefficient. Also insecure in C.</a:t>
            </a:r>
          </a:p>
          <a:p>
            <a:pPr lvl="2"/>
            <a:r>
              <a:rPr lang="en-US" altLang="zh-CN" b="1" dirty="0"/>
              <a:t>Contradicts what CSAPP asserts!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24033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90B09-C93E-4C65-922D-444801C52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dynamic memory allocation (III)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7E345-77E2-4C5E-B2E5-47D751DA7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Three reasons</a:t>
            </a:r>
          </a:p>
          <a:p>
            <a:pPr lvl="1"/>
            <a:r>
              <a:rPr lang="en-US" altLang="zh-CN" dirty="0"/>
              <a:t>Large objects</a:t>
            </a:r>
          </a:p>
          <a:p>
            <a:pPr lvl="1"/>
            <a:r>
              <a:rPr lang="en-US" altLang="zh-CN" dirty="0"/>
              <a:t>May cause stack overflow if placed in stack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96712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DAAE5-0BCA-4566-AD87-43A0A753C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dynamic memory allocation (IV)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41408-98A6-4E09-A4E7-72D631737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Escape analysis</a:t>
            </a:r>
          </a:p>
          <a:p>
            <a:pPr lvl="1"/>
            <a:r>
              <a:rPr lang="en-US" altLang="zh-CN" dirty="0"/>
              <a:t>JVM</a:t>
            </a:r>
          </a:p>
          <a:p>
            <a:pPr lvl="1"/>
            <a:r>
              <a:rPr lang="en-US" altLang="zh-CN" dirty="0"/>
              <a:t>Go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87497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0D593-5E4E-4E90-8336-9244BF990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Managing heap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D3252-E76F-47F7-9DEB-AAAEA049E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Three ways</a:t>
            </a:r>
          </a:p>
          <a:p>
            <a:pPr lvl="1"/>
            <a:r>
              <a:rPr lang="en-US" altLang="zh-CN" dirty="0"/>
              <a:t>Managed manually</a:t>
            </a:r>
          </a:p>
          <a:p>
            <a:pPr lvl="2"/>
            <a:r>
              <a:rPr lang="en-US" altLang="zh-CN" dirty="0"/>
              <a:t>C/C++</a:t>
            </a:r>
          </a:p>
          <a:p>
            <a:pPr lvl="1"/>
            <a:r>
              <a:rPr lang="en-US" altLang="zh-CN" dirty="0"/>
              <a:t>Managed at runtime (Garbage collector)</a:t>
            </a:r>
          </a:p>
          <a:p>
            <a:pPr lvl="2"/>
            <a:r>
              <a:rPr lang="en-US" altLang="zh-CN" dirty="0"/>
              <a:t>JVM, Go, Python</a:t>
            </a:r>
          </a:p>
          <a:p>
            <a:pPr lvl="1"/>
            <a:r>
              <a:rPr lang="en-US" altLang="zh-CN" dirty="0"/>
              <a:t>Managed at compilation time</a:t>
            </a:r>
          </a:p>
          <a:p>
            <a:pPr lvl="2"/>
            <a:r>
              <a:rPr lang="en-US" altLang="zh-CN" dirty="0"/>
              <a:t>Rust</a:t>
            </a:r>
          </a:p>
          <a:p>
            <a:pPr lvl="2"/>
            <a:endParaRPr lang="en-US" altLang="zh-CN" dirty="0"/>
          </a:p>
          <a:p>
            <a:pPr lvl="1"/>
            <a:r>
              <a:rPr lang="en-US" altLang="zh-CN" b="1" dirty="0"/>
              <a:t>The last one is not mentioned in CSAPP!</a:t>
            </a:r>
          </a:p>
          <a:p>
            <a:pPr lvl="2"/>
            <a:r>
              <a:rPr lang="en-US" altLang="zh-CN" dirty="0"/>
              <a:t>Since it is a cutting-edge technique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9560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110CD-C81D-4314-BF57-321D0FC74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 (Part II)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3ACA8-93E4-4004-A714-65E1B5BBC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Page fault</a:t>
            </a:r>
          </a:p>
          <a:p>
            <a:r>
              <a:rPr lang="en-US" altLang="zh-CN" dirty="0"/>
              <a:t>Memory mapping</a:t>
            </a:r>
          </a:p>
          <a:p>
            <a:pPr lvl="1"/>
            <a:r>
              <a:rPr lang="en-US" altLang="zh-CN" dirty="0"/>
              <a:t>Fork</a:t>
            </a:r>
          </a:p>
          <a:p>
            <a:pPr lvl="1"/>
            <a:r>
              <a:rPr lang="en-US" altLang="zh-CN" dirty="0" err="1"/>
              <a:t>Execve</a:t>
            </a:r>
            <a:endParaRPr lang="en-US" altLang="zh-CN" dirty="0"/>
          </a:p>
          <a:p>
            <a:pPr lvl="1"/>
            <a:r>
              <a:rPr lang="en-US" altLang="zh-CN" dirty="0" err="1"/>
              <a:t>Mmap</a:t>
            </a:r>
            <a:r>
              <a:rPr lang="en-US" altLang="zh-CN" dirty="0"/>
              <a:t>/</a:t>
            </a:r>
            <a:r>
              <a:rPr lang="en-US" altLang="zh-CN" dirty="0" err="1"/>
              <a:t>munmap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297629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17CC2-3480-4AA0-BB0F-85CA37AB1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Dynamic memory allocation API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0074D-6E73-4685-8233-0FF29AC74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Malloc/</a:t>
            </a:r>
            <a:r>
              <a:rPr lang="en-US" altLang="zh-CN" dirty="0" err="1"/>
              <a:t>calloc</a:t>
            </a:r>
            <a:r>
              <a:rPr lang="en-US" altLang="zh-CN" dirty="0"/>
              <a:t>/</a:t>
            </a:r>
            <a:r>
              <a:rPr lang="en-US" altLang="zh-CN" dirty="0" err="1"/>
              <a:t>realloc</a:t>
            </a:r>
            <a:endParaRPr lang="en-US" altLang="zh-CN" dirty="0"/>
          </a:p>
          <a:p>
            <a:pPr lvl="1"/>
            <a:r>
              <a:rPr lang="en-US" altLang="zh-CN" dirty="0"/>
              <a:t>Initialization</a:t>
            </a:r>
          </a:p>
          <a:p>
            <a:pPr lvl="2"/>
            <a:r>
              <a:rPr lang="en-US" altLang="zh-CN" dirty="0" err="1"/>
              <a:t>Calloc</a:t>
            </a:r>
            <a:r>
              <a:rPr lang="en-US" altLang="zh-CN" dirty="0"/>
              <a:t> is preferred</a:t>
            </a:r>
          </a:p>
          <a:p>
            <a:pPr lvl="2"/>
            <a:r>
              <a:rPr lang="en-US" altLang="zh-CN" dirty="0"/>
              <a:t>Or C++ new</a:t>
            </a:r>
          </a:p>
          <a:p>
            <a:r>
              <a:rPr lang="en-US" altLang="zh-CN" dirty="0"/>
              <a:t>Free</a:t>
            </a:r>
          </a:p>
          <a:p>
            <a:r>
              <a:rPr lang="en-US" altLang="zh-CN" dirty="0" err="1"/>
              <a:t>Brk</a:t>
            </a:r>
            <a:r>
              <a:rPr lang="en-US" altLang="zh-CN" dirty="0"/>
              <a:t>/</a:t>
            </a:r>
            <a:r>
              <a:rPr lang="en-US" altLang="zh-CN" dirty="0" err="1"/>
              <a:t>sbrk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57717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F9A84-EEB4-4D96-8CCB-43CA13957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Goals of dynamic memory allocator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0C6E2-8D48-4938-97E4-EFDDD6B5B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Throughput</a:t>
            </a:r>
          </a:p>
          <a:p>
            <a:r>
              <a:rPr lang="en-US" altLang="zh-CN" dirty="0"/>
              <a:t>Utilization</a:t>
            </a:r>
          </a:p>
          <a:p>
            <a:pPr lvl="1"/>
            <a:r>
              <a:rPr lang="en-US" altLang="zh-CN" dirty="0"/>
              <a:t>Fragmentation</a:t>
            </a:r>
          </a:p>
          <a:p>
            <a:pPr lvl="2"/>
            <a:r>
              <a:rPr lang="en-US" altLang="zh-CN" dirty="0"/>
              <a:t>Internal fragments</a:t>
            </a:r>
          </a:p>
          <a:p>
            <a:pPr lvl="2"/>
            <a:r>
              <a:rPr lang="en-US" altLang="zh-CN" dirty="0"/>
              <a:t>External fragments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93235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FC8DF-3040-430A-B5BC-9D6C1AB77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B6D4A-C89F-4DB9-B2F8-E3FF4E16A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2350"/>
          </a:xfrm>
        </p:spPr>
        <p:txBody>
          <a:bodyPr>
            <a:normAutofit/>
          </a:bodyPr>
          <a:lstStyle/>
          <a:p>
            <a:r>
              <a:rPr lang="en-US" altLang="zh-CN" dirty="0"/>
              <a:t>Lists</a:t>
            </a:r>
          </a:p>
          <a:p>
            <a:pPr lvl="1"/>
            <a:r>
              <a:rPr lang="en-US" altLang="zh-CN" dirty="0"/>
              <a:t>Implicit lists</a:t>
            </a:r>
          </a:p>
          <a:p>
            <a:pPr lvl="1"/>
            <a:r>
              <a:rPr lang="en-US" altLang="zh-CN" dirty="0"/>
              <a:t>Explicit lists</a:t>
            </a:r>
          </a:p>
          <a:p>
            <a:pPr lvl="1"/>
            <a:r>
              <a:rPr lang="en-US" altLang="zh-CN" dirty="0"/>
              <a:t>Segregated lists</a:t>
            </a:r>
          </a:p>
          <a:p>
            <a:r>
              <a:rPr lang="en-US" altLang="zh-CN" dirty="0"/>
              <a:t>Fit</a:t>
            </a:r>
          </a:p>
          <a:p>
            <a:pPr lvl="1"/>
            <a:r>
              <a:rPr lang="en-US" altLang="zh-CN" dirty="0"/>
              <a:t>First fit</a:t>
            </a:r>
          </a:p>
          <a:p>
            <a:pPr lvl="1"/>
            <a:r>
              <a:rPr lang="en-US" altLang="zh-CN" dirty="0"/>
              <a:t>Next fit</a:t>
            </a:r>
          </a:p>
          <a:p>
            <a:pPr lvl="1"/>
            <a:r>
              <a:rPr lang="en-US" altLang="zh-CN" dirty="0"/>
              <a:t>Bets fit</a:t>
            </a:r>
          </a:p>
          <a:p>
            <a:pPr lvl="1"/>
            <a:r>
              <a:rPr lang="en-US" altLang="zh-CN" dirty="0"/>
              <a:t>Worst fit</a:t>
            </a:r>
          </a:p>
          <a:p>
            <a:r>
              <a:rPr lang="en-US" altLang="zh-CN" dirty="0"/>
              <a:t>Buddy system</a:t>
            </a:r>
          </a:p>
          <a:p>
            <a:pPr lvl="1"/>
            <a:r>
              <a:rPr lang="en-US" altLang="zh-CN" dirty="0"/>
              <a:t>Popular in physical memory allocation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84870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A1ADC-3B9B-4D10-B04E-D11E7241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issues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A857A-A37D-4213-AFE3-779F4A803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 about dynamic memory allocation in concurrent programs?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80616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9CF26-1B59-45FE-B104-4E47AE459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 (Garbage collection)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4AADD-F49F-4721-B970-76263FABC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Reachability graph</a:t>
            </a:r>
          </a:p>
          <a:p>
            <a:r>
              <a:rPr lang="en-US" altLang="zh-CN" dirty="0"/>
              <a:t>Mark &amp; Sweep</a:t>
            </a:r>
          </a:p>
          <a:p>
            <a:endParaRPr lang="en-US" altLang="zh-CN" dirty="0"/>
          </a:p>
          <a:p>
            <a:r>
              <a:rPr lang="en-US" altLang="zh-CN" dirty="0"/>
              <a:t>Why is this not adopted in C/C++?</a:t>
            </a:r>
          </a:p>
          <a:p>
            <a:endParaRPr lang="en-US" altLang="zh-CN" dirty="0"/>
          </a:p>
          <a:p>
            <a:r>
              <a:rPr lang="en-US" altLang="zh-CN" dirty="0"/>
              <a:t>Why not reference count? Like </a:t>
            </a:r>
            <a:r>
              <a:rPr lang="en-US" altLang="zh-CN" dirty="0" err="1"/>
              <a:t>shared_ptr</a:t>
            </a:r>
            <a:r>
              <a:rPr lang="en-US" altLang="zh-CN" dirty="0"/>
              <a:t> in C++?</a:t>
            </a:r>
          </a:p>
          <a:p>
            <a:pPr lvl="1"/>
            <a:r>
              <a:rPr lang="en-US" altLang="zh-CN" dirty="0"/>
              <a:t>Circular reference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795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DFAF8-EE65-489F-9219-DE04A860A5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Part IV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418956-A09E-4FCC-A3F7-B9A6FD9DC0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5903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9F08F-3528-4922-92A6-F00C1DF61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Safety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CD6DC-3D8B-47E9-8A5D-D89543CA0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37151"/>
          </a:xfrm>
        </p:spPr>
        <p:txBody>
          <a:bodyPr>
            <a:normAutofit/>
          </a:bodyPr>
          <a:lstStyle/>
          <a:p>
            <a:r>
              <a:rPr lang="en-US" altLang="zh-CN" dirty="0">
                <a:hlinkClick r:id="rId2"/>
              </a:rPr>
              <a:t>https://en.wikipedia.org/wiki/Memory_safety</a:t>
            </a:r>
            <a:endParaRPr lang="en-US" altLang="zh-CN" dirty="0"/>
          </a:p>
          <a:p>
            <a:r>
              <a:rPr lang="en-US" altLang="zh-CN" dirty="0"/>
              <a:t>Life of an object</a:t>
            </a:r>
          </a:p>
          <a:p>
            <a:pPr lvl="1"/>
            <a:r>
              <a:rPr lang="en-US" altLang="zh-CN" dirty="0"/>
              <a:t>Allocation -&gt; assignment -&gt; access -&gt; release</a:t>
            </a:r>
          </a:p>
          <a:p>
            <a:pPr lvl="1"/>
            <a:r>
              <a:rPr lang="en-US" altLang="zh-CN" dirty="0"/>
              <a:t>If any of them is abused, or if the order is not obey, memory-safety issues will occur!</a:t>
            </a:r>
          </a:p>
          <a:p>
            <a:r>
              <a:rPr lang="en-US" altLang="zh-CN" dirty="0"/>
              <a:t>Teaching suggestions</a:t>
            </a:r>
          </a:p>
          <a:p>
            <a:pPr lvl="1"/>
            <a:r>
              <a:rPr lang="en-US" altLang="zh-CN" dirty="0"/>
              <a:t>Analyze by examples</a:t>
            </a:r>
          </a:p>
          <a:p>
            <a:pPr lvl="1"/>
            <a:r>
              <a:rPr lang="en-US" altLang="zh-CN" dirty="0"/>
              <a:t>Comparing C with another memory-safe language is highly recommended,</a:t>
            </a:r>
            <a:r>
              <a:rPr lang="zh-CN" altLang="en-US" dirty="0"/>
              <a:t> </a:t>
            </a:r>
            <a:r>
              <a:rPr lang="en-US" altLang="zh-CN" dirty="0"/>
              <a:t>like</a:t>
            </a:r>
          </a:p>
          <a:p>
            <a:pPr lvl="2"/>
            <a:r>
              <a:rPr lang="en-US" altLang="zh-CN" dirty="0"/>
              <a:t>Java. Its basic grammar is similar to C++</a:t>
            </a:r>
          </a:p>
          <a:p>
            <a:pPr lvl="2"/>
            <a:r>
              <a:rPr lang="en-US" altLang="zh-CN" dirty="0"/>
              <a:t>Python. Students are all familiar with it</a:t>
            </a:r>
          </a:p>
          <a:p>
            <a:pPr lvl="2"/>
            <a:r>
              <a:rPr lang="en-US" altLang="zh-CN" dirty="0"/>
              <a:t>Go. Simple Grammar. Also its grammar is similar to C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89504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E9B1E-E371-48F6-9849-961B7C40D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 (Part III)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B508B-878C-4170-9AA1-C32B0A324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Dynamic memory allocation</a:t>
            </a:r>
          </a:p>
          <a:p>
            <a:pPr lvl="1"/>
            <a:r>
              <a:rPr lang="en-US" altLang="zh-CN" dirty="0"/>
              <a:t>Malloc/free</a:t>
            </a:r>
          </a:p>
          <a:p>
            <a:pPr lvl="1"/>
            <a:r>
              <a:rPr lang="en-US" altLang="zh-CN" dirty="0"/>
              <a:t>Garbage collection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6595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936A7-29BE-4D43-870C-86E8D731A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 (Part IV)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02F1C-53E5-4394-814A-943C718D6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Memory safety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3931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C1242-32BA-4DD5-B8B8-B1B8968868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Part I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58E27D-3440-41BD-981E-35C1672DBA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550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3BFA4-C633-4247-9BE6-9EF9AF9AD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Address space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521A5-05F2-4EEE-9EB1-6F2F2846B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An address space is an ordered set of </a:t>
            </a:r>
            <a:r>
              <a:rPr lang="en-US" altLang="zh-CN" b="1" dirty="0"/>
              <a:t>nonnegative integer</a:t>
            </a:r>
            <a:r>
              <a:rPr lang="en-US" altLang="zh-CN" dirty="0"/>
              <a:t> addresses</a:t>
            </a:r>
          </a:p>
          <a:p>
            <a:r>
              <a:rPr lang="en-US" altLang="zh-CN" dirty="0"/>
              <a:t>Why address space</a:t>
            </a:r>
          </a:p>
          <a:p>
            <a:pPr lvl="1"/>
            <a:r>
              <a:rPr lang="en-US" altLang="zh-CN" dirty="0"/>
              <a:t>Easier linking and loading</a:t>
            </a:r>
          </a:p>
          <a:p>
            <a:pPr lvl="1"/>
            <a:r>
              <a:rPr lang="en-US" altLang="zh-CN" dirty="0"/>
              <a:t>Protection</a:t>
            </a:r>
          </a:p>
          <a:p>
            <a:pPr lvl="1"/>
            <a:r>
              <a:rPr lang="en-US" altLang="zh-CN" dirty="0"/>
              <a:t>Sharing </a:t>
            </a:r>
          </a:p>
          <a:p>
            <a:pPr lvl="1"/>
            <a:r>
              <a:rPr lang="en-US" altLang="zh-CN" dirty="0"/>
              <a:t>Easier physical memory allocation</a:t>
            </a:r>
          </a:p>
          <a:p>
            <a:r>
              <a:rPr lang="en-US" altLang="zh-CN" dirty="0"/>
              <a:t>Address space is the abstraction of main memory, swap space, memory-mapped I/O ports, and ROM</a:t>
            </a:r>
          </a:p>
          <a:p>
            <a:pPr lvl="1"/>
            <a:r>
              <a:rPr lang="en-US" altLang="zh-CN" b="1" dirty="0"/>
              <a:t>Not the abstraction of main memory and I/O devices, as stated in CSAPP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84660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22B69-DAF2-4194-B1BD-381FE16FD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Paging 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0B292-0D6A-46F0-BFFD-EA9C602EB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Address space is just an abstraction provided by the OS</a:t>
            </a:r>
          </a:p>
          <a:p>
            <a:r>
              <a:rPr lang="en-US" altLang="zh-CN" dirty="0"/>
              <a:t>Paging is its implementation</a:t>
            </a:r>
          </a:p>
          <a:p>
            <a:pPr lvl="1"/>
            <a:r>
              <a:rPr lang="en-US" altLang="zh-CN" dirty="0"/>
              <a:t>Not the only possible implementation</a:t>
            </a:r>
          </a:p>
          <a:p>
            <a:r>
              <a:rPr lang="en-US" altLang="zh-CN" dirty="0"/>
              <a:t>Core issue of paging</a:t>
            </a:r>
          </a:p>
          <a:p>
            <a:pPr lvl="1"/>
            <a:r>
              <a:rPr lang="en-US" altLang="zh-CN" dirty="0"/>
              <a:t>How to translate virtual address into physical address?</a:t>
            </a:r>
          </a:p>
          <a:p>
            <a:pPr lvl="2"/>
            <a:r>
              <a:rPr lang="en-US" altLang="zh-CN" dirty="0"/>
              <a:t>Page table</a:t>
            </a:r>
          </a:p>
          <a:p>
            <a:pPr lvl="3"/>
            <a:r>
              <a:rPr lang="en-US" altLang="zh-CN" dirty="0"/>
              <a:t>Not the only solution</a:t>
            </a:r>
          </a:p>
        </p:txBody>
      </p:sp>
    </p:spTree>
    <p:extLst>
      <p:ext uri="{BB962C8B-B14F-4D97-AF65-F5344CB8AC3E}">
        <p14:creationId xmlns:p14="http://schemas.microsoft.com/office/powerpoint/2010/main" val="1540103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091AD-1E4A-44A9-8585-C0D712557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Page table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8EDAAA-6010-45AE-A7E9-ABE320CCA0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9226"/>
                <a:ext cx="10515600" cy="543877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Naïve page table</a:t>
                </a:r>
              </a:p>
              <a:p>
                <a:pPr lvl="1"/>
                <a:r>
                  <a:rPr lang="en-US" altLang="zh-CN" dirty="0"/>
                  <a:t>Array of PTE (page table entry)</a:t>
                </a:r>
              </a:p>
              <a:p>
                <a:pPr lvl="1"/>
                <a:r>
                  <a:rPr lang="en-US" altLang="zh-CN" dirty="0"/>
                  <a:t>PTE is an unsigned long</a:t>
                </a:r>
              </a:p>
              <a:p>
                <a:r>
                  <a:rPr lang="en-US" altLang="zh-CN" dirty="0"/>
                  <a:t>PTE</a:t>
                </a:r>
              </a:p>
              <a:p>
                <a:pPr lvl="1"/>
                <a:r>
                  <a:rPr lang="en-US" altLang="zh-CN" dirty="0"/>
                  <a:t>Consider 64-bit address space</a:t>
                </a:r>
              </a:p>
              <a:p>
                <a:pPr lvl="1"/>
                <a:r>
                  <a:rPr lang="en-US" altLang="zh-CN" dirty="0"/>
                  <a:t>Since the page size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B and the address space is limited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48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in current intel/AMD processors, only </a:t>
                </a:r>
                <a:r>
                  <a:rPr lang="en-US" altLang="zh-CN" b="1" dirty="0"/>
                  <a:t>36 (48-12) bits of 64 bits </a:t>
                </a:r>
                <a:r>
                  <a:rPr lang="en-US" altLang="zh-CN" dirty="0"/>
                  <a:t>is needed for translation</a:t>
                </a:r>
              </a:p>
              <a:p>
                <a:pPr lvl="1"/>
                <a:r>
                  <a:rPr lang="en-US" altLang="zh-CN" dirty="0"/>
                  <a:t>Other bits</a:t>
                </a:r>
              </a:p>
              <a:p>
                <a:pPr lvl="2"/>
                <a:r>
                  <a:rPr lang="en-US" altLang="zh-CN" dirty="0"/>
                  <a:t>P: present</a:t>
                </a:r>
              </a:p>
              <a:p>
                <a:pPr lvl="2"/>
                <a:r>
                  <a:rPr lang="en-US" altLang="zh-CN" dirty="0"/>
                  <a:t>When P=1</a:t>
                </a:r>
              </a:p>
              <a:p>
                <a:pPr lvl="3"/>
                <a:r>
                  <a:rPr lang="en-US" altLang="zh-CN" dirty="0"/>
                  <a:t>Permission: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R/W, XD, U/S</a:t>
                </a:r>
              </a:p>
              <a:p>
                <a:pPr lvl="2"/>
                <a:r>
                  <a:rPr lang="en-US" altLang="zh-CN" dirty="0"/>
                  <a:t>When P=0</a:t>
                </a:r>
              </a:p>
              <a:p>
                <a:pPr lvl="3"/>
                <a:r>
                  <a:rPr lang="en-US" altLang="zh-CN" dirty="0"/>
                  <a:t>Can be used by the OS</a:t>
                </a:r>
              </a:p>
              <a:p>
                <a:r>
                  <a:rPr lang="en-US" altLang="zh-CN" b="1" dirty="0"/>
                  <a:t>Privileged architecture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8EDAAA-6010-45AE-A7E9-ABE320CCA0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9226"/>
                <a:ext cx="10515600" cy="5438774"/>
              </a:xfrm>
              <a:blipFill>
                <a:blip r:embed="rId2"/>
                <a:stretch>
                  <a:fillRect l="-1043" t="-26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7955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1039</Words>
  <Application>Microsoft Office PowerPoint</Application>
  <PresentationFormat>Widescreen</PresentationFormat>
  <Paragraphs>207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等线</vt:lpstr>
      <vt:lpstr>等线 Light</vt:lpstr>
      <vt:lpstr>Arial</vt:lpstr>
      <vt:lpstr>Cambria Math</vt:lpstr>
      <vt:lpstr>Office Theme</vt:lpstr>
      <vt:lpstr>Chap 9 Virtual Memory</vt:lpstr>
      <vt:lpstr>Outline (Part I)</vt:lpstr>
      <vt:lpstr>Outline (Part II)</vt:lpstr>
      <vt:lpstr>Outline (Part III)</vt:lpstr>
      <vt:lpstr>Outline (Part IV)</vt:lpstr>
      <vt:lpstr>Part I</vt:lpstr>
      <vt:lpstr>Address space</vt:lpstr>
      <vt:lpstr>Paging </vt:lpstr>
      <vt:lpstr>Page table</vt:lpstr>
      <vt:lpstr>Optimizations of page table</vt:lpstr>
      <vt:lpstr>Part II</vt:lpstr>
      <vt:lpstr>Linux address space</vt:lpstr>
      <vt:lpstr>VMA (virtual memory areas)</vt:lpstr>
      <vt:lpstr>Memory management data structures – a programmer’s perspective</vt:lpstr>
      <vt:lpstr>Page fault</vt:lpstr>
      <vt:lpstr>Page fault</vt:lpstr>
      <vt:lpstr>Page fault</vt:lpstr>
      <vt:lpstr>Page fault categories (basic)</vt:lpstr>
      <vt:lpstr>Segmentation fault</vt:lpstr>
      <vt:lpstr>Memory mapping</vt:lpstr>
      <vt:lpstr>Sharing object</vt:lpstr>
      <vt:lpstr>Process creation</vt:lpstr>
      <vt:lpstr>mmap</vt:lpstr>
      <vt:lpstr>Part III</vt:lpstr>
      <vt:lpstr>Why dynamic memory allocation (I)</vt:lpstr>
      <vt:lpstr>Why dynamic memory allocation (II)</vt:lpstr>
      <vt:lpstr>Why dynamic memory allocation (III)</vt:lpstr>
      <vt:lpstr>Why dynamic memory allocation (IV)</vt:lpstr>
      <vt:lpstr>Managing heap</vt:lpstr>
      <vt:lpstr>Dynamic memory allocation API</vt:lpstr>
      <vt:lpstr>Goals of dynamic memory allocator</vt:lpstr>
      <vt:lpstr>Implementation</vt:lpstr>
      <vt:lpstr>Some issues</vt:lpstr>
      <vt:lpstr>GC (Garbage collection)</vt:lpstr>
      <vt:lpstr>Part IV</vt:lpstr>
      <vt:lpstr>Memory Safety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 9 Virtual Memory</dc:title>
  <dc:creator>游 震邦</dc:creator>
  <cp:lastModifiedBy>游 震邦</cp:lastModifiedBy>
  <cp:revision>8</cp:revision>
  <dcterms:created xsi:type="dcterms:W3CDTF">2021-12-04T02:31:29Z</dcterms:created>
  <dcterms:modified xsi:type="dcterms:W3CDTF">2021-12-05T14:13:04Z</dcterms:modified>
</cp:coreProperties>
</file>