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1FC86-B12B-4B83-AA85-BDEB79C00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A0B7E-2E67-4B92-AC52-3573F2D7B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77351-4F9A-40B8-B908-481C1B0E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45F3A-A9AD-4218-AE14-FED3FA7D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6A0D5-5DAA-4A70-9A66-DFDF8612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6ACF-ACE8-4571-95EA-91FEC607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9ED13-D6CB-49BE-9220-F52A127B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9F2CD-9F24-40B0-B6D8-4093DC6F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4098B-71B1-431F-BF92-883DE828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CDC6F-C24D-4A47-8F05-43B61371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4E0E66-8C7C-4B24-8DBF-3A8A39E5E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59930-75CD-47CA-B54B-9E5A9E03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1B7A2-8097-457A-9783-E56901C0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75DBA-00A3-4403-911D-0B8B483E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36CB9-EDA7-43ED-8F8D-BD7ECAEF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5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B76A-7260-4633-B443-2D238C2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4D98-96C1-4B37-AE05-B440A66C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B2C9B-B957-44C3-855F-94EF4B7D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9C21F-266C-4201-85F6-C47C27F8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7844B-571A-4190-8786-D4C8931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06492-5EB3-4570-A028-EE5706CE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CCB88-0566-4269-9C8E-3BA2B9E2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036CD-0767-4B7D-B60B-E74ABCE5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D299E-55D3-43C6-8A3B-50E3A33C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71AF-1D7E-448D-8C04-C0F528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8869-2D58-4A33-A472-61CAB8B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79C0-C6B0-48C5-829E-EBC45BEC6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9117D-E93D-4E0F-818B-C2DB4ABF9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5118B-ECBE-4487-BF38-2BC3AB4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EBC2-31B6-424D-AAA7-103A4C1E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1E7C1-8EF7-41B8-ACBA-7393CB27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754B-0F30-4E79-AB13-CF08F6C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CE9C6-644E-4078-9463-29CEB77C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1C007-B882-4994-B7F7-F0BECBE85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43A59F-8DE9-4AAC-86F7-A4E14DE7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7D074A-0894-4FA5-9EA2-DFD32F06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8F0DD-DE40-41B8-9EC0-9142CEEB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4205E-A9AE-4FDE-B138-BF2C0E5C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E72E45-8085-473D-99B1-58A24052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2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35D1-5280-4C6D-8551-F7EC6CCF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96B593-3CF6-444F-A59C-5755B79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0EDBA-4713-4855-BF18-6EC16BA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2347A-1EF7-41B0-B331-1943AFE5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FD2EB5-5F61-40E4-8B5C-361C6383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8AE97-3389-40DD-92F1-102555F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3EB66-D927-4BE1-AD26-E80F2BCB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72DD9-0372-4D52-99AB-1AF7DD7D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E0F03-F40D-467A-B314-C84D586B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8DA1E-09F4-418A-A64F-BE4BEF68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F92E4-6D68-4539-B0CE-A03FCF2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E3CB2-7DE9-4DE8-86AE-F497602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21CDE-64EE-4094-BF83-F6D0093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72054-BC90-439C-AEE0-D96753C6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683B9E-C2A3-4835-A27D-936E6D75F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7D94C4-C0D3-45A0-B7F3-2F3D3592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5E684-8D21-4BD3-843E-E0880395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FE455-F36B-4748-BDF3-EE84957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E85F1-1714-4377-A716-1B75A633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A53D20-8E5B-47E7-A4D5-CC23BDE9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FBDB2-47FE-43CD-9ECA-550D491E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D62D-EB7A-455A-AE79-970A6625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1FD-2490-446E-84D0-38686FF1962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A1D10-345C-4C0E-96D3-C9614E22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D7695-9336-43BE-AC63-E113E406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607FE-0056-45DF-B2EC-2DD18317E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System Level I/O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3D20EF-6C1C-42BF-8862-5F94A2C1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李天驰 游震邦</a:t>
            </a:r>
            <a:endParaRPr lang="en-US" altLang="zh-CN" dirty="0"/>
          </a:p>
          <a:p>
            <a:r>
              <a:rPr lang="en-US" altLang="zh-CN" dirty="0"/>
              <a:t>2021/12/4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90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1AA08-EF7B-4986-AEDA-2A42D362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r>
              <a:rPr lang="en-US" altLang="zh-CN" dirty="0"/>
              <a:t>-mode</a:t>
            </a:r>
            <a:r>
              <a:rPr lang="zh-CN" altLang="en-US" dirty="0"/>
              <a:t>（常用）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4F6B6C-6BC0-4BC0-8CEB-EF95BE6D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“r”</a:t>
            </a:r>
            <a:r>
              <a:rPr lang="zh-CN" altLang="en-US" dirty="0"/>
              <a:t>：只读</a:t>
            </a:r>
            <a:endParaRPr lang="en-US" altLang="zh-CN" dirty="0"/>
          </a:p>
          <a:p>
            <a:r>
              <a:rPr lang="en-US" altLang="zh-CN" dirty="0"/>
              <a:t>“w”</a:t>
            </a:r>
            <a:r>
              <a:rPr lang="zh-CN" altLang="en-US" dirty="0"/>
              <a:t>：只写，截断</a:t>
            </a:r>
            <a:endParaRPr lang="en-US" altLang="zh-CN" dirty="0"/>
          </a:p>
          <a:p>
            <a:r>
              <a:rPr lang="en-US" altLang="zh-CN" dirty="0"/>
              <a:t>“a”</a:t>
            </a:r>
            <a:r>
              <a:rPr lang="zh-CN" altLang="en-US" dirty="0"/>
              <a:t>：附加</a:t>
            </a:r>
            <a:endParaRPr lang="en-US" altLang="zh-CN" dirty="0"/>
          </a:p>
          <a:p>
            <a:r>
              <a:rPr lang="en-US" altLang="zh-CN" dirty="0"/>
              <a:t>“r+”</a:t>
            </a:r>
            <a:r>
              <a:rPr lang="zh-CN" altLang="en-US" dirty="0"/>
              <a:t>：打开文本文件并更新</a:t>
            </a:r>
            <a:endParaRPr lang="en-US" altLang="zh-CN" dirty="0"/>
          </a:p>
          <a:p>
            <a:r>
              <a:rPr lang="en-US" altLang="zh-CN" dirty="0"/>
              <a:t>“w+”</a:t>
            </a:r>
            <a:r>
              <a:rPr lang="zh-CN" altLang="en-US" dirty="0"/>
              <a:t>：创建文本文件并更新，截断</a:t>
            </a:r>
            <a:endParaRPr lang="en-US" altLang="zh-CN" dirty="0"/>
          </a:p>
          <a:p>
            <a:r>
              <a:rPr lang="en-US" altLang="zh-CN" dirty="0"/>
              <a:t>“a+”</a:t>
            </a:r>
            <a:r>
              <a:rPr lang="zh-CN" altLang="en-US" dirty="0"/>
              <a:t>：附加并更新</a:t>
            </a:r>
            <a:endParaRPr lang="en-US" altLang="zh-CN" dirty="0"/>
          </a:p>
          <a:p>
            <a:r>
              <a:rPr lang="en-US" altLang="zh-CN" dirty="0"/>
              <a:t>“b”</a:t>
            </a:r>
            <a:r>
              <a:rPr lang="zh-CN" altLang="en-US" dirty="0"/>
              <a:t>：在上面的选项后加“</a:t>
            </a:r>
            <a:r>
              <a:rPr lang="en-US" altLang="zh-CN" dirty="0"/>
              <a:t>b</a:t>
            </a:r>
            <a:r>
              <a:rPr lang="zh-CN" altLang="en-US" dirty="0"/>
              <a:t>”，打开二进制文件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356711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B5E036-38F4-4F91-A332-7CBCA51B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4A6F7-E959-4B01-98A1-96755303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将文件模型化为流（</a:t>
            </a:r>
            <a:r>
              <a:rPr lang="en-US" altLang="zh-CN" dirty="0"/>
              <a:t>stream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缓冲区（</a:t>
            </a:r>
            <a:r>
              <a:rPr lang="en-US" altLang="zh-CN" dirty="0"/>
              <a:t>buffer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全缓冲：磁盘文件</a:t>
            </a:r>
            <a:endParaRPr lang="en-US" altLang="zh-CN" dirty="0"/>
          </a:p>
          <a:p>
            <a:pPr lvl="1"/>
            <a:r>
              <a:rPr lang="zh-CN" altLang="en-US" dirty="0"/>
              <a:t>行缓冲：</a:t>
            </a:r>
            <a:r>
              <a:rPr lang="en-US" altLang="zh-CN" dirty="0"/>
              <a:t>stdin, 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pPr lvl="1"/>
            <a:r>
              <a:rPr lang="zh-CN" altLang="en-US" dirty="0"/>
              <a:t>无缓冲</a:t>
            </a:r>
          </a:p>
        </p:txBody>
      </p:sp>
    </p:spTree>
    <p:extLst>
      <p:ext uri="{BB962C8B-B14F-4D97-AF65-F5344CB8AC3E}">
        <p14:creationId xmlns:p14="http://schemas.microsoft.com/office/powerpoint/2010/main" val="351062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9E74-4923-404D-B421-F3FF812B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r>
              <a:rPr lang="en-US" altLang="zh-CN" dirty="0"/>
              <a:t>-</a:t>
            </a:r>
            <a:r>
              <a:rPr lang="zh-CN" altLang="en-US" dirty="0"/>
              <a:t>缓冲区引起的问题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E13CD-B843-4607-9C19-AA28BF91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文件没有</a:t>
            </a:r>
            <a:r>
              <a:rPr lang="en-US" altLang="zh-CN" dirty="0"/>
              <a:t>close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非正常退出时，在缓冲区中的数据不会被自动刷新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信号安全：</a:t>
            </a:r>
            <a:endParaRPr lang="en-US" altLang="zh-CN" dirty="0"/>
          </a:p>
          <a:p>
            <a:pPr lvl="1"/>
            <a:r>
              <a:rPr lang="en-US" altLang="zh-CN" dirty="0" err="1"/>
              <a:t>printf</a:t>
            </a:r>
            <a:r>
              <a:rPr lang="zh-CN" altLang="en-US" dirty="0"/>
              <a:t>信号不安全，因为要获得缓冲区的锁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交替读写</a:t>
            </a:r>
            <a:endParaRPr lang="en-US" altLang="zh-CN" dirty="0"/>
          </a:p>
          <a:p>
            <a:pPr lvl="1"/>
            <a:r>
              <a:rPr lang="zh-CN" altLang="en-US" dirty="0"/>
              <a:t>在读和写之间必须刷新缓冲区，因为读和写共享相同的缓冲区，并且读和写之间不会自动刷新</a:t>
            </a:r>
            <a:endParaRPr lang="en-US" altLang="zh-CN" dirty="0"/>
          </a:p>
          <a:p>
            <a:pPr lvl="1"/>
            <a:r>
              <a:rPr lang="zh-CN" altLang="en-US" dirty="0"/>
              <a:t>取决于实现，</a:t>
            </a:r>
            <a:r>
              <a:rPr lang="en-US" altLang="zh-CN" dirty="0"/>
              <a:t>C</a:t>
            </a:r>
            <a:r>
              <a:rPr lang="zh-CN" altLang="en-US" dirty="0"/>
              <a:t>标准不保证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用一个文件不要用两个流去写，否则可能产生同步错误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85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14DC-33DF-4A91-BDF3-860B3201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03EFE-8EF4-4EE7-ABCC-F3F3C872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无缓冲</a:t>
            </a:r>
            <a:endParaRPr lang="en-US" altLang="zh-CN" dirty="0"/>
          </a:p>
          <a:p>
            <a:pPr lvl="1"/>
            <a:r>
              <a:rPr lang="en-US" altLang="zh-CN" dirty="0" err="1"/>
              <a:t>rio_readn</a:t>
            </a:r>
            <a:endParaRPr lang="en-US" altLang="zh-CN" dirty="0"/>
          </a:p>
          <a:p>
            <a:pPr lvl="1"/>
            <a:r>
              <a:rPr lang="en-US" altLang="zh-CN" dirty="0" err="1"/>
              <a:t>rio_written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带缓冲</a:t>
            </a:r>
            <a:endParaRPr lang="en-US" altLang="zh-CN" dirty="0"/>
          </a:p>
          <a:p>
            <a:pPr lvl="1"/>
            <a:r>
              <a:rPr lang="en-US" altLang="zh-CN" dirty="0" err="1"/>
              <a:t>rio_readinitb</a:t>
            </a:r>
            <a:endParaRPr lang="en-US" altLang="zh-CN" dirty="0"/>
          </a:p>
          <a:p>
            <a:pPr lvl="1"/>
            <a:r>
              <a:rPr lang="en-US" altLang="zh-CN" dirty="0" err="1"/>
              <a:t>rio_readlineb</a:t>
            </a:r>
            <a:r>
              <a:rPr lang="en-US" altLang="zh-CN" dirty="0"/>
              <a:t>/</a:t>
            </a:r>
            <a:r>
              <a:rPr lang="en-US" altLang="zh-CN" dirty="0" err="1"/>
              <a:t>rio_readnb</a:t>
            </a:r>
            <a:endParaRPr lang="en-US" altLang="zh-CN" dirty="0"/>
          </a:p>
          <a:p>
            <a:pPr lvl="1"/>
            <a:r>
              <a:rPr lang="en-US" altLang="zh-CN" dirty="0" err="1"/>
              <a:t>rio_readn</a:t>
            </a:r>
            <a:r>
              <a:rPr lang="en-US" altLang="zh-CN" dirty="0"/>
              <a:t>/</a:t>
            </a:r>
            <a:r>
              <a:rPr lang="en-US" altLang="zh-CN" dirty="0" err="1"/>
              <a:t>rio_writen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16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DE5F-1837-43EA-919B-F4D05BB7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</a:t>
            </a:r>
            <a:r>
              <a:rPr lang="en-US" altLang="zh-CN" dirty="0"/>
              <a:t>&amp;I/O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54071-8728-4128-BF3D-13351DE8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描述符表</a:t>
            </a:r>
            <a:endParaRPr lang="en-US" altLang="zh-CN" dirty="0"/>
          </a:p>
          <a:p>
            <a:r>
              <a:rPr lang="zh-CN" altLang="en-US" dirty="0"/>
              <a:t>文件表</a:t>
            </a:r>
            <a:endParaRPr lang="en-US" altLang="zh-CN" dirty="0"/>
          </a:p>
          <a:p>
            <a:r>
              <a:rPr lang="en-US" altLang="zh-CN" dirty="0"/>
              <a:t>v-node</a:t>
            </a:r>
            <a:r>
              <a:rPr lang="zh-CN" altLang="en-US" dirty="0"/>
              <a:t>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lvl="1"/>
            <a:r>
              <a:rPr lang="en-US" altLang="zh-CN" dirty="0"/>
              <a:t>dup</a:t>
            </a:r>
          </a:p>
          <a:p>
            <a:pPr lvl="1"/>
            <a:r>
              <a:rPr lang="en-US" altLang="zh-CN" dirty="0"/>
              <a:t>dup2</a:t>
            </a:r>
          </a:p>
        </p:txBody>
      </p:sp>
    </p:spTree>
    <p:extLst>
      <p:ext uri="{BB962C8B-B14F-4D97-AF65-F5344CB8AC3E}">
        <p14:creationId xmlns:p14="http://schemas.microsoft.com/office/powerpoint/2010/main" val="82557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E7C5B-C2B3-49E8-B6C5-B3012FBD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36137-5F9E-4CAB-9C95-149A1DA9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用哪一套</a:t>
            </a:r>
            <a:r>
              <a:rPr lang="en-US" altLang="zh-CN" dirty="0"/>
              <a:t>I/O</a:t>
            </a:r>
            <a:r>
              <a:rPr lang="zh-CN" altLang="en-US" dirty="0"/>
              <a:t>包？</a:t>
            </a:r>
            <a:endParaRPr lang="en-US" altLang="zh-CN" dirty="0"/>
          </a:p>
          <a:p>
            <a:pPr lvl="1"/>
            <a:r>
              <a:rPr lang="zh-CN" altLang="en-US" dirty="0"/>
              <a:t>只要有可能就使用标准</a:t>
            </a:r>
            <a:r>
              <a:rPr lang="en-US" altLang="zh-CN" dirty="0"/>
              <a:t>I/O</a:t>
            </a:r>
          </a:p>
          <a:p>
            <a:pPr lvl="1"/>
            <a:r>
              <a:rPr lang="zh-CN" altLang="en-US" dirty="0"/>
              <a:t>网络套接字：在读之前刷新缓冲区，在写之前读完缓冲区，或者使用</a:t>
            </a:r>
            <a:r>
              <a:rPr lang="en-US" altLang="zh-CN" dirty="0"/>
              <a:t>RIO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对同一个文件</a:t>
            </a:r>
            <a:endParaRPr lang="en-US" altLang="zh-CN" dirty="0"/>
          </a:p>
          <a:p>
            <a:pPr lvl="1"/>
            <a:r>
              <a:rPr lang="zh-CN" altLang="en-US" dirty="0"/>
              <a:t>尽可能不要共享文件位置</a:t>
            </a:r>
            <a:endParaRPr lang="en-US" altLang="zh-CN" dirty="0"/>
          </a:p>
          <a:p>
            <a:pPr lvl="1"/>
            <a:r>
              <a:rPr lang="zh-CN" altLang="en-US" dirty="0"/>
              <a:t>当有写者时，不要有其他的读者</a:t>
            </a:r>
            <a:r>
              <a:rPr lang="en-US" altLang="zh-CN" dirty="0"/>
              <a:t>/</a:t>
            </a:r>
            <a:r>
              <a:rPr lang="zh-CN" altLang="en-US" dirty="0"/>
              <a:t>写者</a:t>
            </a:r>
            <a:endParaRPr lang="en-US" altLang="zh-CN" dirty="0"/>
          </a:p>
          <a:p>
            <a:pPr lvl="1"/>
            <a:r>
              <a:rPr lang="zh-CN" altLang="en-US" dirty="0"/>
              <a:t>可以有多个读者（但是不要共享文件位置）</a:t>
            </a:r>
          </a:p>
        </p:txBody>
      </p:sp>
    </p:spTree>
    <p:extLst>
      <p:ext uri="{BB962C8B-B14F-4D97-AF65-F5344CB8AC3E}">
        <p14:creationId xmlns:p14="http://schemas.microsoft.com/office/powerpoint/2010/main" val="345883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EC284-C071-4E5B-9F3D-21E1C27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(Part 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9DE6A-98F9-40F1-8A31-2308A9D7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  <a:endParaRPr lang="en-US" altLang="zh-CN" dirty="0"/>
          </a:p>
          <a:p>
            <a:pPr lvl="1"/>
            <a:r>
              <a:rPr lang="en-US" altLang="zh-CN" dirty="0"/>
              <a:t>open/close, read/write, seek…</a:t>
            </a:r>
          </a:p>
          <a:p>
            <a:pPr lvl="1"/>
            <a:r>
              <a:rPr lang="en-US" altLang="zh-CN" dirty="0"/>
              <a:t>stat</a:t>
            </a:r>
          </a:p>
          <a:p>
            <a:r>
              <a:rPr lang="zh-CN" altLang="en-US" dirty="0"/>
              <a:t>文件类型</a:t>
            </a:r>
            <a:endParaRPr lang="en-US" altLang="zh-CN" dirty="0"/>
          </a:p>
          <a:p>
            <a:pPr lvl="1"/>
            <a:r>
              <a:rPr lang="zh-CN" altLang="en-US" dirty="0"/>
              <a:t>普通文件、目录文件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I/O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en-US" altLang="zh-CN" dirty="0"/>
              <a:t>UNIX I/O</a:t>
            </a:r>
            <a:r>
              <a:rPr lang="zh-CN" altLang="en-US" dirty="0"/>
              <a:t>，标准</a:t>
            </a:r>
            <a:r>
              <a:rPr lang="en-US" altLang="zh-CN" dirty="0"/>
              <a:t>I/O</a:t>
            </a:r>
            <a:r>
              <a:rPr lang="zh-CN" altLang="en-US" dirty="0"/>
              <a:t>，</a:t>
            </a:r>
            <a:r>
              <a:rPr lang="en-US" altLang="zh-CN" dirty="0"/>
              <a:t>RIO…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2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DE9F-6577-42F4-9AB3-CE36BEE2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(Part II)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8EE4C-9F0B-47CC-9DD2-80D63E8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共享文件</a:t>
            </a:r>
            <a:endParaRPr lang="en-US" altLang="zh-CN" dirty="0"/>
          </a:p>
          <a:p>
            <a:pPr lvl="1"/>
            <a:r>
              <a:rPr lang="zh-CN" altLang="en-US" dirty="0"/>
              <a:t>描述符表</a:t>
            </a:r>
            <a:endParaRPr lang="en-US" altLang="zh-CN" dirty="0"/>
          </a:p>
          <a:p>
            <a:pPr lvl="1"/>
            <a:r>
              <a:rPr lang="zh-CN" altLang="en-US" dirty="0"/>
              <a:t>打开文件表</a:t>
            </a:r>
            <a:endParaRPr lang="en-US" altLang="zh-CN" dirty="0"/>
          </a:p>
          <a:p>
            <a:pPr lvl="1"/>
            <a:r>
              <a:rPr lang="en-US" altLang="zh-CN" dirty="0"/>
              <a:t>v-node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重定向</a:t>
            </a:r>
          </a:p>
        </p:txBody>
      </p:sp>
    </p:spTree>
    <p:extLst>
      <p:ext uri="{BB962C8B-B14F-4D97-AF65-F5344CB8AC3E}">
        <p14:creationId xmlns:p14="http://schemas.microsoft.com/office/powerpoint/2010/main" val="279501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53DDE-4F67-4CDE-B94E-90221EF9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– open/close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C9C95-3109-43C7-9AFA-8A7929FC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</a:p>
          <a:p>
            <a:pPr lvl="1"/>
            <a:r>
              <a:rPr lang="zh-CN" altLang="en-US" dirty="0"/>
              <a:t>路径名：绝对路径</a:t>
            </a:r>
            <a:r>
              <a:rPr lang="en-US" altLang="zh-CN" dirty="0"/>
              <a:t>/</a:t>
            </a:r>
            <a:r>
              <a:rPr lang="zh-CN" altLang="en-US" dirty="0"/>
              <a:t>相对路径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为什么要用相对路径？</a:t>
            </a:r>
            <a:r>
              <a:rPr lang="zh-CN" altLang="en-US" dirty="0"/>
              <a:t>方便、可移植</a:t>
            </a:r>
            <a:endParaRPr lang="en-US" altLang="zh-CN" dirty="0"/>
          </a:p>
          <a:p>
            <a:pPr lvl="1"/>
            <a:r>
              <a:rPr lang="en-US" altLang="zh-CN" dirty="0"/>
              <a:t>flags</a:t>
            </a:r>
          </a:p>
          <a:p>
            <a:pPr lvl="2"/>
            <a:r>
              <a:rPr lang="zh-CN" altLang="en-US" dirty="0"/>
              <a:t>读写权限：只读、只写、可读可写</a:t>
            </a:r>
            <a:endParaRPr lang="en-US" altLang="zh-CN" dirty="0"/>
          </a:p>
          <a:p>
            <a:pPr lvl="2"/>
            <a:r>
              <a:rPr lang="zh-CN" altLang="en-US" dirty="0"/>
              <a:t>写方式：</a:t>
            </a:r>
            <a:r>
              <a:rPr lang="en-US" altLang="zh-CN" dirty="0"/>
              <a:t>create, </a:t>
            </a:r>
            <a:r>
              <a:rPr lang="en-US" altLang="zh-CN" dirty="0" err="1"/>
              <a:t>trunc</a:t>
            </a:r>
            <a:r>
              <a:rPr lang="en-US" altLang="zh-CN" dirty="0"/>
              <a:t>, append</a:t>
            </a:r>
            <a:r>
              <a:rPr lang="zh-CN" altLang="en-US" dirty="0"/>
              <a:t>（在</a:t>
            </a:r>
            <a:r>
              <a:rPr lang="zh-CN" altLang="en-US" dirty="0">
                <a:solidFill>
                  <a:srgbClr val="FF0000"/>
                </a:solidFill>
              </a:rPr>
              <a:t>每次</a:t>
            </a:r>
            <a:r>
              <a:rPr lang="zh-CN" altLang="en-US" dirty="0"/>
              <a:t>写操作前，都要设置文件位置到文件末尾）</a:t>
            </a:r>
            <a:endParaRPr lang="en-US" altLang="zh-CN" dirty="0"/>
          </a:p>
          <a:p>
            <a:pPr lvl="1"/>
            <a:r>
              <a:rPr lang="en-US" altLang="zh-CN" dirty="0"/>
              <a:t>mode</a:t>
            </a:r>
          </a:p>
          <a:p>
            <a:pPr lvl="2"/>
            <a:r>
              <a:rPr lang="zh-CN" altLang="en-US" dirty="0"/>
              <a:t>对拥有者和其他人的权限，读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2"/>
            <a:r>
              <a:rPr lang="en-US" altLang="zh-CN" dirty="0" err="1"/>
              <a:t>umask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893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3972-E590-4D63-A8E3-D617CD46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– open/close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04C2-5510-4AD2-BB4B-178BC71B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Close</a:t>
            </a:r>
          </a:p>
          <a:p>
            <a:pPr lvl="1"/>
            <a:r>
              <a:rPr lang="zh-CN" altLang="en-US" dirty="0"/>
              <a:t>如果不</a:t>
            </a:r>
            <a:r>
              <a:rPr lang="en-US" altLang="zh-CN" dirty="0"/>
              <a:t>close</a:t>
            </a:r>
            <a:r>
              <a:rPr lang="zh-CN" altLang="en-US" dirty="0"/>
              <a:t>，会怎么样？</a:t>
            </a:r>
            <a:endParaRPr lang="en-US" altLang="zh-CN" dirty="0"/>
          </a:p>
          <a:p>
            <a:pPr lvl="2"/>
            <a:r>
              <a:rPr lang="zh-CN" altLang="en-US" dirty="0"/>
              <a:t>内存泄漏、在</a:t>
            </a:r>
            <a:r>
              <a:rPr lang="en-US" altLang="zh-CN" dirty="0" err="1"/>
              <a:t>stdio</a:t>
            </a:r>
            <a:r>
              <a:rPr lang="zh-CN" altLang="en-US" dirty="0"/>
              <a:t>上有缓冲区会引起错误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9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8F046-E426-43E2-93B7-B54E9DB9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– read/write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BE24C-B6A8-4E0E-9145-8689FCC0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暴力复制</a:t>
            </a:r>
            <a:endParaRPr lang="en-US" altLang="zh-CN" dirty="0"/>
          </a:p>
          <a:p>
            <a:r>
              <a:rPr lang="zh-CN" altLang="en-US" dirty="0"/>
              <a:t>不足值：</a:t>
            </a:r>
            <a:endParaRPr lang="en-US" altLang="zh-CN" dirty="0"/>
          </a:p>
          <a:p>
            <a:pPr lvl="1"/>
            <a:r>
              <a:rPr lang="zh-CN" altLang="en-US" dirty="0"/>
              <a:t>读时遇到</a:t>
            </a:r>
            <a:r>
              <a:rPr lang="en-US" altLang="zh-CN" dirty="0"/>
              <a:t>EOF</a:t>
            </a:r>
          </a:p>
          <a:p>
            <a:pPr lvl="1"/>
            <a:r>
              <a:rPr lang="zh-CN" altLang="en-US" dirty="0"/>
              <a:t>从终端读文本行</a:t>
            </a:r>
            <a:endParaRPr lang="en-US" altLang="zh-CN" dirty="0"/>
          </a:p>
          <a:p>
            <a:pPr lvl="1"/>
            <a:r>
              <a:rPr lang="zh-CN" altLang="en-US" dirty="0"/>
              <a:t>读和写网络套接字</a:t>
            </a:r>
          </a:p>
        </p:txBody>
      </p:sp>
    </p:spTree>
    <p:extLst>
      <p:ext uri="{BB962C8B-B14F-4D97-AF65-F5344CB8AC3E}">
        <p14:creationId xmlns:p14="http://schemas.microsoft.com/office/powerpoint/2010/main" val="11970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4FB25-BE05-45B3-8C42-7E837F4B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– </a:t>
            </a:r>
            <a:r>
              <a:rPr lang="zh-CN" altLang="en-US" dirty="0"/>
              <a:t>普通文件和目录文件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7E7B5-BDE9-46B3-BDF1-ECD4A582C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普通文件</a:t>
            </a:r>
            <a:endParaRPr lang="en-US" altLang="zh-CN" dirty="0"/>
          </a:p>
          <a:p>
            <a:pPr lvl="1"/>
            <a:r>
              <a:rPr lang="en-US" altLang="zh-CN" dirty="0"/>
              <a:t>open/close</a:t>
            </a:r>
          </a:p>
          <a:p>
            <a:pPr lvl="1"/>
            <a:r>
              <a:rPr lang="en-US" altLang="zh-CN" dirty="0"/>
              <a:t>read/write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权限</a:t>
            </a:r>
            <a:endParaRPr lang="en-US" altLang="zh-CN" dirty="0"/>
          </a:p>
          <a:p>
            <a:pPr lvl="2"/>
            <a:r>
              <a:rPr lang="zh-CN" altLang="en-US" dirty="0"/>
              <a:t>可读</a:t>
            </a:r>
            <a:endParaRPr lang="en-US" altLang="zh-CN" dirty="0"/>
          </a:p>
          <a:p>
            <a:pPr lvl="2"/>
            <a:r>
              <a:rPr lang="zh-CN" altLang="en-US" dirty="0"/>
              <a:t>可写</a:t>
            </a:r>
            <a:endParaRPr lang="en-US" altLang="zh-CN" dirty="0"/>
          </a:p>
          <a:p>
            <a:pPr lvl="2"/>
            <a:r>
              <a:rPr lang="zh-CN" altLang="en-US" dirty="0"/>
              <a:t>可执行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5E35BAB-A052-40A3-AAE1-03F2DA00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目录文件</a:t>
            </a:r>
            <a:endParaRPr lang="en-US" altLang="zh-CN" dirty="0"/>
          </a:p>
          <a:p>
            <a:pPr lvl="1"/>
            <a:r>
              <a:rPr lang="en-US" altLang="zh-CN" dirty="0" err="1"/>
              <a:t>opendir</a:t>
            </a:r>
            <a:r>
              <a:rPr lang="en-US" altLang="zh-CN" dirty="0"/>
              <a:t>/</a:t>
            </a:r>
            <a:r>
              <a:rPr lang="en-US" altLang="zh-CN" dirty="0" err="1"/>
              <a:t>closedir</a:t>
            </a:r>
            <a:endParaRPr lang="en-US" altLang="zh-CN" dirty="0"/>
          </a:p>
          <a:p>
            <a:pPr lvl="1"/>
            <a:r>
              <a:rPr lang="en-US" altLang="zh-CN" dirty="0" err="1"/>
              <a:t>readdir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权限：</a:t>
            </a:r>
            <a:endParaRPr lang="en-US" altLang="zh-CN" dirty="0"/>
          </a:p>
          <a:p>
            <a:pPr lvl="2"/>
            <a:r>
              <a:rPr lang="zh-CN" altLang="en-US" dirty="0"/>
              <a:t>可读</a:t>
            </a:r>
            <a:endParaRPr lang="en-US" altLang="zh-CN" dirty="0"/>
          </a:p>
          <a:p>
            <a:pPr lvl="2"/>
            <a:r>
              <a:rPr lang="zh-CN" altLang="en-US" dirty="0"/>
              <a:t>可写</a:t>
            </a:r>
            <a:endParaRPr lang="en-US" altLang="zh-CN" dirty="0"/>
          </a:p>
          <a:p>
            <a:pPr lvl="2"/>
            <a:r>
              <a:rPr lang="zh-CN" altLang="en-US" dirty="0"/>
              <a:t>可执行</a:t>
            </a:r>
            <a:r>
              <a:rPr lang="en-US" altLang="zh-CN" dirty="0"/>
              <a:t>(cd)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2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DC9B0C-1A16-4083-A9EF-228A6875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- stat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581A16-AFDF-4DB6-8343-BC0EA68F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stat/</a:t>
            </a:r>
            <a:r>
              <a:rPr lang="en-US" altLang="zh-CN" dirty="0" err="1"/>
              <a:t>fstat</a:t>
            </a:r>
            <a:endParaRPr lang="en-US" altLang="zh-CN" dirty="0"/>
          </a:p>
          <a:p>
            <a:pPr lvl="1"/>
            <a:r>
              <a:rPr lang="zh-CN" altLang="en-US" dirty="0"/>
              <a:t>头部数据和文件内容</a:t>
            </a:r>
            <a:endParaRPr lang="en-US" altLang="zh-CN" dirty="0"/>
          </a:p>
          <a:p>
            <a:pPr lvl="1"/>
            <a:r>
              <a:rPr lang="zh-CN" altLang="en-US" dirty="0"/>
              <a:t>依赖平台，所以</a:t>
            </a:r>
            <a:r>
              <a:rPr lang="en-US" altLang="zh-CN" dirty="0" err="1"/>
              <a:t>stdio</a:t>
            </a:r>
            <a:r>
              <a:rPr lang="zh-CN" altLang="en-US" dirty="0"/>
              <a:t>中没有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36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42B0-F504-4FE3-B73D-680B8E6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vs </a:t>
            </a:r>
            <a:r>
              <a:rPr lang="en-US" altLang="zh-CN" dirty="0" err="1"/>
              <a:t>stdio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EC9CE-9FB3-403E-BE7A-C4CA9DA07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UNIX I/O</a:t>
            </a:r>
          </a:p>
          <a:p>
            <a:pPr lvl="1"/>
            <a:r>
              <a:rPr lang="en-US" altLang="zh-CN" dirty="0"/>
              <a:t>open/close</a:t>
            </a:r>
          </a:p>
          <a:p>
            <a:pPr lvl="1"/>
            <a:r>
              <a:rPr lang="en-US" altLang="zh-CN" dirty="0"/>
              <a:t>read/write</a:t>
            </a:r>
          </a:p>
          <a:p>
            <a:pPr lvl="1"/>
            <a:r>
              <a:rPr lang="en-US" altLang="zh-CN" dirty="0" err="1"/>
              <a:t>lseek</a:t>
            </a:r>
            <a:endParaRPr lang="en-US" altLang="zh-CN" dirty="0"/>
          </a:p>
          <a:p>
            <a:pPr lvl="1"/>
            <a:r>
              <a:rPr lang="en-US" altLang="zh-CN" dirty="0"/>
              <a:t>dup/dup2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8F5E86-4102-4B81-AE60-D48590F15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endParaRPr lang="en-US" altLang="zh-CN" dirty="0"/>
          </a:p>
          <a:p>
            <a:pPr lvl="1"/>
            <a:r>
              <a:rPr lang="en-US" altLang="zh-CN" dirty="0" err="1"/>
              <a:t>fopen</a:t>
            </a:r>
            <a:r>
              <a:rPr lang="en-US" altLang="zh-CN" dirty="0"/>
              <a:t>/</a:t>
            </a:r>
            <a:r>
              <a:rPr lang="en-US" altLang="zh-CN" dirty="0" err="1"/>
              <a:t>fdopen</a:t>
            </a:r>
            <a:r>
              <a:rPr lang="en-US" altLang="zh-CN" dirty="0"/>
              <a:t>/</a:t>
            </a:r>
            <a:r>
              <a:rPr lang="en-US" altLang="zh-CN" dirty="0" err="1"/>
              <a:t>fclose</a:t>
            </a:r>
            <a:endParaRPr lang="en-US" altLang="zh-CN" dirty="0"/>
          </a:p>
          <a:p>
            <a:pPr lvl="1"/>
            <a:r>
              <a:rPr lang="en-US" altLang="zh-CN" dirty="0" err="1"/>
              <a:t>fscanf</a:t>
            </a:r>
            <a:r>
              <a:rPr lang="en-US" altLang="zh-CN" dirty="0"/>
              <a:t>/</a:t>
            </a:r>
            <a:r>
              <a:rPr lang="en-US" altLang="zh-CN" dirty="0" err="1"/>
              <a:t>fprintf</a:t>
            </a:r>
            <a:r>
              <a:rPr lang="en-US" altLang="zh-CN" dirty="0"/>
              <a:t>, </a:t>
            </a:r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2"/>
            <a:r>
              <a:rPr lang="en-US" altLang="zh-CN" dirty="0" err="1"/>
              <a:t>fread</a:t>
            </a:r>
            <a:r>
              <a:rPr lang="en-US" altLang="zh-CN" dirty="0"/>
              <a:t>/</a:t>
            </a:r>
            <a:r>
              <a:rPr lang="en-US" altLang="zh-CN" dirty="0" err="1"/>
              <a:t>fwrite</a:t>
            </a:r>
            <a:r>
              <a:rPr lang="zh-CN" altLang="en-US" dirty="0"/>
              <a:t>（较少用）</a:t>
            </a:r>
            <a:endParaRPr lang="en-US" altLang="zh-CN" dirty="0"/>
          </a:p>
          <a:p>
            <a:pPr lvl="1"/>
            <a:r>
              <a:rPr lang="en-US" altLang="zh-CN" dirty="0" err="1"/>
              <a:t>fseek</a:t>
            </a:r>
            <a:endParaRPr lang="en-US" altLang="zh-CN" dirty="0"/>
          </a:p>
          <a:p>
            <a:pPr lvl="1"/>
            <a:r>
              <a:rPr lang="en-US" altLang="zh-CN" dirty="0" err="1"/>
              <a:t>freopen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fflush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94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606</Words>
  <Application>Microsoft Office PowerPoint</Application>
  <PresentationFormat>宽屏</PresentationFormat>
  <Paragraphs>125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System Level I/O</vt:lpstr>
      <vt:lpstr>Outline (Part I)</vt:lpstr>
      <vt:lpstr>Outline (Part II)</vt:lpstr>
      <vt:lpstr>UNIX I/O – open/close</vt:lpstr>
      <vt:lpstr>UNIX I/O – open/close</vt:lpstr>
      <vt:lpstr>UNIX I/O – read/write</vt:lpstr>
      <vt:lpstr>UNIX I/O – 普通文件和目录文件</vt:lpstr>
      <vt:lpstr>UNIX I/O - stat</vt:lpstr>
      <vt:lpstr>UNIX I/O vs stdio</vt:lpstr>
      <vt:lpstr>stdio-mode（常用）</vt:lpstr>
      <vt:lpstr>stdio</vt:lpstr>
      <vt:lpstr>stdio-缓冲区引起的问题</vt:lpstr>
      <vt:lpstr>RIO</vt:lpstr>
      <vt:lpstr>共享文件&amp;I/O重定向</vt:lpstr>
      <vt:lpstr>编程建议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Level I/O</dc:title>
  <dc:creator>Andante Cantabile</dc:creator>
  <cp:lastModifiedBy>Andante Cantabile</cp:lastModifiedBy>
  <cp:revision>3</cp:revision>
  <dcterms:created xsi:type="dcterms:W3CDTF">2021-12-04T00:11:41Z</dcterms:created>
  <dcterms:modified xsi:type="dcterms:W3CDTF">2021-12-04T01:18:25Z</dcterms:modified>
</cp:coreProperties>
</file>