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58" r:id="rId4"/>
    <p:sldId id="257" r:id="rId5"/>
    <p:sldId id="353" r:id="rId6"/>
    <p:sldId id="270" r:id="rId7"/>
    <p:sldId id="313" r:id="rId8"/>
    <p:sldId id="320" r:id="rId9"/>
    <p:sldId id="314" r:id="rId10"/>
    <p:sldId id="368" r:id="rId11"/>
    <p:sldId id="382" r:id="rId12"/>
    <p:sldId id="343" r:id="rId13"/>
    <p:sldId id="369" r:id="rId14"/>
    <p:sldId id="383" r:id="rId15"/>
    <p:sldId id="384" r:id="rId16"/>
    <p:sldId id="370" r:id="rId17"/>
    <p:sldId id="371" r:id="rId18"/>
    <p:sldId id="372" r:id="rId19"/>
    <p:sldId id="265" r:id="rId20"/>
    <p:sldId id="373" r:id="rId21"/>
    <p:sldId id="385" r:id="rId22"/>
    <p:sldId id="375" r:id="rId23"/>
    <p:sldId id="386" r:id="rId24"/>
    <p:sldId id="387" r:id="rId25"/>
    <p:sldId id="388" r:id="rId26"/>
    <p:sldId id="390" r:id="rId27"/>
    <p:sldId id="389" r:id="rId28"/>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36"/>
        <p:guide pos="7508"/>
        <p:guide pos="287"/>
        <p:guide orient="horz" pos="255"/>
        <p:guide orient="horz" pos="215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82400.000000 9500.000000 999,'-68.000000'123.000000'0,"17.000000"-3.000000"0 ,15.000000-3.000000 0,16.000000-2.000000 0,9.000000-6.000000 0,3.000000-6.000000 0,3.000000-6.000000 0,4.000000-6.000000 0,7.000000-10.000000 0,13.000000-12.000000 0,12.000000-13.000000 0,13.000000-12.000000 0</inkml:trace>
</inkml:ink>
</file>

<file path=ppt/ink/ink1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91750.000000 9950.000000 999,'0.000000'-143.000000'0,"0.000000"17.000000"0 ,0.000000 15.000000 0,0.000000 16.000000 0,0.000000 10.000000 0,0.000000 7.000000 0,0.000000 6.000000 0,0.000000 7.000000 0,3.000000 27.000000 0,6.000000 51.000000 0,7.000000 49.000000 0,6.000000 51.000000 0,-1.000000 40.000000 0,-5.000000 31.000000 0,-7.000000 32.000000 0,-5.000000 31.000000 0,-6.000000 3.000000 0,-3.000000-25.000000 0,-3.000000-25.000000 0,-2.000000-25.000000 0,-1.000000-22.000000 0,3.000000-19.000000 0,3.000000-18.000000 0,4.000000-19.000000 0,2.000000-30.000000 0,4.000000-41.000000 0,3.000000-40.000000 0,3.000000-40.000000 0,3.000000-26.000000 0,3.000000-9.000000 0,3.000000-10.000000 0,4.000000-8.000000 0,4.000000-3.000000 0,6.000000 7.000000 0,7.000000 6.000000 0,6.000000 7.000000 0,4.000000 10.000000 0,4.000000 16.000000 0,3.000000 15.000000 0,3.000000 17.000000 0,3.000000 11.000000 0,3.000000 10.000000 0,3.000000 10.000000 0,4.000000 9.000000 0,-4.000000 10.000000 0,-9.000000 14.000000 0,-10.000000 11.000000 0,-8.000000 14.000000 0,-11.000000 5.000000 0,-8.000000 1.000000 0,-10.000000-1.000000 0,-9.000000 1.000000 0,-12.000000 1.000000 0,-11.000000 3.000000 0,-14.000000 3.000000 0,-11.000000 4.000000 0,-9.000000-6.000000 0,-3.000000-11.000000 0,-3.000000-14.000000 0,-2.000000-11.000000 0,-8.000000-9.000000 0,-8.000000-3.000000 0,-10.000000-3.000000 0,-9.000000-2.000000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88250.000000 32350.000000 999,'-5.000000'-97.000000'0,"-9.000000"6.000000"0 ,-10.000000 7.000000 0,-8.000000 6.000000 0,-4.000000-1.000000 0,3.000000-5.000000 0,3.000000-7.000000 0,4.000000-5.000000 0,1.000000-8.000000 0,0.000000-5.000000 0,0.000000-7.000000 0,0.000000-5.000000 0,0.000000-8.000000 0,0.000000-5.000000 0,0.000000-7.000000 0,0.000000-5.000000 0,1.000000 2.000000 0,4.000000 13.000000 0,3.000000 12.000000 0,3.000000 13.000000 0,3.000000 10.000000 0,3.000000 10.000000 0,3.000000 10.000000 0,4.000000 9.000000 0,2.000000 6.000000 0,4.000000 3.000000 0,3.000000 3.000000 0,3.000000 4.000000 0,7.000000-1.000000 0,14.000000-3.000000 0,11.000000-3.000000 0,14.000000-2.000000 0,11.000000 0.000000 0,14.000000 7.000000 0,11.000000 6.000000 0,14.000000 7.000000 0,16.000000 2.000000 0,22.000000 1.000000 0,22.000000-1.000000 0,23.000000 1.000000 0,14.000000-1.000000 0,10.000000 1.000000 0,10.000000-1.000000 0,9.000000 1.000000 0,13.000000-4.000000 0,20.000000-6.000000 0,18.000000-6.000000 0,20.000000-6.000000 0,3.000000-4.000000 0,-8.000000 1.000000 0,-10.000000-1.000000 0,-9.000000 1.000000 0,23.000000-7.000000 0,56.000000-12.000000 0,57.000000-13.000000 0,56.000000-12.000000 0,9.000000-1.000000 0,-37.000000 14.000000 0,-38.000000 11.000000 0,-37.000000 14.000000 0,-24.000000 7.000000 0,-9.000000 3.000000 0,-10.000000 3.000000 0,-8.000000 4.000000 0,-22.000000 2.000000 0,-30.000000 4.000000 0,-32.000000 3.000000 0,-30.000000 3.000000 0,-15.000000-1.000000 0,3.000000-2.000000 0,3.000000-3.000000 0,4.000000-3.000000 0,-18.000000 4.000000 0,-37.000000 13.000000 0,-38.000000 12.000000 0,-37.000000 13.000000 0,-32.000000 1.000000-19,-24.000000-9.000000-41,-26.000000-10.000000-41,-24.000000-8.000000-38</inkml:trace>
</inkml:ink>
</file>

<file path=ppt/ink/ink1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91500.000000 28450.000000 999,'1.000000'-82.000000'0,"4.000000"39.000000"0 ,3.000000 36.000000 0,3.000000 39.000000 0,4.000000 16.000000 0,7.000000-3.000000 0,6.000000-3.000000 0,7.000000-2.000000 0,2.000000-12.000000 0,1.000000-19.000000 0,-1.000000-18.000000 0,1.000000-19.000000 0,-7.000000-13.000000 0,-12.000000-6.000000 0,-13.000000-6.000000 0,-12.000000-6.000000 0,-12.000000 2.000000 0,-8.000000 14.000000 0,-10.000000 11.000000 0,-9.000000 14.000000 0,-2.000000 13.000000 0,6.000000 16.000000 0,7.000000 15.000000 0,6.000000 17.000000 0,6.000000 7.000000 0,6.000000 0.000000 0,7.000000 0.000000 0,6.000000 0.000000 0,4.000000 0.000000 0,4.000000 0.000000 0,3.000000 0.000000 0,3.000000 0.000000 0,6.000000-7.000000 0,9.000000-11.000000 0,10.000000-14.000000 0,10.000000-11.000000 0,-3.000000-14.000000 0,-11.000000-11.000000 0,-14.000000-14.000000 0,-11.000000-11.000000 0,-12.000000-6.000000-19,-9.000000 4.000000-41,-10.000000 3.000000-41,-8.000000 3.000000-38</inkml:trace>
</inkml:ink>
</file>

<file path=ppt/ink/ink10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91400.000000 25750.000000 999,'-19.000000'-202.000000'0,"13.000000"97.000000"0 ,12.000000 97.000000 0,13.000000 98.000000 0,2.000000 47.000000 0,-5.000000 1.000000 0,-7.000000-1.000000 0,-5.000000 1.000000 0,-4.000000-4.000000 0,0.000000-6.000000 0,0.000000-6.000000 0,0.000000-6.000000 0,-2.000000-12.000000 0,-3.000000-15.000000 0,-3.000000-15.000000 0,-2.000000-16.000000 0,2.000000-23.000000 0,9.000000-27.000000 0,10.000000-28.000000 0,10.000000-28.000000 0,7.000000-13.000000 0,6.000000 3.000000 0,7.000000 3.000000 0,6.000000 4.000000 0,6.000000 7.000000 0,6.000000 13.000000 0,7.000000 12.000000 0,6.000000 13.000000 0,-1.000000 7.000000 0,-5.000000 4.000000 0,-7.000000 3.000000 0,-5.000000 3.000000 0,-14.000000 7.000000 0,-18.000000 14.000000 0,-19.000000 11.000000 0,-18.000000 14.000000 0,-20.000000 5.000000 0,-18.000000 1.000000 0,-19.000000-1.000000 0,-18.000000 1.000000 0,-4.000000-4.000000 0,13.000000-6.000000 0,12.000000-6.000000 0,13.000000-6.000000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92000.000000 31700.000000 999,'-19.000000'98.000000'0,"13.000000"-53.000000"0 ,12.000000-53.000000 0,13.000000-52.000000 0,-2.000000-11.000000 0,-16.000000 35.000000 0,-15.000000 35.000000 0,-15.000000 34.000000 0</inkml:trace>
</inkml:ink>
</file>

<file path=ppt/ink/ink10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91800.000000 33350.000000 999,'0.000000'121.000000'0,"0.000000"-5.000000"0 ,0.000000-7.000000 0,0.000000-5.000000 0,1.000000 2.000000 0,4.000000 13.000000 0,3.000000 12.000000 0,3.000000 13.000000 0,-1.000000 6.000000 0,-2.000000 0.000000 0,-3.000000 0.000000 0,-3.000000 0.000000 0,-1.000000-7.000000 0,4.000000-11.000000 0,3.000000-14.000000 0,3.000000-11.000000 0,7.000000-34.000000 0,14.000000-53.000000 0,11.000000-53.000000 0,14.000000-52.000000 0,5.000000-19.000000 0,1.000000 20.000000 0,-1.000000 18.000000 0,1.000000 20.000000 0,-1.000000 13.000000 0,1.000000 9.000000 0,-1.000000 10.000000 0,1.000000 10.000000 0,-4.000000 8.000000 0,-6.000000 10.000000 0,-6.000000 10.000000 0,-6.000000 9.000000 0,-9.000000 7.000000 0,-8.000000 7.000000 0,-10.000000 6.000000 0,-9.000000 7.000000 0,-10.000000 0.000000 0,-9.000000-2.000000 0,-10.000000-3.000000 0,-8.000000-3.000000 0,-12.000000-7.000000 0,-12.000000-9.000000 0,-13.000000-10.000000 0,-12.000000-8.000000 0,-5.000000-8.000000 0,3.000000-2.000000 0,3.000000-3.000000 0,4.000000-3.000000 0</inkml:trace>
</inkml:ink>
</file>

<file path=ppt/ink/ink10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94950.000000 27500.000000 999,'21.000000'-132.000000'0,"-5.000000"-11.000000"0 ,-7.000000-14.000000 0,-5.000000-11.000000 0,-9.000000-4.000000 0,-9.000000 6.000000 0,-10.000000 7.000000 0,-8.000000 6.000000 0,-4.000000 4.000000 0,3.000000 4.000000 0,3.000000 3.000000 0,4.000000 3.000000 0,-1.000000-2.000000 0,-3.000000-6.000000 0,-3.000000-6.000000 0,-2.000000-6.000000 0,0.000000 10.000000 0,7.000000 29.000000 0,6.000000 28.000000 0,7.000000 28.000000 0,18.000000 15.000000 0,31.000000 4.000000 0,32.000000 3.000000 0,31.000000 3.000000 0,34.000000 6.000000 0,38.000000 9.000000 0,37.000000 10.000000 0,38.000000 10.000000 0,24.000000 4.000000 0,14.000000 0.000000 0,11.000000 0.000000 0,14.000000 0.000000 0,-17.000000-2.000000 0,-43.000000-3.000000 0,-44.000000-3.000000 0,-43.000000-2.000000 0,8.000000-1.000000 0,64.000000 3.000000 0,61.000000 3.000000 0,64.000000 4.000000 0,2.000000 1.000000 0,-56.000000 0.000000 0,-56.000000 0.000000 0,-56.000000 0.000000 0,-41.000000 1.000000 0,-25.000000 4.000000 0,-25.000000 3.000000 0,-25.000000 3.000000 0,-27.000000 4.000000-19,-28.000000 7.000000-41,-28.000000 6.000000-41,-27.000000 7.000000-38</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95500.000000 31600.000000 999,'0.000000'-82.000000'0,"0.000000"39.000000"0 ,0.000000 36.000000 0,0.000000 39.000000 0,4.000000-1.000000 0,10.000000-37.000000 0,10.000000-38.000000 0,9.000000-37.000000 0,-2.000000-13.000000 0,-12.000000 13.000000 0,-13.000000 12.000000 0,-12.000000 13.000000 0,-5.000000 21.000000 0,3.000000 32.000000 0,3.000000 31.000000 0,4.000000 32.000000 0</inkml:trace>
</inkml:ink>
</file>

<file path=ppt/ink/ink10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95650.000000 31450.000000 999,'-88.000000'-97.000000'0,"26.000000"6.000000"0 ,24.000000 7.000000 0,26.000000 6.000000 0,12.000000-1.000000 0,0.000000-5.000000 0,0.000000-7.000000 0,0.000000-5.000000 0,1.000000-11.000000 0,4.000000-11.000000 0,3.000000-14.000000 0,3.000000-11.000000 0,-1.000000 3.000000 0,-2.000000 23.000000 0,-3.000000 22.000000 0,-3.000000 22.000000 0,-4.000000 12.000000 0,-3.000000 3.000000 0,-3.000000 3.000000 0,-2.000000 4.000000 0,13.000000 1.000000 0,31.000000 0.000000 0,32.000000 0.000000 0,31.000000 0.000000 0,23.000000 6.000000 0,16.000000 13.000000 0,15.000000 12.000000 0,17.000000 13.000000 0,14.000000 2.000000 0,17.000000-5.000000 0,15.000000-7.000000 0,16.000000-5.000000 0,9.000000-4.000000 0,3.000000 0.000000 0,3.000000 0.000000 0,4.000000 0.000000 0,-1.000000 0.000000 0,-3.000000 0.000000 0,-3.000000 0.000000 0,-2.000000 0.000000 0,-15.000000 1.000000 0,-25.000000 4.000000 0,-25.000000 3.000000 0,-25.000000 3.000000 0,-11.000000-1.000000 0,3.000000-2.000000 0,3.000000-3.000000 0,4.000000-3.000000 0</inkml:trace>
</inkml:ink>
</file>

<file path=ppt/ink/ink1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98600.000000 30550.000000 999,'4.000000'135.000000'0,"10.000000"-27.000000"0 ,10.000000-28.000000 0,9.000000-28.000000 0,-2.000000-27.000000 0,-12.000000-25.000000 0,-13.000000-25.000000 0,-12.000000-25.000000 0</inkml:trace>
</inkml:ink>
</file>

<file path=ppt/ink/ink109.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99100.000000 32500.000000 999,'-116.000000'21.000000'0,"19.000000"-5.000000"0 ,19.000000-7.000000 0,19.000000-5.000000 0,7.000000-6.000000 0,-3.000000-3.000000 0,-3.000000-3.000000 0,-2.000000-2.000000 0,-1.000000 3.000000 0,3.000000 14.000000 0,3.000000 11.000000 0,4.000000 14.000000 0,5.000000 10.000000 0,10.000000 9.000000 0,10.000000 10.000000 0,9.000000 10.000000 0,7.000000 0.000000 0,7.000000-5.000000 0,6.000000-7.000000 0,7.000000-5.000000 0,8.000000-4.000000 0,14.000000 0.000000 0,11.000000 0.000000 0,14.000000 0.000000 0,8.000000-8.000000 0,7.000000-16.000000 0,6.000000-15.000000 0,7.000000-15.000000 0,-3.000000-11.000000 0,-8.000000-2.000000 0,-10.000000-3.000000 0,-9.000000-3.000000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94550.000000 12550.000000 999,'89.000000'-7.000000'0,"-22.000000"-11.000000"0 ,-22.000000-14.000000 0,-21.000000-11.000000 0,-20.000000-3.000000 0,-15.000000 10.000000 0,-15.000000 10.000000 0,-16.000000 9.000000 0,-4.000000 12.000000 0,10.000000 16.000000 0,10.000000 15.000000 0,9.000000 17.000000 0,12.000000 2.000000 0,16.000000-9.000000 0,15.000000-10.000000 0,17.000000-8.000000 0,5.000000-14.000000 0,-3.000000-15.000000 0,-3.000000-15.000000 0,-2.000000-16.000000 0,-11.000000-8.000000 0,-15.000000 0.000000 0,-15.000000 0.000000 0,-16.000000 0.000000 0,-10.000000 10.000000 0,-3.000000 23.000000 0,-3.000000 22.000000 0,-2.000000 22.000000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98250.000000 28950.000000 999,'50.000000'81.000000'0,"0.000000"-37.000000"0 ,0.000000-38.000000 0,0.000000-37.000000 0,-7.000000-21.000000 0,-11.000000-3.000000 0,-14.000000-3.000000 0,-11.000000-2.000000 0,-14.000000 6.000000 0,-11.000000 20.000000 0,-14.000000 18.000000 0,-11.000000 20.000000 0</inkml:trace>
</inkml:ink>
</file>

<file path=ppt/ink/ink111.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100000.000000 27700.000000 999,'-30.000000'-90.000000'0,"-9.000000"23.000000"0 ,-10.000000 22.000000 0,-8.000000 22.000000 0,-8.000000 12.000000 0,-2.000000 3.000000 0,-3.000000 3.000000 0,-3.000000 4.000000 0,2.000000 7.000000 0,10.000000 13.000000 0,10.000000 12.000000 0,9.000000 13.000000 0,6.000000 10.000000 0,3.000000 10.000000 0,3.000000 10.000000 0,4.000000 9.000000 0,7.000000 1.000000 0,13.000000-6.000000 0,12.000000-6.000000 0,13.000000-6.000000 0,12.000000-10.000000 0,13.000000-12.000000 0,12.000000-13.000000 0,13.000000-12.000000 0,4.000000-9.000000 0,-3.000000-2.000000 0,-3.000000-3.000000 0,-2.000000-3.000000 0</inkml:trace>
</inkml:ink>
</file>

<file path=ppt/ink/ink11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99350.000000 25850.000000 999,'-74.000000'-86.000000'0,"4.000000"28.000000"0 ,3.000000 28.000000 0,3.000000 29.000000 0,3.000000 16.000000 0,3.000000 7.000000 0,3.000000 6.000000 0,4.000000 7.000000 0,4.000000 7.000000 0,6.000000 9.000000 0,7.000000 10.000000 0,6.000000 10.000000 0,12.000000-3.000000 0,19.000000-11.000000 0,19.000000-14.000000 0,19.000000-11.000000 0,13.000000-11.000000 0,10.000000-5.000000 0,10.000000-7.000000 0,9.000000-5.000000 0,2.000000-6.000000 0,-2.000000-3.000000 0,-3.000000-3.000000 0,-3.000000-2.000000 0</inkml:trace>
</inkml:ink>
</file>

<file path=ppt/ink/ink11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97400.000000 26950.000000 999,'109.000000'59.000000'0,"-31.000000"-31.000000"0 ,-31.000000-31.000000 0,-31.000000-31.000000 0</inkml:trace>
</inkml:ink>
</file>

<file path=ppt/ink/ink1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98300.000000 24350.000000 999,'7.000000'132.000000'0,"17.000000"-33.000000"0 ,15.000000-35.000000 0,16.000000-34.000000 0,-1.000000-26.000000 0,-15.000000-15.000000 0,-15.000000-15.000000 0,-16.000000-16.000000 0,-8.000000-8.000000 0,0.000000 0.000000 0,0.000000 0.000000 0,0.000000 0.000000 0,-5.000000 0.000000 0,-9.000000 0.000000 0,-10.000000 0.000000 0,-8.000000 0.000000 0,-4.000000 14.000000 0,3.000000 28.000000 0,3.000000 28.000000 0,4.000000 29.000000 0</inkml:trace>
</inkml:ink>
</file>

<file path=ppt/ink/ink1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99950.000000 23150.000000 999,'-75.000000'-88.000000'0,"0.000000"26.000000"0 ,0.000000 24.000000 0,0.000000 26.000000 0,-2.000000 18.000000 0,-3.000000 13.000000 0,-3.000000 12.000000 0,-2.000000 13.000000 0,2.000000 9.000000 0,9.000000 6.000000 0,10.000000 7.000000 0,10.000000 6.000000 0,8.000000 3.000000 0,10.000000 0.000000 0,10.000000 0.000000 0,9.000000 0.000000 0,9.000000-2.000000 0,9.000000-3.000000 0,10.000000-3.000000 0,10.000000-2.000000 0,11.000000-8.000000 0,17.000000-8.000000 0,15.000000-10.000000 0,16.000000-9.000000 0,10.000000-9.000000 0,7.000000-5.000000 0,6.000000-7.000000 0,7.000000-5.000000 0,0.000000-11.000000 0,-2.000000-11.000000 0,-3.000000-14.000000 0,-3.000000-11.000000 0</inkml:trace>
</inkml:ink>
</file>

<file path=ppt/ink/ink1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21200.000000 43200.000000 999,'-96.000000'0.000000'0,"10.000000"0.000000"0 ,10.000000 0.000000 0,9.000000 0.000000 0</inkml:trace>
</inkml:ink>
</file>

<file path=ppt/ink/ink117.xml><?xml version="1.0" encoding="utf-8"?>
<inkml:ink xmlns:inkml="http://www.w3.org/2003/InkML">
  <annotation type="ScanImages2ExtractSignatures">1</annotation>
  <annotation type="ScanImagesWidth">1069853803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20375.000000 43375.000000 333,'108.000000'43.000000'167,"34.000000"32.000000"-1 ,35.000000 32.000000 1,34.000000 32.000000 0</inkml:trace>
</inkml:ink>
</file>

<file path=ppt/ink/ink118.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19850.000000 44325.000000 333,'108.000000'43.000000'167,"34.000000"32.000000"-1 ,35.000000 32.000000 1,34.000000 32.000000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19800.000000 44950.000000 999,'206.000000'-97.000000'0,"-37.000000"6.000000"0 ,-38.000000 7.000000 0,-37.000000 6.000000 0,-23.000000 1.000000 0,-5.000000-3.000000 0,-7.000000-3.000000 0,-5.000000-2.000000 0,-6.000000 0.000000 0,-3.000000 7.000000 0,-3.000000 6.000000 0,-2.000000 7.000000 0,-6.000000 4.000000 0,-6.000000 3.000000 0,-6.000000 3.000000 0,-6.000000 4.000000 0,-9.000000 22.000000 0,-8.000000 45.000000 0,-10.000000 43.000000 0,-9.000000 45.000000 0,-2.000000 21.000000 0,6.000000 0.000000 0,7.000000 0.000000 0,6.000000 0.000000 0,3.000000-10.000000 0,0.000000-18.000000 0,0.000000-19.000000 0,0.000000-18.000000 0</inkml:trace>
</inkml:ink>
</file>

<file path=ppt/ink/ink1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94650.000000 12250.000000 999,'-22.000000'-82.000000'0,"6.000000"39.000000"0 ,7.000000 36.000000 0,6.000000 39.000000 0,4.000000 5.000000 0,4.000000-24.000000 0,3.000000-26.000000 0,3.000000-24.000000 0,-1.000000-1.000000 0,-2.000000 26.000000 0,-3.000000 24.000000 0,-3.000000 26.000000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21000.000000 45100.000000 999,'135.000000'81.000000'-19,"-27.000000"13.000000"-41 ,-28.000000 12.000000-41,-28.000000 13.000000-38</inkml:trace>
</inkml:ink>
</file>

<file path=ppt/ink/ink12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5"/>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20850.000000 44050.000000 333,'108.000000'43.000000'167,"34.000000"32.000000"-1 ,35.000000 32.000000 1,34.000000 32.000000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5"/>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20725.000000 43675.000000 333,'108.000000'43.000000'167,"34.000000"32.000000"-1 ,35.000000 32.000000 1,34.000000 32.000000 0</inkml:trace>
</inkml:ink>
</file>

<file path=ppt/ink/ink123.xml><?xml version="1.0" encoding="utf-8"?>
<inkml:ink xmlns:inkml="http://www.w3.org/2003/InkML">
  <annotation type="ScanImages2ExtractSignatures">1</annotation>
  <annotation type="ScanImagesWidth">481791932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20350.000000 43550.000000 999,'-161.000000'-61.000000'0,"28.000000"28.000000"0 ,28.000000 28.000000 0,29.000000 29.000000 0,13.000000 19.000000 0,1.000000 14.000000 0,-1.000000 11.000000 0,1.000000 14.000000 0,1.000000 13.000000 0,3.000000 16.000000 0,3.000000 15.000000 0,4.000000 17.000000 0,5.000000 7.000000 0,10.000000 0.000000 0,10.000000 0.000000 0,9.000000 0.000000 0,6.000000-13.000000 0,3.000000-24.000000 0,3.000000-26.000000 0,4.000000-24.000000 0</inkml:trace>
</inkml:ink>
</file>

<file path=ppt/ink/ink124.xml><?xml version="1.0" encoding="utf-8"?>
<inkml:ink xmlns:inkml="http://www.w3.org/2003/InkML">
  <annotation type="ScanImages2ExtractSignatures">1</annotation>
  <annotation type="ScanImagesWidth">383188994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19600.000000 45250.000000 999,'162.000000'-96.000000'0,"-24.000000"10.000000"0 ,-26.000000 10.000000 0,-24.000000 9.000000 0</inkml:trace>
</inkml:ink>
</file>

<file path=ppt/ink/ink125.xml><?xml version="1.0" encoding="utf-8"?>
<inkml:ink xmlns:inkml="http://www.w3.org/2003/InkML">
  <annotation type="ScanImages2ExtractSignatures">1</annotation>
  <annotation type="ScanImagesWidth">-1572415256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20500.000000 44400.000000 999,'71.000000'-121.000000'0,"-5.000000"10.000000"0 ,-7.000000 10.000000 0,-5.000000 9.000000 0,-11.000000 9.000000 0,-11.000000 9.000000 0,-14.000000 10.000000 0,-11.000000 10.000000 0,-12.000000 5.000000 0,-9.000000 4.000000 0,-10.000000 3.000000 0,-8.000000 3.000000 0,-3.000000 14.000000 0,7.000000 25.000000 0,6.000000 25.000000 0,7.000000 25.000000 0,2.000000 17.000000 0,1.000000 9.000000 0,-1.000000 10.000000 0,1.000000 10.000000 0,-1.000000 7.000000 0,1.000000 6.000000 0,-1.000000 7.000000 0,1.000000 6.000000 0,1.000000 3.000000 0,3.000000 0.000000 0,3.000000 0.000000 0,4.000000 0.000000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39850.000000 40400.000000 999,'-24.000000'164.000000'0,"4.000000"-22.000000"0 ,3.000000-22.000000 0,3.000000-21.000000 0,3.000000-17.000000 0,3.000000-8.000000 0,3.000000-10.000000 0,4.000000-9.000000 0,1.000000-2.000000 0,0.000000 6.000000 0,0.000000 7.000000 0,0.000000 6.000000 0</inkml:trace>
</inkml:ink>
</file>

<file path=ppt/ink/ink1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48700.000000 40200.000000 999,'164.000000'46.000000'0,"-22.000000"-5.000000"0 ,-22.000000-7.000000 0,-21.000000-5.000000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49500.000000 40500.000000 999,'40.000000'181.000000'0,"-18.000000"-37.000000"0 ,-19.000000-38.000000 0,-18.000000-37.000000 0</inkml:trace>
</inkml:ink>
</file>

<file path=ppt/ink/ink12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7"/>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49100.000000 41700.000000 333,'108.000000'43.000000'167,"34.000000"32.000000"-1 ,35.000000 32.000000 1,34.000000 32.000000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94650.000000 12400.000000 999,'21.000000'-105.000000'0,"-5.000000"-9.000000"0 ,-7.000000-10.000000 0,-5.000000-8.000000 0,-3.000000-8.000000 0,4.000000-2.000000 0,3.000000-3.000000 0,3.000000-3.000000 0,-1.000000-4.000000 0,-2.000000-3.000000 0,-3.000000-3.000000 0,-3.000000-2.000000 0,-4.000000-3.000000 0,-3.000000 1.000000 0,-3.000000-1.000000 0,-2.000000 1.000000 0,-6.000000 2.000000 0,-6.000000 7.000000 0,-6.000000 6.000000 0,-6.000000 7.000000 0,-6.000000 4.000000 0,-2.000000 3.000000 0,-3.000000 3.000000 0,-3.000000 4.000000 0,-1.000000 4.000000 0,4.000000 6.000000 0,3.000000 7.000000 0,3.000000 6.000000 0,4.000000 7.000000 0,7.000000 10.000000 0,6.000000 10.000000 0,7.000000 9.000000 0,8.000000 7.000000 0,14.000000 7.000000 0,11.000000 6.000000 0,14.000000 7.000000 0,18.000000 5.000000 0,25.000000 7.000000 0,25.000000 6.000000 0,25.000000 7.000000 0,21.000000 0.000000 0,20.000000-2.000000 0,18.000000-3.000000 0,20.000000-3.000000 0,8.000000-1.000000 0,1.000000 4.000000 0,-1.000000 3.000000 0,1.000000 3.000000 0,16.000000 3.000000 0,35.000000 3.000000 0,35.000000 3.000000 0,34.000000 4.000000 0,7.000000 1.000000 0,-18.000000 0.000000 0,-19.000000 0.000000 0,-18.000000 0.000000 0,-10.000000-2.000000 0,0.000000-3.000000 0,0.000000-3.000000 0,0.000000-2.000000 0,-8.000000-5.000000 0,-16.000000-2.000000 0,-15.000000-3.000000 0,-15.000000-3.000000 0,-17.000000-1.000000 0,-15.000000 4.000000 0,-15.000000 3.000000 0,-16.000000 3.000000 0,-16.000000-2.000000 0,-16.000000-6.000000 0,-15.000000-6.000000 0,-15.000000-6.000000 0,-28.000000 1.000000-19,-36.000000 9.000000-41,-39.000000 10.000000-41,-36.000000 10.000000-38</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48800.000000 42000.000000 999,'-15.000000'84.000000'0,"23.000000"-31.000000"0 ,22.000000-31.000000 0,22.000000-31.000000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49400.000000 41900.000000 999,'225.000000'-177.000000'-19,"-50.000000"47.000000"-41 ,-50.000000 47.000000-41,-50.000000 48.000000-38</inkml:trace>
</inkml:ink>
</file>

<file path=ppt/ink/ink13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48750.000000 40200.000000 999,'115.000000'0.000000'0,"-18.000000"0.000000"0 ,-19.000000 0.000000 0,-18.000000 0.000000 0,-10.000000 0.000000 0,0.000000 0.000000 0,0.000000 0.000000 0,0.000000 0.000000 0,1.000000 3.000000 0,4.000000 6.000000 0,3.000000 7.000000 0,3.000000 6.000000 0,-2.000000 4.000000-19,-6.000000 4.000000-41,-6.000000 3.000000-41,-6.000000 3.000000-38</inkml:trace>
</inkml:ink>
</file>

<file path=ppt/ink/ink13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8"/>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49650.000000 40825.000000 333,'108.000000'43.000000'167,"34.000000"32.000000"-1 ,35.000000 32.000000 1,34.000000 32.000000 0</inkml:trace>
</inkml:ink>
</file>

<file path=ppt/ink/ink13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8"/>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49125.000000 41625.000000 333,'108.000000'43.000000'167,"34.000000"32.000000"-1 ,35.000000 32.000000 1,34.000000 32.000000 0</inkml:trace>
</inkml:ink>
</file>

<file path=ppt/ink/ink135.xml><?xml version="1.0" encoding="utf-8"?>
<inkml:ink xmlns:inkml="http://www.w3.org/2003/InkML">
  <annotation type="ScanImages2ExtractSignatures">1</annotation>
  <annotation type="ScanImagesWidth">-107025487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48700.000000 42150.000000 999,'-55.000000'87.000000'0,"41.000000"-24.000000"0 ,40.000000-26.000000 0,42.000000-24.000000 0,16.000000-17.000000 0,-6.000000-5.000000 0,-6.000000-7.000000 0,-6.000000-5.000000 0,-4.000000-4.000000 0,1.000000 0.000000 0,-1.000000 0.000000 0,1.000000 0.000000 0,-1.000000 0.000000 0,1.000000 0.000000 0,-1.000000 0.000000 0,1.000000 0.000000 0,-3.000000 0.000000 0,-2.000000 0.000000 0,-3.000000 0.000000 0,-3.000000 0.000000 0,-2.000000-4.000000 0,0.000000-5.000000 0,0.000000-7.000000 0,0.000000-5.000000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59450.000000 40450.000000 999,'-5.000000'-136.000000'0,"-9.000000"78.000000"0 ,-10.000000 78.000000 0,-8.000000 79.000000 0,-6.000000 27.000000 0,1.000000-21.000000 0,-1.000000-22.000000 0,1.000000-22.000000 0</inkml:trace>
</inkml:ink>
</file>

<file path=ppt/ink/ink1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58850.000000 41200.000000 999,'-115.000000'137.000000'0,"23.000000"-24.000000"0 ,22.000000-26.000000 0,22.000000-24.000000 0,27.000000-20.000000 0,35.000000-11.000000 0,35.000000-14.000000 0,34.000000-11.000000 0,26.000000-14.000000 0,19.000000-11.000000 0,19.000000-14.000000 0,19.000000-11.000000 0,-2.000000-4.000000 0,-22.000000 6.000000 0,-22.000000 7.000000 0,-21.000000 6.000000 0,1.000000-1.000000 0,25.000000-5.000000 0,25.000000-7.000000 0,25.000000-5.000000 0,-5.000000 0.000000 0,-34.000000 10.000000 0,-35.000000 10.000000 0,-33.000000 9.000000 0</inkml:trace>
</inkml:ink>
</file>

<file path=ppt/ink/ink13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59750.000000 40350.000000 999,'-65.000000'-60.000000'0,"23.000000"32.000000"0 ,22.000000 31.000000 0,22.000000 32.000000 0,10.000000 16.000000 0,1.000000 4.000000 0,-1.000000 3.000000 0,1.000000 3.000000 0,-1.000000 12.000000 0,1.000000 22.000000 0,-1.000000 22.000000 0,1.000000 23.000000 0,-3.000000 17.000000 0,-2.000000 17.000000 0,-3.000000 15.000000 0,-3.000000 16.000000 0,-1.000000-10.000000 0,4.000000-34.000000 0,3.000000-35.000000 0,3.000000-33.000000 0,1.000000-22.000000 0,1.000000-5.000000 0,-1.000000-7.000000 0,1.000000-5.000000 0,-1.000000-4.000000-19,1.000000 0.000000-41,-1.000000 0.000000-41,1.000000 0.000000-38</inkml:trace>
</inkml:ink>
</file>

<file path=ppt/ink/ink139.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82450.000000 38150.000000 999,'-93.000000'-8.000000'0,"17.000000"34.000000"0 ,15.000000 35.000000 0,16.000000 35.000000 0,5.000000 19.000000 0,-2.000000 7.000000 0,-3.000000 6.000000 0,-3.000000 7.000000 0,4.000000-3.000000 0,13.000000-8.000000 0,12.000000-10.000000 0,13.000000-9.000000 0,7.000000-12.000000-19,4.000000-11.000000-41,3.000000-14.000000-41,3.000000-11.000000-38</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91300.000000 19350.000000 999,'-18.000000'82.000000'0,"17.000000"-33.000000"0 ,15.000000-35.000000 0,16.000000-34.000000 0,2.000000-23.000000 0,-8.000000-8.000000 0,-10.000000-10.000000 0,-9.000000-9.000000 0,-9.000000 13.000000 0,-5.000000 39.000000 0,-7.000000 36.000000 0,-5.000000 39.000000 0,6.000000 5.000000 0,23.000000-24.000000 0,22.000000-26.000000 0,22.000000-24.000000 0,2.000000-20.000000 0,-15.000000-11.000000 0,-15.000000-14.000000 0,-16.000000-11.000000 0,-16.000000 0.000000 0,-16.000000 17.000000 0,-15.000000 15.000000 0,-15.000000 16.000000 0,-3.000000 16.000000 0,14.000000 20.000000 0,11.000000 18.000000 0,14.000000 20.000000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82100.000000 39750.000000 333,'108.000000'43.000000'167,"34.000000"32.000000"-1 ,35.000000 32.000000 1,34.000000 32.000000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83350.000000 39000.000000 333,'108.000000'43.000000'167,"34.000000"32.000000"-1 ,35.000000 32.000000 1,34.000000 32.000000 0</inkml:trace>
</inkml:ink>
</file>

<file path=ppt/ink/ink142.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83450.000000 39350.000000 999,'-93.000000'71.000000'0,"17.000000"-5.000000"0 ,15.000000-7.000000 0,16.000000-5.000000 0,20.000000-8.000000 0,25.000000-5.000000 0,25.000000-7.000000 0,25.000000-5.000000 0,10.000000-8.000000 0,-2.000000-5.000000 0,-3.000000-7.000000 0,-3.000000-5.000000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83475.000000 40175.000000 333,'108.000000'43.000000'167,"34.000000"32.000000"-1 ,35.000000 32.000000 1,34.000000 32.000000 0</inkml:trace>
</inkml:ink>
</file>

<file path=ppt/ink/ink1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84300.000000 38700.000000 999,'90.000000'53.000000'0,"-18.000000"6.000000"0 ,-19.000000 7.000000 0,-18.000000 6.000000 0,-12.000000 3.000000-19,-3.000000 0.000000-41,-3.000000 0.000000-41,-2.000000 0.000000-38</inkml:trace>
</inkml:ink>
</file>

<file path=ppt/ink/ink1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84650.000000 39600.000000 999,'-136.000000'225.000000'0,"28.000000"-50.000000"0 ,28.000000-50.000000 0,29.000000-50.000000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3"/>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85175.000000 40750.000000 333,'108.000000'43.000000'167,"34.000000"32.000000"-1 ,35.000000 32.000000 1,34.000000 32.000000 0</inkml:trace>
</inkml:ink>
</file>

<file path=ppt/ink/ink1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83550.000000 38550.000000 999,'-63.000000'-58.000000'0,"26.000000"34.000000"0 ,24.000000 35.000000 0,26.000000 35.000000 0,18.000000 13.000000 0,13.000000-6.000000 0,12.000000-6.000000 0,13.000000-6.000000 0,1.000000-1.000000 0,-9.000000 7.000000 0,-10.000000 6.000000 0,-8.000000 7.000000 0,-14.000000 5.000000 0,-15.000000 7.000000 0,-15.000000 6.000000 0,-16.000000 7.000000 0,-16.000000 2.000000 0,-16.000000 1.000000 0,-15.000000-1.000000 0,-15.000000 1.000000 0</inkml:trace>
</inkml:ink>
</file>

<file path=ppt/ink/ink14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83100.000000 39900.000000 999,'-102.000000'-2.000000'0,"47.000000"-3.000000"0 ,47.000000-3.000000 0,48.000000-2.000000 0,24.000000-1.000000 0,3.000000 3.000000 0,3.000000 3.000000 0,4.000000 4.000000 0,1.000000 4.000000 0,0.000000 6.000000 0,0.000000 7.000000 0,0.000000 6.000000 0,-5.000000 4.000000 0,-9.000000 4.000000 0,-10.000000 3.000000 0,-8.000000 3.000000 0,-12.000000 4.000000 0,-12.000000 7.000000 0,-13.000000 6.000000 0,-12.000000 7.000000 0,-15.000000 5.000000 0,-15.000000 7.000000 0,-15.000000 6.000000 0,-16.000000 7.000000 0,-10.000000-3.000000 0,-3.000000-8.000000 0,-3.000000-10.000000 0,-2.000000-9.000000 0,0.000000-10.000000 0,7.000000-9.000000 0,6.000000-10.000000 0,7.000000-8.000000 0,4.000000-9.000000-19,3.000000-6.000000-41,3.000000-6.000000-41,4.000000-6.000000-38</inkml:trace>
</inkml:ink>
</file>

<file path=ppt/ink/ink14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82650.000000 47350.000000 999,'103.000000'-68.000000'0,"6.000000"17.000000"0 ,7.000000 15.000000 0,6.000000 16.000000 0,15.000000 7.000000 0,26.000000 1.000000 0,24.000000-1.000000 0,26.000000 1.000000 0,22.000000-6.000000 0,23.000000-8.000000 0,22.000000-10.000000 0,22.000000-9.000000 0,18.000000-7.000000 0,16.000000-3.000000 0,15.000000-3.000000 0,17.000000-2.000000 0,2.000000 0.000000 0,-9.000000 7.000000 0,-10.000000 6.000000 0,-8.000000 7.000000 0,-4.000000-1.000000 0,3.000000-6.000000 0,3.000000-6.000000 0,4.000000-6.000000 0,1.000000 1.000000 0,0.000000 9.000000 0,0.000000 10.000000 0,0.000000 10.000000 0,0.000000 7.000000 0,0.000000 6.000000 0,0.000000 7.000000 0,0.000000 6.000000 0,4.000000 1.000000 0,10.000000-3.000000 0,10.000000-3.000000 0,9.000000-2.000000 0,9.000000-8.000000 0,9.000000-8.000000 0,10.000000-10.000000 0,10.000000-9.000000 0,4.000000-9.000000 0,0.000000-5.000000 0,0.000000-7.000000 0,0.000000-5.000000 0,-5.000000 0.000000 0,-9.000000 10.000000 0,-10.000000 10.000000 0,-8.000000 9.000000 0,-12.000000 7.000000 0,-12.000000 7.000000 0,-13.000000 6.000000 0,-12.000000 7.000000 0,-41.000000 4.000000 0,-69.000000 3.000000 0,-68.000000 3.000000 0,-69.000000 4.000000 0,-16.000000-1.000000 0,38.000000-3.000000 0,37.000000-3.000000 0,38.000000-2.000000 0,1.000000-1.000000 0,-34.000000 3.000000 0,-35.000000 3.000000 0,-33.000000 4.000000 0,-3.000000 1.000000 0,32.000000 0.000000 0,31.000000 0.000000 0,32.000000 0.000000 0,19.000000 0.000000 0,10.000000 0.000000 0,10.000000 0.000000 0,9.000000 0.000000 0,1.000000 0.000000 0,-6.000000 0.000000 0,-6.000000 0.000000 0,-6.000000 0.000000 0,-7.000000 0.000000 0,-6.000000 0.000000 0,-6.000000 0.000000 0,-6.000000 0.000000 0,-7.000000-4.000000 0,-6.000000-5.000000 0,-6.000000-7.000000 0,-6.000000-5.000000 0,-10.000000-3.000000 0,-12.000000 4.000000 0,-13.000000 3.000000 0,-12.000000 3.000000 0,-15.000000 1.000000 0,-15.000000 1.000000 0,-15.000000-1.000000 0,-16.000000 1.000000 0,-21.000000 1.000000-19,-24.000000 3.000000-41,-26.000000 3.000000-41,-24.000000 4.000000-38</inkml:trace>
</inkml:ink>
</file>

<file path=ppt/ink/ink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91100.000000 21750.000000 999,'-140.000000'-5.000000'0,"23.000000"-9.000000"0 ,22.000000-10.000000 0,22.000000-8.000000 0,12.000000 2.000000 0,3.000000 16.000000 0,3.000000 15.000000 0,4.000000 17.000000 0,1.000000 14.000000 0,0.000000 17.000000 0,0.000000 15.000000 0,0.000000 16.000000 0,3.000000 7.000000 0,6.000000 1.000000 0,7.000000-1.000000 0,6.000000 1.000000 0,6.000000-6.000000 0,6.000000-8.000000 0,7.000000-10.000000 0,6.000000-9.000000 0,13.000000-21.000000 0,23.000000-31.000000 0,22.000000-31.000000 0,22.000000-31.000000 0,4.000000-13.000000 0,-12.000000 6.000000 0,-13.000000 7.000000 0,-12.000000 6.000000 0,-9.000000 1.000000 0,-2.000000-3.000000 0,-3.000000-3.000000 0,-3.000000-2.000000 0,-7.000000 14.000000 0,-9.000000 35.000000 0,-10.000000 35.000000 0,-8.000000 34.000000 0,-3.000000 15.000000 0,7.000000-3.000000 0,6.000000-3.000000 0,7.000000-2.000000 0,10.000000-8.000000 0,16.000000-8.000000 0,15.000000-10.000000 0,17.000000-9.000000 0,5.000000-15.000000 0,-3.000000-18.000000 0,-3.000000-19.000000 0,-2.000000-18.000000 0,-5.000000-12.000000-19,-2.000000-3.000000-41,-3.000000-3.000000-41,-3.000000-2.000000-38</inkml:trace>
</inkml:ink>
</file>

<file path=ppt/ink/ink15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87550.000000 46350.000000 999,'-46.000000'-140.000000'0,"10.000000"73.000000"0 ,10.000000 72.000000 0,9.000000 72.000000 0,6.000000 30.000000 0,3.000000-8.000000 0,3.000000-10.000000 0,4.000000-9.000000 0,7.000000-12.000000 0,13.000000-11.000000 0,12.000000-14.000000 0,13.000000-11.000000 0,1.000000-18.000000 0,-9.000000-22.000000 0,-10.000000-22.000000 0,-8.000000-21.000000 0,-8.000000-15.000000 0,-2.000000-6.000000 0,-3.000000-6.000000 0,-3.000000-6.000000 0,-6.000000-1.000000 0,-5.000000 7.000000 0,-7.000000 6.000000 0,-5.000000 7.000000 0,-8.000000 10.000000 0,-5.000000 16.000000 0,-7.000000 15.000000 0,-5.000000 17.000000 0,-1.000000 13.000000 0,6.000000 13.000000 0,7.000000 12.000000 0,6.000000 13.000000 0,4.000000 6.000000 0,4.000000 0.000000 0,3.000000 0.000000 0,3.000000 0.000000 0,1.000000 1.000000 0,1.000000 4.000000 0,-1.000000 3.000000 0,1.000000 3.000000 0,1.000000 1.000000 0,3.000000 1.000000 0,3.000000-1.000000 0,4.000000 1.000000 0</inkml:trace>
</inkml:ink>
</file>

<file path=ppt/ink/ink1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87450.000000 49150.000000 999,'-93.000000'-71.000000'0,"17.000000"10.000000"0 ,15.000000 10.000000 0,16.000000 9.000000 0,-1.000000 9.000000 0,-15.000000 9.000000 0,-15.000000 10.000000 0,-16.000000 10.000000 0,-5.000000 18.000000 0,6.000000 28.000000 0,7.000000 28.000000 0,6.000000 29.000000 0,4.000000 13.000000 0,4.000000 1.000000 0,3.000000-1.000000 0,3.000000 1.000000 0,7.000000-6.000000 0,14.000000-8.000000 0,11.000000-10.000000 0,14.000000-9.000000 0,18.000000-10.000000 0,25.000000-9.000000 0,25.000000-10.000000 0,25.000000-8.000000 0,12.000000-17.000000 0,1.000000-21.000000 0,-1.000000-22.000000 0,1.000000-22.000000 0,-1.000000-15.000000 0,1.000000-5.000000 0,-1.000000-7.000000 0,1.000000-5.000000 0,-4.000000-6.000000 0,-6.000000-3.000000 0,-6.000000-3.000000 0,-6.000000-2.000000 0,-6.000000 0.000000 0,-2.000000 7.000000 0,-3.000000 6.000000 0,-3.000000 7.000000 0,-6.000000 24.000000 0,-5.000000 44.000000 0,-7.000000 44.000000 0,-5.000000 44.000000 0,-4.000000 21.000000 0,0.000000 1.000000 0,0.000000-1.000000 0,0.000000 1.000000 0,4.000000-7.000000 0,10.000000-12.000000 0,10.000000-13.000000 0,9.000000-12.000000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90200.000000 46000.000000 999,'-44.000000'-96.000000'0,"13.000000"10.000000"0 ,12.000000 10.000000 0,13.000000 9.000000 0,6.000000-2.000000 0,0.000000-12.000000 0,0.000000-13.000000 0,0.000000-12.000000 0,3.000000-10.000000 0,6.000000-6.000000 0,7.000000-6.000000 0,6.000000-6.000000 0,-1.000000-6.000000 0,-5.000000-2.000000 0,-7.000000-3.000000 0,-5.000000-3.000000 0,-8.000000-4.000000 0,-5.000000-3.000000 0,-7.000000-3.000000 0,-5.000000-2.000000 0,-3.000000 0.000000 0,4.000000 7.000000 0,3.000000 6.000000 0,3.000000 7.000000 0,3.000000 10.000000 0,3.000000 16.000000 0,3.000000 15.000000 0,4.000000 17.000000 0,5.000000 8.000000 0,10.000000 4.000000 0,10.000000 3.000000 0,9.000000 3.000000 0,6.000000 6.000000 0,3.000000 9.000000 0,3.000000 10.000000 0,4.000000 10.000000 0,16.000000 2.000000 0,32.000000-3.000000 0,31.000000-3.000000 0,32.000000-2.000000 0,13.000000-1.000000 0,-3.000000 3.000000 0,-3.000000 3.000000 0,-2.000000 4.000000 0,25.000000-3.000000 0,57.000000-5.000000 0,56.000000-7.000000 0,57.000000-5.000000 0,25.000000-1.000000 0,-2.000000 6.000000 0,-3.000000 7.000000 0,-3.000000 6.000000 0,-2.000000 4.000000 0,0.000000 4.000000 0,0.000000 3.000000 0,0.000000 3.000000 0,-4.000000 3.000000 0,-5.000000 3.000000 0,-7.000000 3.000000 0,-5.000000 4.000000 0,-8.000000-4.000000 0,-5.000000-9.000000 0,-7.000000-10.000000 0,-5.000000-8.000000 0,-4.000000-6.000000 0,0.000000 1.000000 0,0.000000-1.000000 0,0.000000 1.000000 0,-2.000000-3.000000 0,-3.000000-2.000000 0,-3.000000-3.000000 0,-2.000000-3.000000 0,-6.000000-7.000000 0,-6.000000-9.000000 0,-6.000000-10.000000 0,-6.000000-8.000000 0,-15.000000-3.000000 0,-21.000000 7.000000 0,-22.000000 6.000000 0,-22.000000 7.000000 0,-24.000000 5.000000 0,-24.000000 7.000000 0,-26.000000 6.000000 0,-24.000000 7.000000 0,-34.000000 19.000000 0,-40.000000 35.000000 0,-40.000000 35.000000 0,-41.000000 34.000000 0,-19.000000 9.000000-19,3.000000-16.000000-41,3.000000-15.000000-41,4.000000-15.000000-38</inkml:trace>
</inkml:ink>
</file>

<file path=ppt/ink/ink1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94300.000000 37500.000000 999,'-49.000000'-115.000000'0,"4.000000"23.000000"0 ,3.000000 22.000000 0,3.000000 22.000000 0,-1.000000 18.000000 0,-2.000000 16.000000 0,-3.000000 15.000000 0,-3.000000 17.000000 0,-2.000000 11.000000 0,0.000000 10.000000 0,0.000000 10.000000 0,0.000000 9.000000 0,3.000000 6.000000 0,6.000000 3.000000 0,7.000000 3.000000 0,6.000000 4.000000 0,6.000000-1.000000 0,6.000000-3.000000 0,7.000000-3.000000 0,6.000000-2.000000 0,13.000000-9.000000 0,23.000000-12.000000 0,22.000000-13.000000 0,22.000000-12.000000 0,5.000000-12.000000 0,-8.000000-8.000000 0,-10.000000-10.000000 0,-9.000000-9.000000 0,-5.000000-13.000000 0,0.000000-16.000000 0,0.000000-15.000000 0,0.000000-15.000000 0,-4.000000-4.000000 0,-5.000000 9.000000 0,-7.000000 10.000000 0,-5.000000 10.000000 0,-9.000000 19.000000 0,-9.000000 32.000000 0,-10.000000 31.000000 0,-8.000000 32.000000 0,-4.000000 11.000000 0,3.000000-5.000000 0,3.000000-7.000000 0,4.000000-5.000000 0,4.000000-3.000000 0,6.000000 4.000000 0,7.000000 3.000000 0,6.000000 3.000000 0</inkml:trace>
</inkml:ink>
</file>

<file path=ppt/ink/ink15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93500.000000 42000.000000 999,'-44.000000'-77.000000'0,"13.000000"47.000000"0 ,12.000000 47.000000 0,13.000000 48.000000 0,6.000000 17.000000 0,0.000000-8.000000 0,0.000000-10.000000 0,0.000000-9.000000 0,7.000000-23.000000 0,17.000000-33.000000 0,15.000000-35.000000 0,16.000000-34.000000 0,-1.000000-15.000000 0,-15.000000 7.000000 0,-15.000000 6.000000 0,-16.000000 7.000000 0,-13.000000 5.000000 0,-9.000000 7.000000 0,-10.000000 6.000000 0,-8.000000 7.000000 0,-6.000000 13.000000 0,1.000000 22.000000 0,-1.000000 22.000000 0,1.000000 23.000000 0,2.000000 11.000000 0,7.000000 4.000000 0,6.000000 3.000000 0,7.000000 3.000000 0,11.000000-10.000000 0,20.000000-21.000000 0,18.000000-22.000000 0,20.000000-22.000000 0,2.000000-19.000000 0,-12.000000-16.000000 0,-13.000000-15.000000 0,-12.000000-15.000000 0,-12.000000-4.000000 0,-8.000000 9.000000 0,-10.000000 10.000000 0,-9.000000 10.000000 0,-9.000000 11.000000 0,-5.000000 17.000000 0,-7.000000 15.000000 0,-5.000000 16.000000 0,2.000000 13.000000 0,13.000000 14.000000 0,12.000000 11.000000 0,13.000000 14.000000 0,6.000000 3.000000-19,0.000000-2.000000-41,0.000000-3.000000-41,0.000000-3.000000-38</inkml:trace>
</inkml:ink>
</file>

<file path=ppt/ink/ink15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92750.000000 39200.000000 999,'-2.000000'168.000000'0,"-3.000000"-11.000000"0 ,-3.000000-14.000000 0,-2.000000-11.000000 0,-1.000000-11.000000 0,3.000000-5.000000 0,3.000000-7.000000 0,4.000000-5.000000 0,1.000000-9.000000 0,0.000000-9.000000 0,0.000000-10.000000 0,0.000000-8.000000 0,3.000000-20.000000 0,6.000000-28.000000 0,7.000000-28.000000 0,6.000000-27.000000 0,6.000000-17.000000 0,6.000000-3.000000 0,7.000000-3.000000 0,6.000000-2.000000 0,3.000000 2.000000 0,0.000000 9.000000 0,0.000000 10.000000 0,0.000000 10.000000 0,1.000000 11.000000 0,4.000000 17.000000 0,3.000000 15.000000 0,3.000000 16.000000 0,-15.000000 9.000000 0,-30.000000 3.000000 0,-32.000000 3.000000 0,-30.000000 4.000000 0,-17.000000-6.000000 0,1.000000-11.000000 0,-1.000000-14.000000 0,1.000000-11.000000 0,1.000000-7.000000 0,3.000000 0.000000 0,3.000000 0.000000 0,4.000000 0.000000 0</inkml:trace>
</inkml:ink>
</file>

<file path=ppt/ink/ink15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93000.000000 46950.000000 999,'0.000000'81.000000'0,"0.000000"-37.000000"0 ,0.000000-38.000000 0,0.000000-37.000000 0,0.000000-21.000000 0,0.000000-3.000000 0,0.000000-3.000000 0,0.000000-2.000000 0,-2.000000-5.000000 0,-3.000000-2.000000 0,-3.000000-3.000000 0,-2.000000-3.000000 0,-3.000000 1.000000 0,1.000000 6.000000 0,-1.000000 7.000000 0,1.000000 6.000000 0,-3.000000 18.000000 0,-2.000000 32.000000 0,-3.000000 31.000000 0,-3.000000 32.000000 0,5.000000-6.000000 0,17.000000-40.000000 0,15.000000-40.000000 0,16.000000-41.000000 0,2.000000-16.000000 0,-8.000000 9.000000 0,-10.000000 10.000000 0,-9.000000 10.000000 0,-7.000000 21.000000 0,-3.000000 34.000000 0,-3.000000 35.000000 0,-2.000000 35.000000 0,-1.000000 11.000000-19,3.000000-8.000000-41,3.000000-10.000000-41,4.000000-9.000000-38</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93600.000000 43200.000000 999,'-44.000000'-74.000000'0,"13.000000"54.000000"0 ,12.000000 53.000000 0,13.000000 53.000000 0,6.000000 26.000000 0,0.000000 1.000000 0,0.000000-1.000000 0,0.000000 1.000000 0,-2.000000-1.000000 0,-3.000000 1.000000 0,-3.000000-1.000000 0,-2.000000 1.000000 0,-3.000000-6.000000 0,1.000000-8.000000 0,-1.000000-10.000000 0,1.000000-9.000000 0,8.000000-23.000000 0,20.000000-33.000000 0,18.000000-35.000000 0,20.000000-34.000000 0,10.000000-12.000000 0,3.000000 14.000000 0,3.000000 11.000000 0,4.000000 14.000000 0,-3.000000 7.000000 0,-5.000000 3.000000 0,-7.000000 3.000000 0,-5.000000 4.000000 0,-14.000000 11.000000 0,-18.000000 23.000000 0,-19.000000 22.000000 0,-18.000000 22.000000 0,-18.000000 4.000000 0,-16.000000-12.000000 0,-15.000000-13.000000 0,-15.000000-12.000000 0,-7.000000-10.000000 0,3.000000-6.000000 0,3.000000-6.000000 0,4.000000-6.000000 0,5.000000-10.000000-19,10.000000-12.000000-41,10.000000-13.000000-41,9.000000-12.000000-38</inkml:trace>
</inkml:ink>
</file>

<file path=ppt/ink/ink1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96600.000000 41300.000000 999,'-22.000000'81.000000'0,"6.000000"-37.000000"0 ,7.000000-38.000000 0,6.000000-37.000000 0,3.000000-19.000000 0,0.000000 0.000000 0,0.000000 0.000000 0,0.000000 0.000000 0,-4.000000 0.000000 0,-5.000000 0.000000 0,-7.000000 0.000000 0,-5.000000 0.000000 0,-4.000000-5.000000 0,0.000000-9.000000 0,0.000000-10.000000 0,0.000000-8.000000 0,0.000000-9.000000 0,0.000000-6.000000 0,0.000000-6.000000 0,0.000000-6.000000 0,3.000000-2.000000 0,6.000000 3.000000 0,7.000000 3.000000 0,6.000000 4.000000 0,3.000000 7.000000 0,0.000000 13.000000 0,0.000000 12.000000 0,0.000000 13.000000 0,17.000000 4.000000 0,34.000000-3.000000 0,35.000000-3.000000 0,35.000000-2.000000 0,43.000000-8.000000 0,53.000000-8.000000 0,53.000000-10.000000 0,54.000000-9.000000 0,16.000000 1.000000 0,-18.000000 13.000000 0,-19.000000 12.000000 0,-18.000000 13.000000 0,-14.000000 10.000000 0,-5.000000 10.000000 0,-7.000000 10.000000 0,-5.000000 9.000000 0,-8.000000 1.000000 0,-5.000000-6.000000 0,-7.000000-6.000000 0,-5.000000-6.000000 0,-12.000000-4.000000 0,-16.000000 1.000000 0,-15.000000-1.000000 0,-15.000000 1.000000 0,-15.000000-1.000000 0,-12.000000 1.000000 0,-13.000000-1.000000 0,-12.000000 1.000000 0,-12.000000 2.000000 0,-8.000000 7.000000 0,-10.000000 6.000000 0,-9.000000 7.000000 0</inkml:trace>
</inkml:ink>
</file>

<file path=ppt/ink/ink159.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99300.000000 38500.000000 999,'-15.000000'85.000000'0,"23.000000"-27.000000"0 ,22.000000-28.000000 0,22.000000-28.000000 0,-1.000000-20.000000 0,-21.000000-8.000000 0,-22.000000-10.000000 0,-22.000000-9.000000 0,-10.000000 7.000000 0,4.000000 26.000000 0,3.000000 24.000000 0,3.000000 26.000000 0</inkml:trace>
</inkml:ink>
</file>

<file path=ppt/ink/ink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91550.000000 21550.000000 999,'23.000000'-119.000000'0,"-3.000000"13.000000"0 ,-3.000000 12.000000 0,-2.000000 13.000000 0,-3.000000 9.000000 0,1.000000 6.000000 0,-1.000000 7.000000 0,1.000000 6.000000 0,-1.000000 32.000000 0,1.000000 60.000000 0,-1.000000 60.000000 0,1.000000 59.000000 0,-3.000000 23.000000 0,-2.000000-12.000000 0,-3.000000-13.000000 0,-3.000000-12.000000 0,-2.000000-12.000000 0,0.000000-8.000000 0,0.000000-10.000000 0,0.000000-9.000000 0,4.000000-26.000000 0,10.000000-40.000000 0,10.000000-40.000000 0,9.000000-41.000000 0,7.000000-19.000000 0,7.000000 3.000000 0,6.000000 3.000000 0,7.000000 4.000000 0,2.000000 7.000000 0,1.000000 13.000000 0,-1.000000 12.000000 0,1.000000 13.000000 0,-3.000000 15.000000 0,-2.000000 19.000000 0,-3.000000 19.000000 0,-3.000000 19.000000 0,-15.000000 5.000000 0,-24.000000-5.000000 0,-26.000000-7.000000 0,-24.000000-5.000000 0,-15.000000-8.000000 0,-3.000000-5.000000 0,-3.000000-7.000000 0,-2.000000-5.000000 0,-3.000000-8.000000 0,1.000000-5.000000 0,-1.000000-7.000000 0,1.000000-5.000000 0,5.000000-11.000000 0,14.000000-11.000000 0,11.000000-14.000000 0,14.000000-11.000000 0</inkml:trace>
</inkml:ink>
</file>

<file path=ppt/ink/ink1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100050.000000 36450.000000 999,'-94.000000'-88.000000'0,"13.000000"26.000000"0 ,12.000000 24.000000 0,13.000000 26.000000 0,4.000000 16.000000 0,-3.000000 10.000000 0,-3.000000 10.000000 0,-2.000000 9.000000 0,0.000000 12.000000 0,7.000000 16.000000 0,6.000000 15.000000 0,7.000000 17.000000 0,5.000000 5.000000 0,7.000000-3.000000 0,6.000000-3.000000 0,7.000000-2.000000 0,5.000000-6.000000 0,7.000000-6.000000 0,6.000000-6.000000 0,7.000000-6.000000 0,8.000000-7.000000 0,14.000000-6.000000 0,11.000000-6.000000 0,14.000000-6.000000 0,5.000000-9.000000 0,1.000000-8.000000 0,-1.000000-10.000000 0,1.000000-9.000000 0,1.000000-9.000000 0,3.000000-5.000000 0,3.000000-7.000000 0,4.000000-5.000000 0,-3.000000-4.000000 0,-5.000000 0.000000 0,-7.000000 0.000000 0,-5.000000 0.000000 0</inkml:trace>
</inkml:ink>
</file>

<file path=ppt/ink/ink16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99850.000000 40700.000000 999,'-38.000000'132.000000'0,"26.000000"-33.000000"0 ,24.000000-35.000000 0,26.000000-34.000000 0,5.000000-29.000000 0,-11.000000-21.000000 0,-14.000000-22.000000 0,-11.000000-22.000000 0,-7.000000 4.000000-19,0.000000 32.000000-41,0.000000 31.000000-41,0.000000 32.000000-38</inkml:trace>
</inkml:ink>
</file>

<file path=ppt/ink/ink16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100750.000000 39950.000000 999,'-7.000000'-88.000000'0,"-11.000000"26.000000"0 ,-14.000000 24.000000 0,-11.000000 26.000000 0,-4.000000 18.000000 0,6.000000 13.000000 0,7.000000 12.000000 0,6.000000 13.000000 0,6.000000 10.000000 0,6.000000 10.000000 0,7.000000 10.000000 0,6.000000 9.000000 0,7.000000-1.000000 0,10.000000-8.000000 0,10.000000-10.000000 0,9.000000-9.000000 0,6.000000-9.000000 0,3.000000-5.000000 0,3.000000-7.000000 0,4.000000-5.000000 0,1.000000-8.000000-19,0.000000-5.000000-41,0.000000-7.000000-41,0.000000-5.000000-38</inkml:trace>
</inkml:ink>
</file>

<file path=ppt/ink/ink1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96600.000000 45650.000000 999,'-2.000000'-97.000000'0,"-3.000000"6.000000"0 ,-3.000000 7.000000 0,-2.000000 6.000000 0,-1.000000-2.000000 0,3.000000-9.000000 0,3.000000-10.000000 0,4.000000-8.000000 0,4.000000-9.000000 0,6.000000-6.000000 0,7.000000-6.000000 0,6.000000-6.000000 0,4.000000 1.000000 0,4.000000 9.000000 0,3.000000 10.000000 0,3.000000 10.000000 0,1.000000 8.000000 0,1.000000 10.000000 0,-1.000000 10.000000 0,1.000000 9.000000 0,4.000000 6.000000 0,9.000000 3.000000 0,10.000000 3.000000 0,10.000000 4.000000 0,8.000000 5.000000 0,10.000000 10.000000 0,10.000000 10.000000 0,9.000000 9.000000 0,15.000000 2.000000 0,22.000000-2.000000 0,22.000000-3.000000 0,23.000000-3.000000 0,11.000000-1.000000 0,4.000000 4.000000 0,3.000000 3.000000 0,3.000000 3.000000 0,-7.000000 3.000000 0,-15.000000 3.000000 0,-15.000000 3.000000 0,-16.000000 4.000000 0,2.000000-1.000000 0,23.000000-3.000000 0,22.000000-3.000000 0,22.000000-2.000000 0,-2.000000-3.000000 0,-25.000000 1.000000 0,-25.000000-1.000000 0,-25.000000 1.000000 0,-18.000000-1.000000 0,-8.000000 1.000000 0,-10.000000-1.000000 0,-9.000000 1.000000 0,-10.000000-1.000000 0,-9.000000 1.000000 0,-10.000000-1.000000 0,-8.000000 1.000000 0</inkml:trace>
</inkml:ink>
</file>

<file path=ppt/ink/ink1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101700.000000 41850.000000 999,'-119.000000'-21.000000'0,"13.000000"10.000000"0 ,12.000000 10.000000 0,13.000000 9.000000 0,7.000000 7.000000 0,4.000000 7.000000 0,3.000000 6.000000 0,3.000000 7.000000 0,3.000000 2.000000 0,3.000000 1.000000 0,3.000000-1.000000 0,4.000000 1.000000 0,7.000000 1.000000 0,13.000000 3.000000 0,12.000000 3.000000 0,13.000000 4.000000 0,6.000000 1.000000 0,0.000000 0.000000 0,0.000000 0.000000 0,0.000000 0.000000 0,6.000000-2.000000 0,13.000000-3.000000 0,12.000000-3.000000 0,13.000000-2.000000 0,9.000000-6.000000 0,6.000000-6.000000 0,7.000000-6.000000 0,6.000000-6.000000 0,1.000000-7.000000 0,-3.000000-6.000000 0,-3.000000-6.000000 0,-2.000000-6.000000 0</inkml:trace>
</inkml:ink>
</file>

<file path=ppt/ink/ink16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99450.000000 43250.000000 999,'28.000000'-107.000000'0,"6.000000"39.000000"0 ,7.000000 36.000000 0,6.000000 39.000000 0,1.000000 10.000000 0,-3.000000-16.000000 0,-3.000000-15.000000 0,-2.000000-15.000000 0,-9.000000-11.000000 0,-12.000000-2.000000 0,-13.000000-3.000000 0,-12.000000-3.000000 0,-12.000000 12.000000 0,-8.000000 28.000000 0,-10.000000 28.000000 0,-9.000000 29.000000 0</inkml:trace>
</inkml:ink>
</file>

<file path=ppt/ink/ink16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99600.000000 44950.000000 999,'25.000000'103.000000'0,"0.000000"-44.000000"0 ,0.000000-43.000000 0,0.000000-44.000000 0</inkml:trace>
</inkml:ink>
</file>

<file path=ppt/ink/ink167.xml><?xml version="1.0" encoding="utf-8"?>
<inkml:ink xmlns:inkml="http://www.w3.org/2003/InkML">
  <annotation type="ScanImages2ExtractSignatures">1</annotation>
  <annotation type="ScanImagesWidth">-609724056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6: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100100.000000 46900.000000 999,'-116.000000'-66.000000'0,"19.000000"19.000000"0 ,19.000000 19.000000 0,19.000000 19.000000 0,9.000000 13.000000 0,0.000000 10.000000 0,0.000000 10.000000 0,0.000000 9.000000 0,1.000000 6.000000 0,4.000000 3.000000 0,3.000000 3.000000 0,3.000000 4.000000 0,1.000000 7.000000 0,1.000000 13.000000 0,-1.000000 12.000000 0,1.000000 13.000000 0,7.000000 2.000000 0,16.000000-5.000000 0,15.000000-7.000000 0,17.000000-5.000000 0,17.000000-9.000000 0,23.000000-9.000000 0,22.000000-10.000000 0,22.000000-8.000000 0,15.000000-12.000000 0,9.000000-12.000000 0,10.000000-13.000000 0,10.000000-12.000000 0,0.000000-10.000000 0,-5.000000-6.000000 0,-7.000000-6.000000 0,-5.000000-6.000000 0,-14.000000-2.000000-19,-18.000000 3.000000-41,-19.000000 3.000000-41,-18.000000 4.000000-38</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105850.000000 38600.000000 999,'-50.000000'-88.000000'0,"0.000000"26.000000"0 ,0.000000 24.000000 0,0.000000 26.000000 0,0.000000 19.000000 0,0.000000 17.000000 0,0.000000 15.000000 0,0.000000 16.000000 0,4.000000 5.000000 0,10.000000-2.000000 0,10.000000-3.000000 0,9.000000-3.000000 0,7.000000-2.000000 0,7.000000 0.000000 0,6.000000 0.000000 0,7.000000 0.000000 0,7.000000-7.000000 0,9.000000-11.000000 0,10.000000-14.000000 0,10.000000-11.000000 0,7.000000-14.000000 0,6.000000-11.000000 0,7.000000-14.000000 0,6.000000-11.000000 0,-2.000000 5.000000 0,-9.000000 26.000000 0,-10.000000 24.000000 0,-8.000000 26.000000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103050.000000 38200.000000 999,'-2.000000'-116.000000'0,"-3.000000"19.000000"0 ,-3.000000 19.000000 0,-2.000000 19.000000 0</inkml:trace>
</inkml:ink>
</file>

<file path=ppt/ink/ink1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95450.000000 18700.000000 999,'-38.000000'82.000000'0,"26.000000"-33.000000"0 ,24.000000-35.000000 0,26.000000-34.000000 0,5.000000-21.000000 0,-11.000000-6.000000 0,-14.000000-6.000000 0,-11.000000-6.000000 0,-15.000000-1.000000 0,-16.000000 7.000000 0,-15.000000 6.000000 0,-15.000000 7.000000 0,-4.000000 13.000000 0,9.000000 22.000000 0,10.000000 22.000000 0,10.000000 23.000000 0,11.000000 8.000000 0,17.000000-3.000000 0,15.000000-3.000000 0,16.000000-2.000000 0,4.000000-15.000000 0,-6.000000-25.000000 0,-6.000000-25.000000 0,-6.000000-25.000000 0,-9.000000-11.000000 0,-8.000000 3.000000 0,-10.000000 3.000000 0,-9.000000 4.000000 0,-4.000000-4.000000 0,4.000000-9.000000 0,3.000000-10.000000 0,3.000000-8.000000 0,-1.000000-12.000000 0,-2.000000-12.000000 0,-3.000000-13.000000 0,-3.000000-12.000000 0,-4.000000-9.000000 0,-3.000000-2.000000 0,-3.000000-3.000000 0,-2.000000-3.000000 0,-1.000000 1.000000 0,3.000000 6.000000 0,3.000000 7.000000 0,4.000000 6.000000 0,1.000000 6.000000 0,0.000000 6.000000 0,0.000000 7.000000 0,0.000000 6.000000 0,3.000000 6.000000 0,6.000000 6.000000 0,7.000000 7.000000 0,6.000000 6.000000 0,4.000000 6.000000 0,4.000000 6.000000 0,3.000000 7.000000 0,3.000000 6.000000 0,14.000000 3.000000 0,25.000000 0.000000 0,25.000000 0.000000 0,25.000000 0.000000 0,17.000000 3.000000 0,9.000000 6.000000 0,10.000000 7.000000 0,10.000000 6.000000 0,16.000000 1.000000 0,26.000000-3.000000 0,24.000000-3.000000 0,26.000000-2.000000 0,19.000000-5.000000 0,17.000000-2.000000 0,15.000000-3.000000 0,16.000000-3.000000 0,9.000000-2.000000 0,3.000000 0.000000 0,3.000000 0.000000 0,4.000000 0.000000 0,-4.000000 0.000000 0,-9.000000 0.000000 0,-10.000000 0.000000 0,-8.000000 0.000000 0,-14.000000 1.000000 0,-15.000000 4.000000 0,-15.000000 3.000000 0,-16.000000 3.000000 0,-21.000000 3.000000 0,-24.000000 3.000000 0,-26.000000 3.000000 0,-24.000000 4.000000 0,-13.000000-3.000000 0,0.000000-5.000000 0,0.000000-7.000000 0,0.000000-5.000000 0,-13.000000-6.000000 0,-24.000000-3.000000 0,-26.000000-3.000000 0,-24.000000-2.000000 0,-28.000000 3.000000 0,-27.000000 14.000000 0,-28.000000 11.000000 0,-28.000000 14.000000 0,-15.000000 8.000000 0,1.000000 7.000000 0,-1.000000 6.000000 0,1.000000 7.000000 0</inkml:trace>
</inkml:ink>
</file>

<file path=ppt/ink/ink17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104900.000000 35950.000000 999,'0.000000'-96.000000'0,"0.000000"10.000000"0 ,0.000000 10.000000 0,0.000000 9.000000 0,0.000000 4.000000 0,0.000000 1.000000 0,0.000000-1.000000 0,0.000000 1.000000 0,-10.000000 7.000000 0,-18.000000 16.000000 0,-19.000000 15.000000 0,-18.000000 17.000000 0,-6.000000 17.000000 0,10.000000 23.000000 0,10.000000 22.000000 0,9.000000 22.000000 0,9.000000 8.000000 0,9.000000-2.000000 0,10.000000-3.000000 0,10.000000-3.000000 0,14.000000-7.000000 0,23.000000-9.000000 0,22.000000-10.000000 0,22.000000-8.000000 0,5.000000-14.000000 0,-8.000000-15.000000 0,-10.000000-15.000000 0,-9.000000-16.000000 0,-4.000000-12.000000 0,4.000000-5.000000 0,3.000000-7.000000 0,3.000000-5.000000 0,-7.000000 10.000000 0,-15.000000 28.000000 0,-15.000000 28.000000 0,-16.000000 29.000000 0,-8.000000 15.000000 0,0.000000 3.000000 0,0.000000 3.000000 0,0.000000 4.000000 0</inkml:trace>
</inkml:ink>
</file>

<file path=ppt/ink/ink17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106550.000000 42100.000000 999,'46.000000'-160.000000'0,"-5.000000"32.000000"0 ,-7.000000 31.000000 0,-5.000000 32.000000 0,-8.000000 15.000000 0,-5.000000 0.000000 0,-7.000000 0.000000 0,-5.000000 0.000000 0,-14.000000 1.000000 0,-18.000000 4.000000 0,-19.000000 3.000000 0,-18.000000 3.000000 0,-12.000000 7.000000 0,-3.000000 14.000000 0,-3.000000 11.000000 0,-2.000000 14.000000 0,0.000000 11.000000 0,7.000000 14.000000 0,6.000000 11.000000 0,7.000000 14.000000 0,8.000000 7.000000 0,14.000000 3.000000 0,11.000000 3.000000 0,14.000000 4.000000 0,8.000000 1.000000 0,7.000000 0.000000 0,6.000000 0.000000 0,7.000000 0.000000 0,8.000000-5.000000 0,14.000000-9.000000 0,11.000000-10.000000 0,14.000000-8.000000 0,5.000000-9.000000 0,1.000000-6.000000 0,-1.000000-6.000000 0,1.000000-6.000000 0,-3.000000-10.000000 0,-2.000000-12.000000 0,-3.000000-13.000000 0,-3.000000-12.000000 0,-2.000000-10.000000 0,0.000000-6.000000 0,0.000000-6.000000 0,0.000000-6.000000 0,-4.000000-4.000000 0,-5.000000 1.000000 0,-7.000000-1.000000 0,-5.000000 1.000000 0,-4.000000 13.000000 0,0.000000 29.000000 0,0.000000 28.000000 0,0.000000 28.000000 0,-2.000000 14.000000 0,-3.000000 0.000000 0,-3.000000 0.000000 0,-2.000000 0.000000 0,-5.000000 1.000000 0,-2.000000 4.000000 0,-3.000000 3.000000 0,-3.000000 3.000000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104350.000000 43100.000000 999,'6.000000'-90.000000'0,"13.000000"23.000000"0 ,12.000000 22.000000 0,13.000000 22.000000 0,6.000000 13.000000 0,0.000000 7.000000 0,0.000000 6.000000 0,0.000000 7.000000 0,-8.000000-7.000000 0,-16.000000-19.000000 0,-15.000000-18.000000 0,-15.000000-19.000000 0</inkml:trace>
</inkml:ink>
</file>

<file path=ppt/ink/ink173.xml><?xml version="1.0" encoding="utf-8"?>
<inkml:ink xmlns:inkml="http://www.w3.org/2003/InkML">
  <annotation type="ScanImages2ExtractSignatures">1</annotation>
  <annotation type="ScanImagesWidth">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105150.000000 45850.000000 999,'-4.000000'-94.000000'0,"-5.000000"13.000000"0 ,-7.000000 12.000000 0,-5.000000 13.000000 0,-1.000000 20.000000-19,6.000000 28.000000-41,7.000000 28.000000-41,6.000000 29.000000-38</inkml:trace>
</inkml:ink>
</file>

<file path=ppt/ink/ink1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105050.000000 48000.000000 999,'-29.000000'-136.000000'0,"-5.000000"28.000000"0 ,-7.000000 28.000000 0,-5.000000 29.000000 0,-6.000000 22.000000 0,-3.000000 20.000000 0,-3.000000 18.000000 0,-2.000000 20.000000 0,-3.000000 14.000000 0,1.000000 14.000000 0,-1.000000 11.000000 0,1.000000 14.000000 0,4.000000 7.000000 0,9.000000 3.000000 0,10.000000 3.000000 0,10.000000 4.000000 0,8.000000-1.000000 0,10.000000-3.000000 0,10.000000-3.000000 0,9.000000-2.000000 0,7.000000-8.000000 0,7.000000-8.000000 0,6.000000-10.000000 0,7.000000-9.000000 0,8.000000-12.000000 0,14.000000-11.000000 0,11.000000-14.000000 0,14.000000-11.000000 0,3.000000-14.000000 0,-2.000000-11.000000 0,-3.000000-14.000000 0,-3.000000-11.000000 0,-6.000000-11.000000 0,-5.000000-5.000000 0,-7.000000-7.000000 0,-5.000000-5.000000 0,-8.000000-1.000000 0,-5.000000 6.000000 0,-7.000000 7.000000 0,-5.000000 6.000000 0,-9.000000 21.000000 0,-9.000000 39.000000 0,-10.000000 36.000000 0,-8.000000 39.000000 0,-4.000000 19.000000 0,3.000000 4.000000 0,3.000000 3.000000 0,4.000000 3.000000 0,2.000000-2.000000 0,4.000000-6.000000 0,3.000000-6.000000 0,3.000000-6.000000 0</inkml:trace>
</inkml:ink>
</file>

<file path=ppt/ink/ink1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39450.000000 44300.000000 999,'-11.000000'-90.000000'0,"-22.000000"73.000000"0 ,-22.000000 72.000000 0,-21.000000 72.000000 0,-17.000000 35.000000 0,-8.000000 1.000000 0,-10.000000-1.000000 0,-9.000000 1.000000 0,-2.000000-6.000000 0,6.000000-8.000000 0,7.000000-10.000000 0,6.000000-9.000000 0,7.000000-9.000000 0,10.000000-5.000000 0,10.000000-7.000000 0,9.000000-5.000000 0,10.000000-11.000000 0,14.000000-11.000000 0,11.000000-14.000000 0,14.000000-11.000000 0,21.000000-9.000000 0,31.000000-3.000000 0,32.000000-3.000000 0,31.000000-2.000000 0,17.000000-12.000000 0,3.000000-19.000000 0,3.000000-18.000000 0,4.000000-19.000000 0,1.000000-12.000000 0,0.000000-2.000000 0,0.000000-3.000000 0,0.000000-3.000000 0,-2.000000-1.000000 0,-3.000000 4.000000 0,-3.000000 3.000000 0,-2.000000 3.000000 0,-5.000000 1.000000 0,-2.000000 1.000000 0,-3.000000-1.000000 0,-3.000000 1.000000 0,-9.000000 4.000000 0,-11.000000 9.000000 0,-14.000000 10.000000 0,-11.000000 10.000000 0,-22.000000 5.000000 0,-27.000000 4.000000 0,-28.000000 3.000000 0,-28.000000 3.000000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39600.000000 45100.000000 999,'-24.000000'-147.000000'0,"4.000000"56.000000"0 ,3.000000 57.000000 0,3.000000 56.000000 0,3.000000 59.000000 0,3.000000 63.000000 0,3.000000 62.000000 0,4.000000 63.000000 0,1.000000 20.000000 0,0.000000-22.000000 0,0.000000-22.000000 0,0.000000-21.000000 0,3.000000-9.000000 0,6.000000 7.000000 0,7.000000 6.000000 0,6.000000 7.000000 0,1.000000-18.000000 0,-3.000000-41.000000 0,-3.000000-40.000000 0,-2.000000-40.000000 0,-1.000000-21.000000 0,3.000000 0.000000 0,3.000000 0.000000 0,4.000000 0.000000 0</inkml:trace>
</inkml:ink>
</file>

<file path=ppt/ink/ink17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49900.000000 45500.000000 999,'-7.000000'-163.000000'0,"39.000000"26.000000"0 ,36.000000 24.000000 0,39.000000 26.000000 0,13.000000 18.000000 0,-9.000000 13.000000 0,-10.000000 12.000000 0,-8.000000 13.000000 0,10.000000 15.000000 0,31.000000 19.000000 0,32.000000 19.000000 0,31.000000 19.000000 0,-8.000000 13.000000 0,-47.000000 10.000000 0,-47.000000 10.000000 0,-46.000000 9.000000 0,-32.000000 12.000000 0,-16.000000 16.000000 0,-15.000000 15.000000 0,-15.000000 17.000000 0,-20.000000 7.000000 0,-21.000000 0.000000 0,-22.000000 0.000000 0,-22.000000 0.000000 0,-13.000000-4.000000 0,-3.000000-5.000000 0,-3.000000-7.000000 0,-2.000000-5.000000 0,5.000000-12.000000 0,16.000000-16.000000 0,15.000000-15.000000 0,17.000000-15.000000 0,7.000000-9.000000 0,0.000000 1.000000 0,0.000000-1.000000 0,0.000000 1.000000 0,14.000000-4.000000 0,28.000000-6.000000 0,28.000000-6.000000 0,29.000000-6.000000 0,18.000000-9.000000 0,9.000000-8.000000 0,10.000000-10.000000 0,10.000000-9.000000 0,4.000000-9.000000 0,0.000000-5.000000 0,0.000000-7.000000 0,0.000000-5.000000 0,12.000000-8.000000 0,26.000000-5.000000 0,24.000000-7.000000 0,26.000000-5.000000 0,1.000000-1.000000 0,-22.000000 6.000000 0,-22.000000 7.000000 0,-21.000000 6.000000 0,-15.000000 3.000000 0,-6.000000 0.000000 0,-6.000000 0.000000 0,-6.000000 0.000000 0</inkml:trace>
</inkml:ink>
</file>

<file path=ppt/ink/ink17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60050.000000 44750.000000 999,'23.000000'-140.000000'0,"-3.000000"23.000000"0 ,-3.000000 22.000000 0,-2.000000 22.000000 0,-9.000000 27.000000 0,-12.000000 35.000000 0,-13.000000 35.000000 0,-12.000000 34.000000 0,-16.000000 29.000000 0,-19.000000 26.000000 0,-18.000000 24.000000 0,-19.000000 26.000000 0,-5.000000 2.000000 0,9.000000-18.000000 0,10.000000-19.000000 0,10.000000-18.000000 0,0.000000-4.000000 0,-5.000000 13.000000 0,-7.000000 12.000000 0,-5.000000 13.000000 0,0.000000-1.000000 0,10.000000-11.000000 0,10.000000-14.000000 0,9.000000-11.000000 0,10.000000-11.000000 0,14.000000-5.000000 0,11.000000-7.000000 0,14.000000-5.000000 0,19.000000-14.000000 0,29.000000-18.000000 0,28.000000-19.000000 0,28.000000-18.000000 0,23.000000-17.000000 0,19.000000-11.000000 0,19.000000-14.000000 0,19.000000-11.000000 0,18.000000-14.000000 0,19.000000-11.000000 0,19.000000-14.000000 0,19.000000-11.000000 0,-2.000000-3.000000 0,-22.000000 10.000000 0,-22.000000 10.000000 0,-21.000000 9.000000 0,-26.000000 10.000000 0,-28.000000 14.000000 0,-28.000000 11.000000 0,-27.000000 14.000000 0,-15.000000 7.000000 0,0.000000 3.000000 0,0.000000 3.000000 0,0.000000 4.000000 0,-16.000000 1.000000 0,-31.000000 0.000000 0,-31.000000 0.000000 0,-31.000000 0.000000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60500.000000 44600.000000 999,'-71.000000'-127.000000'0,"10.000000"47.000000"0 ,10.000000 47.000000 0,9.000000 48.000000 0,7.000000 41.000000 0,7.000000 38.000000 0,6.000000 37.000000 0,7.000000 38.000000 0,2.000000 40.000000 0,1.000000 44.000000 0,-1.000000 44.000000 0,1.000000 44.000000 0,1.000000 9.000000 0,3.000000-25.000000 0,3.000000-25.000000 0,4.000000-25.000000 0,1.000000-22.000000 0,0.000000-19.000000 0,0.000000-18.000000 0,0.000000-19.000000 0,4.000000-15.000000 0,10.000000-8.000000 0,10.000000-10.000000 0,9.000000-9.000000 0,1.000000-18.000000 0,-6.000000-24.000000 0,-6.000000-26.000000 0,-6.000000-24.000000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98800.000000 18150.000000 999,'67.000000'121.000000'0,"-16.000000"-55.000000"0 ,-15.000000-57.000000 0,-15.000000-55.000000 0,-14.000000-26.000000 0,-8.000000 6.000000 0,-10.000000 7.000000 0,-9.000000 6.000000 0,-5.000000 20.000000 0,0.000000 34.000000 0,0.000000 35.000000 0,0.000000 35.000000 0</inkml:trace>
</inkml:ink>
</file>

<file path=ppt/ink/ink180.xml><?xml version="1.0" encoding="utf-8"?>
<inkml:ink xmlns:inkml="http://www.w3.org/2003/InkML">
  <annotation type="ScanImages2ExtractSignatures">1</annotation>
  <annotation type="ScanImagesWidth">3997728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1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21700.000000 47500.000000 333,'108.000000'43.000000'167,"34.000000"32.000000"-1 ,35.000000 32.000000 1,34.000000 32.000000 0</inkml:trace>
</inkml:ink>
</file>

<file path=ppt/ink/ink181.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21650.000000 48250.000000 999,'-44.000000'656.000000'0,"13.000000"-137.000000"0 ,12.000000-138.000000 0,13.000000-137.000000 0,6.000000-85.000000 0,0.000000-31.000000 0,0.000000-31.000000 0,0.000000-31.000000 0</inkml:trace>
</inkml:ink>
</file>

<file path=ppt/ink/ink182.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21850.000000 50250.000000 999,'246.000000'-155.000000'0,"-55.000000"41.000000"0 ,-57.000000 40.000000 0,-55.000000 42.000000 0</inkml:trace>
</inkml:ink>
</file>

<file path=ppt/ink/ink18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22750.000000 49950.000000 999,'40.000000'103.000000'0,"-18.000000"6.000000"0 ,-19.000000 7.000000 0,-18.000000 6.000000 0,-17.000000-1.000000 0,-11.000000-5.000000 0,-14.000000-7.000000 0,-11.000000-5.000000 0,-12.000000-11.000000 0,-9.000000-11.000000 0,-10.000000-14.000000 0,-8.000000-11.000000 0,-8.000000-14.000000 0,-2.000000-11.000000 0,-3.000000-14.000000 0,-3.000000-11.000000 0,4.000000-14.000000 0,13.000000-11.000000 0,12.000000-14.000000 0,13.000000-11.000000 0,12.000000-7.000000 0,13.000000 0.000000 0,12.000000 0.000000 0,13.000000 0.000000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27250.000000 20950.000000 1000,'-94.000000'1.000000'0,"13.000000"4.000000"0 ,12.000000 3.000000 0,13.000000 3.000000 0,9.000000 7.000000 0,6.000000 14.000000 0,7.000000 11.000000 0,6.000000 14.000000 0,6.000000 2.000000 0,6.000000-6.000000 0,7.000000-6.000000 0,6.000000-6.000000 0,10.000000-6.000000 0,17.000000-2.000000 0,15.000000-3.000000 0,16.000000-3.000000 0,4.000000-6.000000 0,-6.000000-5.000000 0,-6.000000-7.000000 0,-6.000000-5.000000 0,-15.000000 2.000000 0,-21.000000 13.000000 0,-22.000000 12.000000 0,-22.000000 13.000000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27600.000000 20650.000000 1000,'50.000000'43.000000'0,"0.000000"-11.000000"0 ,0.000000-14.000000 0,0.000000-11.000000 0,1.000000-7.000000 0,4.000000 0.000000 0,3.000000 0.000000 0,3.000000 0.000000 0,-5.000000 9.000000 0,-12.000000 19.000000 0,-13.000000 19.000000 0,-12.000000 19.000000 0,-13.000000 10.000000 0,-12.000000 4.000000 0,-13.000000 3.000000 0,-12.000000 3.000000 0,-4.000000-4.000000 0,7.000000-8.000000 0,6.000000-10.000000 0,7.000000-9.000000 0,7.000000-9.000000 0,9.000000-5.000000 0,10.000000-7.000000 0,10.000000-5.000000 0,5.000000-8.000000 0,4.000000-5.000000 0,3.000000-7.000000 0,3.000000-5.000000 0,3.000000-9.000000 0,3.000000-9.000000 0,3.000000-10.000000 0,4.000000-8.000000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29150.000000 20550.000000 1000,'-52.000000'-54.000000'0,"-3.000000"45.000000"0 ,-3.000000 43.000000 0,-2.000000 45.000000 0,2.000000 17.000000 0,9.000000-5.000000 0,10.000000-7.000000 0,10.000000-5.000000 0,7.000000-1.000000 0,6.000000 6.000000 0,7.000000 7.000000 0,6.000000 6.000000 0,7.000000-1.000000 0,10.000000-5.000000 0,10.000000-7.000000 0,9.000000-5.000000 0,6.000000-12.000000 0,3.000000-16.000000 0,3.000000-15.000000 0,4.000000-15.000000 0,4.000000-20.000000 0,6.000000-21.000000 0,7.000000-22.000000 0,6.000000-22.000000 0,-5.000000-7.000000-21,-16.000000 10.000000-39,-15.000000 10.000000-39,-15.000000 9.000000-41</inkml:trace>
</inkml:ink>
</file>

<file path=ppt/ink/ink1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29150.000000 21150.000000 1000,'70.000000'0.000000'0,"-9.000000"0.000000"0 ,-10.000000 0.000000 0,-8.000000 0.000000 0,-3.000000 6.000000 0,7.000000 13.000000 0,6.000000 12.000000 0,7.000000 13.000000 0,-6.000000 7.000000 0,-15.000000 4.000000 0,-15.000000 3.000000 0,-16.000000 3.000000 0,-8.000000-1.000000 0,0.000000-2.000000 0,0.000000-3.000000 0,0.000000-3.000000 0,-4.000000-2.000000 0,-5.000000 0.000000 0,-7.000000 0.000000 0,-5.000000 0.000000 0,-3.000000-2.000000-21,4.000000-3.000000-39,3.000000-3.000000-39,3.000000-2.000000-41</inkml:trace>
</inkml:ink>
</file>

<file path=ppt/ink/ink188.xml><?xml version="1.0" encoding="utf-8"?>
<inkml:ink xmlns:inkml="http://www.w3.org/2003/InkML">
  <annotation type="ScanImages2ExtractSignatures">1</annotation>
  <annotation type="ScanImagesWidth">3604525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30450.000000 20950.000000 1000,'0.000000'-61.000000'0,"0.000000"28.000000"0 ,0.000000 28.000000 0,0.000000 29.000000 0,0.000000 18.000000 0,0.000000 9.000000 0,0.000000 10.000000 0,0.000000 10.000000 0,0.000000 4.000000 0,0.000000 0.000000 0,0.000000 0.000000 0,0.000000 0.000000 0,1.000000-2.000000 0,4.000000-3.000000 0,3.000000-3.000000 0,3.000000-2.000000 0,3.000000-8.000000 0,3.000000-8.000000 0,3.000000-10.000000 0,4.000000-9.000000 0,4.000000-9.000000 0,6.000000-5.000000 0,7.000000-7.000000 0,6.000000-5.000000 0,7.000000-17.000000 0,10.000000-24.000000 0,10.000000-26.000000 0,9.000000-24.000000 0,-5.000000-17.000000 0,-19.000000-5.000000 0,-18.000000-7.000000 0,-19.000000-5.000000 0,-13.000000 6.000000 0,-6.000000 23.000000 0,-6.000000 22.000000 0,-6.000000 22.000000 0,-4.000000 19.000000-21,1.000000 20.000000-39,-1.000000 18.000000-39,1.000000 20.000000-41</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32200.000000 20750.000000 1000,'-93.000000'-22.000000'0,"17.000000"6.000000"0 ,15.000000 7.000000 0,16.000000 6.000000 0,9.000000 12.000000 0,3.000000 19.000000 0,3.000000 19.000000 0,4.000000 19.000000 0,5.000000 7.000000 0,10.000000-3.000000 0,10.000000-3.000000 0,9.000000-2.000000 0,7.000000-6.000000 0,7.000000-6.000000 0,6.000000-6.000000 0,7.000000-6.000000 0,4.000000-7.000000 0,3.000000-6.000000 0,3.000000-6.000000 0,4.000000-6.000000 0,-9.000000 2.000000 0,-18.000000 14.000000 0,-19.000000 11.000000 0,-18.000000 14.000000 0,-10.000000 0.000000-21,0.000000-8.000000-39,0.000000-10.000000-39,0.000000-9.000000-41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98400.000000 21300.000000 999,'-54.000000'-138.000000'0,"-5.000000"26.000000"0 ,-7.000000 24.000000 0,-5.000000 26.000000 0,-4.000000 26.000000 0,0.000000 28.000000 0,0.000000 28.000000 0,0.000000 29.000000 0,1.000000 16.000000 0,4.000000 7.000000 0,3.000000 6.000000 0,3.000000 7.000000 0,6.000000 4.000000 0,9.000000 3.000000 0,10.000000 3.000000 0,10.000000 4.000000 0,7.000000-4.000000 0,6.000000-9.000000 0,7.000000-10.000000 0,6.000000-8.000000 0,7.000000-9.000000 0,10.000000-6.000000 0,10.000000-6.000000 0,9.000000-6.000000 0,9.000000-10.000000 0,9.000000-12.000000 0,10.000000-13.000000 0,10.000000-12.000000 0,4.000000-18.000000 0,0.000000-21.000000 0,0.000000-22.000000 0,0.000000-22.000000 0,-5.000000-8.000000 0,-9.000000 6.000000 0,-10.000000 7.000000 0,-8.000000 6.000000 0,-8.000000 3.000000 0,-2.000000 0.000000 0,-3.000000 0.000000 0,-3.000000 0.000000 0,-9.000000 20.000000 0,-11.000000 41.000000 0,-14.000000 40.000000 0,-11.000000 42.000000 0,-3.000000 16.000000 0,10.000000-6.000000 0,10.000000-6.000000 0,9.000000-6.000000 0,7.000000-7.000000 0,7.000000-6.000000 0,6.000000-6.000000 0,7.000000-6.000000 0,5.000000-10.000000 0,7.000000-12.000000 0,6.000000-13.000000 0,7.000000-12.000000 0,4.000000-18.000000 0,3.000000-21.000000 0,3.000000-22.000000 0,4.000000-22.000000 0,-1.000000-13.000000 0,-3.000000-3.000000 0,-3.000000-3.000000 0,-2.000000-2.000000 0,-8.000000-1.000000 0,-8.000000 3.000000 0,-10.000000 3.000000 0,-9.000000 4.000000 0,-7.000000 2.000000 0,-3.000000 4.000000 0,-3.000000 3.000000 0,-2.000000 3.000000 0,-5.000000 3.000000 0,-2.000000 3.000000 0,-3.000000 3.000000 0,-3.000000 4.000000 0,-2.000000 4.000000 0,0.000000 6.000000 0,0.000000 7.000000 0,0.000000 6.000000 0,3.000000 21.000000 0,6.000000 39.000000 0,7.000000 36.000000 0,6.000000 39.000000 0,-1.000000 33.000000 0,-5.000000 32.000000 0,-7.000000 31.000000 0,-5.000000 32.000000 0,-4.000000 4.000000 0,0.000000-22.000000 0,0.000000-22.000000 0,0.000000-21.000000 0,-2.000000-14.000000 0,-3.000000-2.000000 0,-3.000000-3.000000 0,-2.000000-3.000000 0,3.000000-23.000000 0,14.000000-40.000000 0,11.000000-40.000000 0,14.000000-41.000000 0,10.000000-26.000000 0,9.000000-8.000000 0,10.000000-10.000000 0,10.000000-9.000000 0,4.000000 2.000000 0,0.000000 17.000000 0,0.000000 15.000000 0,0.000000 16.000000 0,-5.000000 13.000000 0,-9.000000 14.000000 0,-10.000000 11.000000 0,-8.000000 14.000000 0,-15.000000 5.000000 0,-19.000000 1.000000 0,-18.000000-1.000000 0,-19.000000 1.000000 0,-12.000000-1.000000 0,-2.000000 1.000000 0,-3.000000-1.000000 0,-3.000000 1.000000 0,-1.000000-1.000000 0,4.000000 1.000000 0,3.000000-1.000000 0,3.000000 1.000000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32650.000000 20600.000000 1000,'-22.000000'207.000000'0,"6.000000"-33.000000"0 ,7.000000-35.000000 0,6.000000-34.000000 0,4.000000-21.000000 0,4.000000-6.000000 0,3.000000-6.000000 0,3.000000-6.000000 0,-1.000000-7.000000 0,-2.000000-6.000000 0,-3.000000-6.000000 0,-3.000000-6.000000 0,-2.000000-13.000000 0,0.000000-19.000000 0,0.000000-18.000000 0,0.000000-19.000000 0,-2.000000-10.000000-21,-3.000000 1.000000-39,-3.000000-1.000000-39,-2.000000 1.000000-41</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32600.000000 20650.000000 1000,'50.000000'-66.000000'0,"0.000000"19.000000"0 ,0.000000 19.000000 0,0.000000 19.000000 0,0.000000 9.000000 0,0.000000 0.000000 0,0.000000 0.000000 0,0.000000 0.000000 0,-2.000000 3.000000 0,-3.000000 6.000000 0,-3.000000 7.000000 0,-2.000000 6.000000 0,-8.000000 7.000000 0,-8.000000 10.000000 0,-10.000000 10.000000 0,-9.000000 9.000000 0,-12.000000 2.000000 0,-11.000000-2.000000 0,-14.000000-3.000000 0,-11.000000-3.000000 0,-7.000000-2.000000 0,0.000000 0.000000 0,0.000000 0.000000 0,0.000000 0.000000 0,14.000000-8.000000 0,28.000000-16.000000 0,28.000000-15.000000 0,29.000000-15.000000 0,13.000000-7.000000 0,1.000000 3.000000 0,-1.000000 3.000000 0,1.000000 4.000000 0,-3.000000 1.000000 0,-2.000000 0.000000 0,-3.000000 0.000000 0,-3.000000 0.000000 0,-6.000000 3.000000 0,-5.000000 6.000000 0,-7.000000 7.000000 0,-5.000000 6.000000 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34150.000000 20550.000000 1000,'0.000000'75.000000'0,"0.000000"0.000000"0 ,0.000000 0.000000 0,0.000000 0.000000 0,1.000000 0.000000 0,4.000000 0.000000 0,3.000000 0.000000 0,3.000000 0.000000 0,1.000000-2.000000-21,1.000000-3.000000-39,-1.000000-3.000000-39,1.000000-2.000000-41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27850.000000 22250.000000 1000,'-71.000000'90.000000'0,"10.000000"-18.000000"0 ,10.000000-19.000000 0,9.000000-18.000000 0,7.000000-9.000000 0,7.000000 4.000000 0,6.000000 3.000000 0,7.000000 3.000000 0,5.000000 3.000000 0,7.000000 3.000000 0,6.000000 3.000000 0,7.000000 4.000000 0,5.000000-4.000000 0,7.000000-9.000000 0,6.000000-10.000000 0,7.000000-8.000000 0,4.000000-3.000000 0,3.000000 7.000000 0,3.000000 6.000000 0,4.000000 7.000000 0,-6.000000 2.000000 0,-11.000000 1.000000 0,-14.000000-1.000000 0,-11.000000 1.000000 0,-12.000000 5.000000 0,-9.000000 14.000000 0,-10.000000 11.000000 0,-8.000000 14.000000 0</inkml:trace>
</inkml:ink>
</file>

<file path=ppt/ink/ink194.xml><?xml version="1.0" encoding="utf-8"?>
<inkml:ink xmlns:inkml="http://www.w3.org/2003/InkML">
  <annotation type="ScanImages2ExtractSignatures">1</annotation>
  <annotation type="ScanImagesWidth">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28150.000000 22650.000000 1000,'115.000000'1.000000'0,"-18.000000"4.000000"0 ,-19.000000 3.000000 0,-18.000000 3.000000 0,-14.000000 7.000000 0,-5.000000 14.000000 0,-7.000000 11.000000 0,-5.000000 14.000000 0,-9.000000 5.000000 0,-9.000000 1.000000 0,-10.000000-1.000000 0,-8.000000 1.000000 0,-6.000000 1.000000 0,1.000000 3.000000 0,-1.000000 3.000000 0,1.000000 4.000000 0,1.000000-4.000000 0,3.000000-9.000000 0,3.000000-10.000000 0,4.000000-8.000000 0,7.000000-9.000000 0,13.000000-6.000000 0,12.000000-6.000000 0,13.000000-6.000000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29700.000000 22450.000000 1000,'-49.000000'50.000000'0,"4.000000"0.000000"0 ,3.000000 0.000000 0,3.000000 0.000000 0,4.000000 1.000000 0,7.000000 4.000000 0,6.000000 3.000000 0,7.000000 3.000000 0,4.000000 1.000000 0,3.000000 1.000000 0,3.000000-1.000000 0,4.000000 1.000000 0,5.000000-1.000000 0,10.000000 1.000000 0,10.000000-1.000000 0,9.000000 1.000000 0,6.000000-3.000000 0,3.000000-2.000000 0,3.000000-3.000000 0,4.000000-3.000000 0,-1.000000-9.000000 0,-3.000000-11.000000 0,-3.000000-14.000000 0,-2.000000-11.000000 0,-3.000000-12.000000 0,1.000000-9.000000 0,-1.000000-10.000000 0,1.000000-8.000000 0,-6.000000-6.000000-21,-8.000000 1.000000-39,-10.000000-1.000000-39,-9.000000 1.000000-41</inkml:trace>
</inkml:ink>
</file>

<file path=ppt/ink/ink19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8:5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29700.000000 23000.000000 1000,'53.000000'43.000000'0,"6.000000"-11.000000"0 ,7.000000-14.000000 0,6.000000-11.000000 0,-2.000000-7.000000 0,-9.000000 0.000000 0,-10.000000 0.000000 0,-8.000000 0.000000 0,-6.000000 3.000000 0,1.000000 6.000000 0,-1.000000 7.000000 0,1.000000 6.000000 0,-6.000000 4.000000 0,-8.000000 4.000000 0,-10.000000 3.000000 0,-9.000000 3.000000 0,-5.000000 6.000000 0,0.000000 9.000000 0,0.000000 10.000000 0,0.000000 10.000000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31050.000000 22800.000000 1000,'-2.000000'-52.000000'0,"-3.000000"47.000000"0 ,-3.000000 47.000000 0,-2.000000 48.000000 0,-1.000000 19.000000 0,3.000000-6.000000 0,3.000000-6.000000 0,4.000000-6.000000 0,4.000000-7.000000 0,6.000000-6.000000 0,7.000000-6.000000 0,6.000000-6.000000 0,4.000000-10.000000 0,4.000000-12.000000 0,3.000000-13.000000 0,3.000000-12.000000 0,3.000000-16.000000 0,3.000000-19.000000 0,3.000000-18.000000 0,4.000000-19.000000 0,-3.000000-12.000000 0,-5.000000-2.000000 0,-7.000000-3.000000 0,-5.000000-3.000000 0,-6.000000-6.000000 0,-3.000000-5.000000 0,-3.000000-7.000000 0,-2.000000-5.000000 0,-5.000000 0.000000 0,-2.000000 10.000000 0,-3.000000 10.000000 0,-3.000000 9.000000 0,-2.000000 6.000000 0,0.000000 3.000000 0,0.000000 3.000000 0,0.000000 4.000000 0,-2.000000 16.000000 0,-3.000000 32.000000 0,-3.000000 31.000000 0,-2.000000 32.000000 0</inkml:trace>
</inkml:ink>
</file>

<file path=ppt/ink/ink19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32400.000000 22600.000000 1000,'-7.000000'-111.000000'0,"-11.000000"28.000000"0 ,-14.000000 28.000000 0,-11.000000 29.000000 0,-4.000000 18.000000 0,6.000000 9.000000 0,7.000000 10.000000 0,6.000000 10.000000 0,4.000000 7.000000 0,4.000000 6.000000 0,3.000000 7.000000 0,3.000000 6.000000 0,3.000000 3.000000 0,3.000000 0.000000 0,3.000000 0.000000 0,4.000000 0.000000 0,4.000000-2.000000 0,6.000000-3.000000 0,7.000000-3.000000 0,6.000000-2.000000 0,4.000000-5.000000 0,4.000000-2.000000 0,3.000000-3.000000 0,3.000000-3.000000 0,1.000000-6.000000 0,1.000000-5.000000 0,-1.000000-7.000000 0,1.000000-5.000000 0,-9.000000 0.000000 0,-15.000000 10.000000 0,-15.000000 10.000000 0,-16.000000 9.000000 0,-8.000000 4.000000 0,0.000000 1.000000 0,0.000000-1.000000 0,0.000000 1.000000 0,1.000000 1.000000-21,4.000000 3.000000-39,3.000000 3.000000-39,3.000000 4.000000-41</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32950.000000 22500.000000 1000,'0.000000'75.000000'0,"0.000000"0.000000"0 ,0.000000 0.000000 0,0.000000 0.000000 0,0.000000 0.000000 0,0.000000 0.000000 0,0.000000 0.000000 0,0.000000 0.000000 0,0.000000 0.000000 0,0.000000 0.000000 0,0.000000 0.000000 0,0.000000 0.000000 0,1.000000-5.000000 0,4.000000-9.000000 0,3.000000-10.000000 0,3.000000-8.000000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83350.000000 9600.000000 999,'67.000000'117.000000'0,"-16.000000"-16.000000"0 ,-15.000000-15.000000 0,-15.000000-15.000000 0,-7.000000-11.000000 0,3.000000-2.000000 0,3.000000-3.000000 0,4.000000-3.000000 0</inkml:trace>
</inkml:ink>
</file>

<file path=ppt/ink/ink20.xml><?xml version="1.0" encoding="utf-8"?>
<inkml:ink xmlns:inkml="http://www.w3.org/2003/InkML">
  <annotation type="ScanImages2ExtractSignatures">1</annotation>
  <annotation type="ScanImagesWidth">-2121801696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101500.000000 21350.000000 999,'-93.000000'-11.000000'0,"17.000000"28.000000"0 ,15.000000 28.000000 0,16.000000 29.000000 0,10.000000 15.000000 0,7.000000 3.000000 0,6.000000 3.000000 0,7.000000 4.000000 0,7.000000-3.000000 0,9.000000-5.000000 0,10.000000-7.000000 0,10.000000-5.000000 0,8.000000-11.000000 0,10.000000-11.000000 0,10.000000-14.000000 0,9.000000-11.000000 0,2.000000-12.000000-19,-2.000000-9.000000-41,-3.000000-10.000000-41,-3.000000-8.000000-38</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33000.000000 22400.000000 1000,'70.000000'-43.000000'0,"-9.000000"17.000000"0 ,-10.000000 15.000000 0,-8.000000 16.000000 0,-6.000000 7.000000 0,1.000000 1.000000 0,-1.000000-1.000000 0,1.000000 1.000000 0,-4.000000 5.000000 0,-6.000000 14.000000 0,-6.000000 11.000000 0,-6.000000 14.000000 0,-9.000000 0.000000 0,-8.000000-8.000000 0,-10.000000-10.000000 0,-9.000000-9.000000 0,-9.000000-5.000000 0,-5.000000 0.000000 0,-7.000000 0.000000 0,-5.000000 0.000000 0,-4.000000-2.000000 0,0.000000-3.000000 0,0.000000-3.000000 0,0.000000-2.000000 0,12.000000-3.000000 0,26.000000 1.000000 0,24.000000-1.000000 0,26.000000 1.000000 0,12.000000 1.000000 0,0.000000 3.000000 0,0.000000 3.000000 0,0.000000 4.000000 0,0.000000 1.000000 0,0.000000 0.000000 0,0.000000 0.000000 0,0.000000 0.000000 0,-2.000000-2.000000 0,-3.000000-3.000000 0,-3.000000-3.000000 0,-2.000000-2.000000 0,-5.000000-1.000000-21,-2.000000 3.000000-39,-3.000000 3.000000-39,-3.000000 4.000000-41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34150.000000 22450.000000 1000,'23.000000'73.000000'0,"-3.000000"-3.000000"0 ,-3.000000-3.000000 0,-2.000000-2.000000 0,-3.000000-1.000000 0,1.000000 3.000000 0,-1.000000 3.000000 0,1.000000 4.000000 0,-3.000000-3.000000 0,-2.000000-5.000000 0,-3.000000-7.000000 0,-3.000000-5.000000 0,-1.000000-6.000000-21,4.000000-3.000000-39,3.000000-3.000000-39,3.000000-2.000000-41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1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41900.000000 11750.000000 1000,'148.000000'87.000000'0,"-3.000000"-24.000000"0 ,-3.000000-26.000000 0,-2.000000-24.000000 0,0.000000-18.000000 0,7.000000-9.000000 0,6.000000-10.000000 0,7.000000-8.000000 0,4.000000-8.000000 0,3.000000-2.000000 0,3.000000-3.000000 0,4.000000-3.000000 0,7.000000-2.000000 0,13.000000 0.000000 0,12.000000 0.000000 0,13.000000 0.000000 0,10.000000 4.000000 0,10.000000 10.000000 0,10.000000 10.000000 0,9.000000 9.000000 0,2.000000 4.000000 0,-2.000000 1.000000 0,-3.000000-1.000000 0,-3.000000 1.000000 0,-1.000000 1.000000 0,4.000000 3.000000 0,3.000000 3.000000 0,3.000000 4.000000 0,-1.000000 7.000000 0,-2.000000 13.000000 0,-3.000000 12.000000 0,-3.000000 13.000000 0,1.000000 9.000000 0,6.000000 6.000000 0,7.000000 7.000000 0,6.000000 6.000000 0,3.000000-2.000000 0,0.000000-9.000000 0,0.000000-10.000000 0,0.000000-8.000000 0,0.000000-9.000000 0,0.000000-6.000000 0,0.000000-6.000000 0,0.000000-6.000000 0,0.000000-9.000000 0,0.000000-8.000000 0,0.000000-10.000000 0,0.000000-9.000000 0,-8.000000-4.000000 0,-16.000000 4.000000 0,-15.000000 3.000000 0,-15.000000 3.000000 0,-4.000000 3.000000 0,9.000000 3.000000 0,10.000000 3.000000 0,10.000000 4.000000 0,-20.000000 1.000000 0,-46.000000 0.000000 0,-47.000000 0.000000 0,-47.000000 0.000000 0,-5.000000 3.000000 0,38.000000 6.000000 0,37.000000 7.000000 0,38.000000 6.000000 0,-4.000000 1.000000 0,-43.000000-3.000000 0,-44.000000-3.000000 0,-43.000000-2.000000 0,-12.000000-1.000000 0,22.000000 3.000000 0,22.000000 3.000000 0,23.000000 4.000000 0,5.000000 1.000000 0,-9.000000 0.000000 0,-10.000000 0.000000 0,-8.000000 0.000000 0,-3.000000 0.000000 0,7.000000 0.000000 0,6.000000 0.000000 0,7.000000 0.000000 0,-4.000000-4.000000 0,-12.000000-5.000000 0,-13.000000-7.000000 0,-12.000000-5.000000 0,-10.000000-4.000000 0,-6.000000 0.000000 0,-6.000000 0.000000 0,-6.000000 0.000000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1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44400.000000 11450.000000 1000,'0.000000'59.000000'0,"0.000000"-31.000000"0 ,0.000000-31.000000 0,0.000000-31.000000 0,-4.000000-15.000000 0,-5.000000 4.000000 0,-7.000000 3.000000 0,-5.000000 3.000000 0,-4.000000 3.000000 0,0.000000 3.000000 0,0.000000 3.000000 0,0.000000 4.000000 0,4.000000-1.000000 0,10.000000-3.000000 0,10.000000-3.000000 0,9.000000-2.000000 0,4.000000-12.000000 0,1.000000-19.000000 0,-1.000000-18.000000 0,1.000000-19.000000 0,-1.000000-12.000000 0,1.000000-2.000000 0,-1.000000-3.000000 0,1.000000-3.000000 0,-3.000000-4.000000 0,-2.000000-3.000000 0,-3.000000-3.000000 0,-3.000000-2.000000 0,-1.000000-6.000000 0,4.000000-6.000000 0,3.000000-6.000000 0,3.000000-6.000000 0,3.000000 1.000000 0,3.000000 9.000000 0,3.000000 10.000000 0,4.000000 10.000000 0,1.000000 7.000000 0,0.000000 6.000000 0,0.000000 7.000000 0,0.000000 6.000000 0,4.000000 4.000000 0,10.000000 4.000000 0,10.000000 3.000000 0,9.000000 3.000000 0,4.000000-1.000000 0,1.000000-2.000000 0,-1.000000-3.000000 0,1.000000-3.000000 0,1.000000 4.000000 0,3.000000 13.000000 0,3.000000 12.000000 0,4.000000 13.000000 0,13.000000 1.000000 0,26.000000-9.000000 0,24.000000-10.000000 0,26.000000-8.000000 0,15.000000 0.000000 0,6.000000 14.000000 0,7.000000 11.000000 0,6.000000 14.000000 0,7.000000 7.000000 0,10.000000 3.000000 0,10.000000 3.000000 0,9.000000 4.000000 0,12.000000 1.000000 0,16.000000 0.000000 0,15.000000 0.000000 0,17.000000 0.000000 0,11.000000 0.000000 0,10.000000 0.000000 0,10.000000 0.000000 0,9.000000 0.000000 0,-27.000000 3.000000 0,-62.000000 6.000000 0,-63.000000 7.000000 0,-62.000000 6.000000 0,-34.000000 1.000000 0,-2.000000-3.000000 0,-3.000000-3.000000 0,-3.000000-2.000000 0,43.000000-5.000000 0,91.000000-2.000000 0,90.000000-3.000000 0,92.000000-3.000000 0,19.000000 1.000000 0,-49.000000 6.000000 0,-51.000000 7.000000 0,-49.000000 6.000000 0,-37.000000 3.000000 0,-21.000000 0.000000 0,-22.000000 0.000000 0,-22.000000 0.000000 0,-7.000000 0.000000 0,10.000000 0.000000 0,10.000000 0.000000 0,9.000000 0.000000 0,-5.000000 0.000000 0,-19.000000 0.000000 0,-18.000000 0.000000 0,-19.000000 0.000000 0,-15.000000-2.000000 0,-8.000000-3.000000 0,-10.000000-3.000000 0,-9.000000-2.000000 0,-9.000000-1.000000 0,-5.000000 3.000000 0,-7.000000 3.000000 0,-5.000000 4.000000 0,-9.000000 5.000000-21,-9.000000 10.000000-39,-10.000000 10.000000-39,-8.000000 9.000000-41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2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47650.000000 11200.000000 1000,'-44.000000'70.000000'0,"13.000000"-9.000000"0 ,12.000000-10.000000 0,13.000000-8.000000 0,12.000000-14.000000 0,13.000000-15.000000 0,12.000000-15.000000 0,13.000000-16.000000 0,2.000000-8.000000 0,-5.000000 0.000000 0,-7.000000 0.000000 0,-5.000000 0.000000 0,-12.000000 0.000000 0,-16.000000 0.000000 0,-15.000000 0.000000 0,-15.000000 0.000000 0,-9.000000 6.000000 0,1.000000 13.000000 0,-1.000000 12.000000 0,1.000000 13.000000 0,5.000000 7.000000 0,14.000000 4.000000 0,11.000000 3.000000 0,14.000000 3.000000 0,8.000000-4.000000 0,7.000000-8.000000 0,6.000000-10.000000 0,7.000000-9.000000 0,2.000000-10.000000 0,1.000000-9.000000 0,-1.000000-10.000000 0,1.000000-8.000000 0,-9.000000-4.000000 0,-15.000000 3.000000 0,-15.000000 3.000000 0,-16.000000 4.000000 0,-8.000000 8.000000-21,0.000000 17.000000-39,0.000000 15.000000-39,0.000000 16.000000-41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2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47750.000000 11500.000000 1000,'28.000000'-97.000000'0,"6.000000"6.000000"0 ,7.000000 7.000000 0,6.000000 6.000000 0,3.000000-2.000000 0,0.000000-9.000000 0,0.000000-10.000000 0,0.000000-8.000000 0,-4.000000-6.000000 0,-5.000000 1.000000 0,-7.000000-1.000000 0,-5.000000 1.000000 0,-1.000000-12.000000 0,6.000000-21.000000 0,7.000000-22.000000 0,6.000000-22.000000 0,-4.000000-13.000000 0,-11.000000-3.000000 0,-14.000000-3.000000 0,-11.000000-2.000000 0,-7.000000 2.000000 0,0.000000 9.000000 0,0.000000 10.000000 0,0.000000 10.000000 0,-4.000000 10.000000 0,-5.000000 13.000000 0,-7.000000 12.000000 0,-5.000000 13.000000 0,-1.000000 13.000000 0,6.000000 17.000000 0,7.000000 15.000000 0,6.000000 16.000000 0,1.000000 10.000000 0,-3.000000 7.000000 0,-3.000000 6.000000 0,-2.000000 7.000000 0,-1.000000 0.000000 0,3.000000-2.000000 0,3.000000-3.000000 0,4.000000-3.000000 0,1.000000-1.000000 0,0.000000 4.000000 0,0.000000 3.000000 0,0.000000 3.000000 0,-7.000000 14.000000 0,-11.000000 25.000000 0,-14.000000 25.000000 0,-11.000000 25.000000 0,-7.000000 14.000000 0,0.000000 3.000000 0,0.000000 3.000000 0,0.000000 4.000000 0,3.000000-1.000000 0,6.000000-3.000000 0,7.000000-3.000000 0,6.000000-2.000000 0,3.000000-6.000000 0,0.000000-6.000000 0,0.000000-6.000000 0,0.000000-6.000000 0</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2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48700.000000 6400.000000 1000,'137.000000'76.000000'0,"-24.000000"4.000000"0 ,-26.000000 3.000000 0,-24.000000 3.000000 0,-15.000000-4.000000-21,-3.000000-8.000000-39,-3.000000-10.000000-39,-2.000000-9.000000-41</inkml:trace>
</inkml:ink>
</file>

<file path=ppt/ink/ink207.xml><?xml version="1.0" encoding="utf-8"?>
<inkml:ink xmlns:inkml="http://www.w3.org/2003/InkML">
  <annotation type="ScanImages2ExtractSignatures">1</annotation>
  <annotation type="ScanImagesWidth">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3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48650.000000 6300.000000 1000,'-22.000000'60.000000'0,"6.000000"-27.000000"0 ,7.000000-28.000000 0,6.000000-28.000000 0,6.000000-13.000000 0,6.000000 3.000000 0,7.000000 3.000000 0,6.000000 4.000000 0,-4.000000 1.000000 0,-11.000000 0.000000 0,-14.000000 0.000000 0,-11.000000 0.000000 0,-9.000000 3.000000 0,-3.000000 6.000000 0,-3.000000 7.000000 0,-2.000000 6.000000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3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43250.000000 16300.000000 1000,'-69.000000'-15.000000'0,"13.000000"23.000000"0 ,12.000000 22.000000 0,13.000000 22.000000 0,7.000000 8.000000 0,4.000000-2.000000 0,3.000000-3.000000 0,3.000000-3.000000 0,3.000000 5.000000 0,3.000000 17.000000 0,3.000000 15.000000 0,4.000000 16.000000 0,2.000000 9.000000 0,4.000000 3.000000 0,3.000000 3.000000 0,3.000000 4.000000 0,7.000000-1.000000 0,14.000000-3.000000 0,11.000000-3.000000 0,14.000000-2.000000 0,8.000000-11.000000 0,7.000000-15.000000 0,6.000000-15.000000 0,7.000000-16.000000 0,4.000000-21.000000 0,3.000000-24.000000 0,3.000000-26.000000 0,4.000000-24.000000 0,-3.000000-21.000000 0,-5.000000-16.000000 0,-7.000000-15.000000 0,-5.000000-15.000000 0,-8.000000-14.000000 0,-5.000000-8.000000 0,-7.000000-10.000000 0,-5.000000-9.000000 0,-11.000000 1.000000 0,-11.000000 13.000000 0,-14.000000 12.000000 0,-11.000000 13.000000 0,-11.000000 9.000000 0,-5.000000 6.000000 0,-7.000000 7.000000 0,-5.000000 6.000000 0,-9.000000 9.000000 0,-9.000000 13.000000 0,-10.000000 12.000000 0,-8.000000 13.000000 0,-6.000000 9.000000 0,1.000000 6.000000 0,-1.000000 7.000000 0,1.000000 6.000000 0,-1.000000 6.000000 0,1.000000 6.000000 0,-1.000000 7.000000 0,1.000000 6.000000 0,2.000000 4.000000 0,7.000000 4.000000 0,6.000000 3.000000 0,7.000000 3.000000 0,4.000000-1.000000 0,3.000000-2.000000 0,3.000000-3.000000 0,4.000000-3.000000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3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26850.000000 14250.000000 1000,'-68.000000'51.000000'0,"17.000000"4.000000"0 ,15.000000 3.000000 0,16.000000 3.000000 0,13.000000-2.000000 0,14.000000-6.000000 0,11.000000-6.000000 0,14.000000-6.000000 0,7.000000-9.000000 0,3.000000-8.000000 0,3.000000-10.000000 0,4.000000-9.000000 0,2.000000-9.000000 0,4.000000-5.000000 0,3.000000-7.000000 0,3.000000-5.000000 0,-2.000000-3.000000 0,-6.000000 4.000000 0,-6.000000 3.000000 0,-6.000000 3.000000 0,-6.000000-1.000000 0,-2.000000-2.000000 0,-3.000000-3.000000 0,-3.000000-3.000000 0,-4.000000-4.000000 0,-3.000000-3.000000 0,-3.000000-3.000000 0,-2.000000-2.000000 0,-5.000000 6.000000 0,-2.000000 20.000000 0,-3.000000 18.000000 0,-3.000000 20.000000 0,-2.000000 10.000000 0,0.000000 3.000000 0,0.000000 3.000000 0,0.000000 4.000000 0,6.000000-3.000000 0,13.000000-5.000000 0,12.000000-7.000000 0,13.000000-5.000000 0,4.000000-11.000000 0,-3.000000-11.000000 0,-3.000000-14.000000 0,-2.000000-11.000000 0,-3.000000-7.000000 0,1.000000 0.000000 0,-1.000000 0.000000 0,1.000000 0.000000 0,-4.000000-2.000000 0,-6.000000-3.000000 0,-6.000000-3.000000 0,-6.000000-2.000000 0,-10.000000-3.000000 0,-12.000000 1.000000 0,-13.000000-1.000000 0,-12.000000 1.000000 0,-7.000000 2.000000 0,1.000000 7.000000 0,-1.000000 6.000000 0,1.000000 7.000000 0</inkml:trace>
</inkml:ink>
</file>

<file path=ppt/ink/ink21.xml><?xml version="1.0" encoding="utf-8"?>
<inkml:ink xmlns:inkml="http://www.w3.org/2003/InkML">
  <annotation type="ScanImages2ExtractSignatures">1</annotation>
  <annotation type="ScanImagesWidth">-2121801696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98950.000000 14700.000000 999,'40.000000'-96.000000'0,"-18.000000"60.000000"0 ,-19.000000 60.000000 0,-18.000000 59.000000 0,-7.000000 21.000000 0,6.000000-15.000000 0,7.000000-15.000000 0,6.000000-16.000000 0,4.000000-23.000000 0,4.000000-27.000000 0,3.000000-28.000000 0,3.000000-28.000000 0,1.000000-13.000000 0,1.000000 3.000000 0,-1.000000 3.000000 0,1.000000 4.000000 0,-4.000000 1.000000 0,-6.000000 0.000000 0,-6.000000 0.000000 0,-6.000000 0.000000 0,-2.000000 14.000000 0,3.000000 28.000000 0,3.000000 28.000000 0,4.000000 29.000000 0</inkml:trace>
</inkml:ink>
</file>

<file path=ppt/ink/ink210.xml><?xml version="1.0" encoding="utf-8"?>
<inkml:ink xmlns:inkml="http://www.w3.org/2003/InkML">
  <annotation type="ScanImages2ExtractSignatures">1</annotation>
  <annotation type="ScanImagesWidth">-2133267872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28650.000000 14150.000000 1000,'43.000000'50.000000'0,"-11.000000"0.000000"0 ,-14.000000 0.000000 0,-11.000000 0.000000 0,-6.000000 0.000000 0,4.000000 0.000000 0,3.000000 0.000000 0,3.000000 0.000000 0,7.000000-7.000000 0,14.000000-11.000000 0,11.000000-14.000000 0,14.000000-11.000000 0,0.000000-11.000000 0,-8.000000-5.000000 0,-10.000000-7.000000 0,-9.000000-5.000000 0,-5.000000-8.000000 0,0.000000-5.000000 0,0.000000-7.000000 0,0.000000-5.000000 0,-4.000000 6.000000 0,-5.000000 23.000000 0,-7.000000 22.000000 0,-5.000000 22.000000 0,0.000000 5.000000 0,10.000000-8.000000 0,10.000000-10.000000 0,9.000000-9.000000 0,4.000000-9.000000 0,1.000000-5.000000 0,-1.000000-7.000000 0,1.000000-5.000000 0,-1.000000-6.000000 0,1.000000-3.000000 0,-1.000000-3.000000 0,1.000000-2.000000 0,-1.000000-1.000000 0,1.000000 3.000000 0,-1.000000 3.000000 0,1.000000 4.000000 0,-9.000000 11.000000 0,-15.000000 23.000000 0,-15.000000 22.000000 0,-16.000000 22.000000 0,-1.000000-2.000000 0,17.000000-25.000000 0,15.000000-25.000000 0,16.000000-25.000000 0,5.000000-13.000000 0,-2.000000 1.000000 0,-3.000000-1.000000 0,-3.000000 1.000000 0,-4.000000 8.000000 0,-3.000000 20.000000 0,-3.000000 18.000000 0,-2.000000 20.000000 0,-5.000000 8.000000 0,-2.000000 1.000000 0,-3.000000-1.000000 0,-3.000000 1.000000 0,5.000000-3.000000 0,17.000000-2.000000 0,15.000000-3.000000 0,16.000000-3.000000 0,9.000000-13.000000 0,3.000000-22.000000 0,3.000000-22.000000 0,4.000000-21.000000 0,-4.000000-14.000000 0,-9.000000-2.000000 0,-10.000000-3.000000 0,-8.000000-3.000000 0,-8.000000 1.000000 0,-2.000000 6.000000 0,-3.000000 7.000000 0,-3.000000 6.000000 0,-4.000000 3.000000 0,-3.000000 0.000000 0,-3.000000 0.000000 0,-2.000000 0.000000 0,-3.000000 10.000000 0,1.000000 23.000000 0,-1.000000 22.000000 0,1.000000 22.000000 0,-3.000000 18.000000 0,-2.000000 16.000000 0,-3.000000 15.000000 0,-3.000000 17.000000 0,-4.000000 3.000000 0,-3.000000-5.000000 0,-3.000000-7.000000 0,-2.000000-5.000000 0,-1.000000-8.000000 0,3.000000-5.000000 0,3.000000-7.000000 0,4.000000-5.000000 0</inkml:trace>
</inkml:ink>
</file>

<file path=ppt/ink/ink211.xml><?xml version="1.0" encoding="utf-8"?>
<inkml:ink xmlns:inkml="http://www.w3.org/2003/InkML">
  <annotation type="ScanImages2ExtractSignatures">1</annotation>
  <annotation type="ScanImagesWidth">-2133262448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30600.000000 14050.000000 1000,'51.000000'68.000000'0,"4.000000"-11.000000"0 ,3.000000-14.000000 0,3.000000-11.000000 0,-1.000000-12.000000 0,-2.000000-9.000000 0,-3.000000-10.000000 0,-3.000000-8.000000 0,-1.000000-4.000000 0,4.000000 3.000000 0,3.000000 3.000000 0,3.000000 4.000000 0</inkml:trace>
</inkml:ink>
</file>

<file path=ppt/ink/ink212.xml><?xml version="1.0" encoding="utf-8"?>
<inkml:ink xmlns:inkml="http://www.w3.org/2003/InkML">
  <annotation type="ScanImages2ExtractSignatures">1</annotation>
  <annotation type="ScanImagesWidth">-2133278624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31600.000000 14450.000000 1000,'73.000000'17.000000'0,"-3.000000"-16.000000"0 ,-3.000000-15.000000 0,-2.000000-15.000000 0,-8.000000-11.000000 0,-8.000000-2.000000 0,-10.000000-3.000000 0,-9.000000-3.000000 0,-9.000000-2.000000 0,-5.000000 0.000000 0,-7.000000 0.000000 0,-5.000000 0.000000 0,-8.000000 3.000000 0,-5.000000 6.000000 0,-7.000000 7.000000 0,-5.000000 6.000000 0,-8.000000 7.000000 0,-5.000000 10.000000 0,-7.000000 10.000000 0,-5.000000 9.000000 0,-1.000000 7.000000 0,6.000000 7.000000 0,7.000000 6.000000 0,6.000000 7.000000 0,3.000000 7.000000 0,0.000000 9.000000 0,0.000000 10.000000 0,0.000000 10.000000 0,3.000000-1.000000 0,6.000000-9.000000 0,7.000000-10.000000 0,6.000000-8.000000 0,6.000000-6.000000 0,6.000000 1.000000 0,7.000000-1.000000 0,6.000000 1.000000 0,6.000000-3.000000 0,6.000000-2.000000 0,7.000000-3.000000 0,6.000000-3.000000 0,4.000000-6.000000 0,4.000000-5.000000 0,3.000000-7.000000 0,3.000000-5.000000 0,-1.000000-11.000000 0,-2.000000-11.000000 0,-3.000000-14.000000 0,-3.000000-11.000000 0,-6.000000-6.000000 0,-5.000000 4.000000 0,-7.000000 3.000000 0,-5.000000 3.000000 0,-6.000000 1.000000 0,-3.000000 1.000000 0,-3.000000-1.000000 0,-2.000000 1.000000 0,-5.000000 12.000000 0,-2.000000 25.000000 0,-3.000000 25.000000 0,-3.000000 25.000000 0,-2.000000 9.000000 0,0.000000-6.000000 0,0.000000-6.000000 0,0.000000-6.000000 0,0.000000-18.000000 0,0.000000-28.000000 0,0.000000-28.000000 0,0.000000-27.000000 0,3.000000-11.000000 0,6.000000 10.000000 0,7.000000 10.000000 0,6.000000 9.000000 0,4.000000 6.000000 0,4.000000 3.000000 0,3.000000 3.000000 0,3.000000 4.000000 0,3.000000 4.000000 0,3.000000 6.000000 0,3.000000 7.000000 0,4.000000 6.000000 0,1.000000 3.000000 0,0.000000 0.000000 0,0.000000 0.000000 0,0.000000 0.000000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33500.000000 13800.000000 1000,'1.000000'-58.000000'0,"4.000000"34.000000"0 ,3.000000 35.000000 0,3.000000 35.000000 0,1.000000 19.000000 0,1.000000 7.000000 0,-1.000000 6.000000 0,1.000000 7.000000 0,-3.000000 0.000000 0,-2.000000-2.000000 0,-3.000000-3.000000 0,-3.000000-3.000000 0,-2.000000-4.000000 0,0.000000-3.000000 0,0.000000-3.000000 0,0.000000-2.000000 0</inkml:trace>
</inkml:ink>
</file>

<file path=ppt/ink/ink214.xml><?xml version="1.0" encoding="utf-8"?>
<inkml:ink xmlns:inkml="http://www.w3.org/2003/InkML">
  <annotation type="ScanImages2ExtractSignatures">1</annotation>
  <annotation type="ScanImagesWidth">-2089073568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34500.000000 14250.000000 1000,'96.000000'-2.000000'0,"-5.000000"-3.000000"0 ,-7.000000-3.000000 0,-5.000000-2.000000 0,-6.000000-3.000000 0,-3.000000 1.000000 0,-3.000000-1.000000 0,-2.000000 1.000000 0</inkml:trace>
</inkml:ink>
</file>

<file path=ppt/ink/ink215.xml><?xml version="1.0" encoding="utf-8"?>
<inkml:ink xmlns:inkml="http://www.w3.org/2003/InkML">
  <annotation type="ScanImages2ExtractSignatures">1</annotation>
  <annotation type="ScanImagesWidth">-2118459040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34950.000000 13850.000000 1000,'0.000000'-61.000000'0,"0.000000"28.000000"0 ,0.000000 28.000000 0,0.000000 29.000000 0,0.000000 18.000000 0,0.000000 9.000000 0,0.000000 10.000000 0,0.000000 10.000000 0,1.000000 2.000000 0,4.000000-3.000000 0,3.000000-3.000000 0,3.000000-2.000000 0,1.000000-3.000000 0,1.000000 1.000000 0,-1.000000-1.000000 0,1.000000 1.000000 0,1.000000-6.000000-21,3.000000-8.000000-39,3.000000-10.000000-39,4.000000-9.000000-41</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36200.000000 14000.000000 1000,'-7.000000'-69.000000'0,"-11.000000"13.000000"0 ,-14.000000 12.000000 0,-11.000000 13.000000 0,-6.000000 13.000000 0,4.000000 17.000000 0,3.000000 15.000000 0,3.000000 16.000000 0,3.000000 9.000000 0,3.000000 3.000000 0,3.000000 3.000000 0,4.000000 4.000000 0,4.000000 2.000000 0,6.000000 4.000000 0,7.000000 3.000000 0,6.000000 3.000000 0,4.000000 1.000000 0,4.000000 1.000000 0,3.000000-1.000000 0,3.000000 1.000000 0,3.000000-4.000000 0,3.000000-6.000000 0,3.000000-6.000000 0,4.000000-6.000000 0,2.000000-9.000000 0,4.000000-8.000000 0,3.000000-10.000000 0,3.000000-9.000000 0,3.000000-12.000000 0,3.000000-11.000000 0,3.000000-14.000000 0,4.000000-11.000000 0,-3.000000-4.000000 0,-5.000000 6.000000 0,-7.000000 7.000000 0,-5.000000 6.000000 0,-4.000000 3.000000 0,0.000000 0.000000 0,0.000000 0.000000 0,0.000000 0.000000 0,0.000000 6.000000 0,0.000000 13.000000 0,0.000000 12.000000 0,0.000000 13.000000 0,4.000000 4.000000 0,10.000000-3.000000 0,10.000000-3.000000 0,9.000000-2.000000 0,1.000000-8.000000 0,-6.000000-8.000000 0,-6.000000-10.000000 0,-6.000000-9.000000 0,-9.000000-7.000000 0,-8.000000-3.000000 0,-10.000000-3.000000 0,-9.000000-2.000000 0,-5.000000-3.000000 0,0.000000 1.000000 0,0.000000-1.000000 0,0.000000 1.000000 0,-5.000000-1.000000 0,-9.000000 1.000000 0,-10.000000-1.000000 0,-8.000000 1.000000 0,-6.000000 2.000000 0,1.000000 7.000000 0,-1.000000 6.000000 0,1.000000 7.000000 0,1.000000 10.000000 0,3.000000 16.000000 0,3.000000 15.000000 0,4.000000 17.000000 0,4.000000 5.000000 0,6.000000-3.000000 0,7.000000-3.000000 0,6.000000-2.000000 0</inkml:trace>
</inkml:ink>
</file>

<file path=ppt/ink/ink217.xml><?xml version="1.0" encoding="utf-8"?>
<inkml:ink xmlns:inkml="http://www.w3.org/2003/InkML">
  <annotation type="ScanImages2ExtractSignatures">1</annotation>
  <annotation type="ScanImagesWidth">-2116670192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37400.000000 14000.000000 1000,'0.000000'114.000000'0,"0.000000"-22.000000"0 ,0.000000-22.000000 0,0.000000-21.000000 0,0.000000-10.000000 0,0.000000 3.000000 0,0.000000 3.000000 0,0.000000 4.000000 0,4.000000-3.000000 0,10.000000-5.000000 0,10.000000-7.000000 0,9.000000-5.000000 0,4.000000-11.000000 0,1.000000-11.000000 0,-1.000000-14.000000 0,1.000000-11.000000 0,-4.000000-11.000000 0,-6.000000-5.000000 0,-6.000000-7.000000 0,-6.000000-5.000000 0,-4.000000-4.000000 0,1.000000 0.000000 0,-1.000000 0.000000 0,1.000000 0.000000 0,-1.000000 10.000000 0,1.000000 23.000000 0,-1.000000 22.000000 0,1.000000 22.000000 0,4.000000 7.000000 0,9.000000-6.000000 0,10.000000-6.000000 0,10.000000-6.000000 0,2.000000-9.000000 0,-3.000000-8.000000 0,-3.000000-10.000000 0,-2.000000-9.000000 0,-5.000000-7.000000 0,-2.000000-3.000000 0,-3.000000-3.000000 0,-3.000000-2.000000 0,-2.000000-1.000000 0,0.000000 3.000000 0,0.000000 3.000000 0,0.000000 4.000000 0,-5.000000 8.000000 0,-9.000000 17.000000 0,-10.000000 15.000000 0,-8.000000 16.000000 0,-4.000000 7.000000 0,3.000000 1.000000 0,3.000000-1.000000 0,4.000000 1.000000 0,7.000000-12.000000 0,13.000000-21.000000 0,12.000000-22.000000 0,13.000000-22.000000 0,2.000000-13.000000 0,-5.000000-3.000000 0,-7.000000-3.000000 0,-5.000000-2.000000 0,-4.000000 2.000000 0,0.000000 9.000000 0,0.000000 10.000000 0,0.000000 10.000000 0,-2.000000 14.000000 0,-3.000000 23.000000 0,-3.000000 22.000000 0,-2.000000 22.000000 0,-5.000000 7.000000 0,-2.000000-6.000000 0,-3.000000-6.000000 0,-3.000000-6.000000 0,-1.000000-2.000000 0,4.000000 3.000000 0,3.000000 3.000000 0,3.000000 4.000000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39550.000000 12900.000000 1000,'0.000000'100.000000'0,"0.000000"0.000000"0 ,0.000000 0.000000 0,0.000000 0.000000 0,0.000000 6.000000 0,0.000000 13.000000 0,0.000000 12.000000 0,0.000000 13.000000 0,0.000000-5.000000 0,0.000000-22.000000 0,0.000000-22.000000 0,0.000000-21.000000 0,0.000000-15.000000 0,0.000000-6.000000 0,0.000000-6.000000 0,0.000000-6.000000 0</inkml:trace>
</inkml:ink>
</file>

<file path=ppt/ink/ink219.xml><?xml version="1.0" encoding="utf-8"?>
<inkml:ink xmlns:inkml="http://www.w3.org/2003/InkML">
  <annotation type="ScanImages2ExtractSignatures">1</annotation>
  <annotation type="ScanImagesWidth">-2118442016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39150.000000 13650.000000 1000,'-36.000000'46.000000'0,"28.000000"-5.000000"0 ,28.000000-7.000000 0,29.000000-5.000000 0,16.000000-11.000000 0,7.000000-11.000000 0,6.000000-14.000000 0,7.000000-11.000000 0,-1.000000-7.000000 0,-6.000000 0.000000 0,-6.000000 0.000000 0,-6.000000 0.000000 0,-6.000000 3.000000 0,-2.000000 6.000000 0,-3.000000 7.000000 0,-3.000000 6.000000 0</inkml:trace>
</inkml:ink>
</file>

<file path=ppt/ink/ink22.xml><?xml version="1.0" encoding="utf-8"?>
<inkml:ink xmlns:inkml="http://www.w3.org/2003/InkML">
  <annotation type="ScanImages2ExtractSignatures">1</annotation>
  <annotation type="ScanImagesWidth">-2115518144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99950.000000 15700.000000 999,'-97.000000'-21.000000'0,"6.000000"10.000000"0 ,7.000000 10.000000 0,6.000000 9.000000 0,9.000000 17.000000 0,13.000000 25.000000 0,12.000000 25.000000 0,13.000000 25.000000 0,9.000000 7.000000 0,6.000000-8.000000 0,7.000000-10.000000 0,6.000000-9.000000 0,12.000000-12.000000 0,19.000000-11.000000 0,19.000000-14.000000 0,19.000000-11.000000 0,7.000000-20.000000 0,-3.000000-24.000000 0,-3.000000-26.000000 0,-2.000000-24.000000 0,-5.000000-12.000000 0,-2.000000 4.000000 0,-3.000000 3.000000 0,-3.000000 3.000000 0,-7.000000 15.000000 0,-9.000000 29.000000 0,-10.000000 28.000000 0,-8.000000 28.000000 0,2.000000 10.000000 0,16.000000-5.000000 0,15.000000-7.000000 0,17.000000-5.000000 0,3.000000-9.000000 0,-5.000000-9.000000 0,-7.000000-10.000000 0,-5.000000-8.000000 0,-3.000000-11.000000 0,4.000000-8.000000 0,3.000000-10.000000 0,3.000000-9.000000 0,-1.000000-9.000000 0,-2.000000-5.000000 0,-3.000000-7.000000 0,-3.000000-5.000000 0,-6.000000-3.000000 0,-5.000000 4.000000 0,-7.000000 3.000000 0,-5.000000 3.000000 0,-8.000000-2.000000 0,-5.000000-6.000000 0,-7.000000-6.000000 0,-5.000000-6.000000 0,-4.000000 1.000000 0,0.000000 9.000000 0,0.000000 10.000000 0,0.000000 10.000000 0,0.000000 4.000000 0,0.000000 0.000000 0,0.000000 0.000000 0,0.000000 0.000000 0,0.000000 15.000000 0,0.000000 32.000000 0,0.000000 31.000000 0,0.000000 32.000000 0,0.000000 21.000000 0,0.000000 13.000000 0,0.000000 12.000000 0,0.000000 13.000000 0,-2.000000 6.000000 0,-3.000000 0.000000 0,-3.000000 0.000000 0,-2.000000 0.000000 0,-3.000000-5.000000 0,1.000000-9.000000 0,-1.000000-10.000000 0,1.000000-8.000000 0,7.000000-22.000000 0,16.000000-30.000000 0,15.000000-32.000000 0,17.000000-30.000000 0,7.000000-15.000000 0,0.000000 3.000000 0,0.000000 3.000000 0,0.000000 4.000000 0,3.000000 2.000000 0,6.000000 4.000000 0,7.000000 3.000000 0,6.000000 3.000000 0,-5.000000 9.000000 0,-16.000000 16.000000 0,-15.000000 15.000000 0,-15.000000 17.000000 0,-18.000000 3.000000 0,-19.000000-5.000000 0,-18.000000-7.000000 0,-19.000000-5.000000 0</inkml:trace>
</inkml:ink>
</file>

<file path=ppt/ink/ink220.xml><?xml version="1.0" encoding="utf-8"?>
<inkml:ink xmlns:inkml="http://www.w3.org/2003/InkML">
  <annotation type="ScanImages2ExtractSignatures">1</annotation>
  <annotation type="ScanImagesWidth">-2118435136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40300.000000 13950.000000 1000,'4.000000'64.000000'0,"10.000000"-22.000000"0 ,10.000000-22.000000 0,9.000000-21.000000 0,4.000000-15.000000 0,1.000000-6.000000 0,-1.000000-6.000000 0,1.000000-6.000000 0,-3.000000-4.000000 0,-2.000000 1.000000 0,-3.000000-1.000000 0,-3.000000 1.000000 0,-6.000000-3.000000 0,-5.000000-2.000000 0,-7.000000-3.000000 0,-5.000000-3.000000 0,-8.000000 1.000000 0,-5.000000 6.000000 0,-7.000000 7.000000 0,-5.000000 6.000000 0,-6.000000 6.000000 0,-3.000000 6.000000 0,-3.000000 7.000000 0,-2.000000 6.000000 0,-1.000000 9.000000 0,3.000000 13.000000 0,3.000000 12.000000 0,4.000000 13.000000 0,1.000000 7.000000 0,0.000000 4.000000 0,0.000000 3.000000 0,0.000000 3.000000 0,3.000000 1.000000 0,6.000000 1.000000 0,7.000000-1.000000 0,6.000000 1.000000 0,4.000000-3.000000 0,4.000000-2.000000 0,3.000000-3.000000 0,3.000000-3.000000 0,6.000000-6.000000 0,9.000000-5.000000 0,10.000000-7.000000 0,10.000000-5.000000 0,5.000000-8.000000 0,4.000000-5.000000 0,3.000000-7.000000 0,3.000000-5.000000 0,1.000000-11.000000 0,1.000000-11.000000 0,-1.000000-14.000000 0,1.000000-11.000000 0,-1.000000-9.000000 0,1.000000-3.000000 0,-1.000000-3.000000 0,1.000000-2.000000 0,-6.000000 0.000000 0,-8.000000 7.000000 0,-10.000000 6.000000 0,-9.000000 7.000000 0,-9.000000 2.000000 0,-5.000000 1.000000 0,-7.000000-1.000000 0,-5.000000 1.000000 0,-4.000000 12.000000 0,0.000000 25.000000 0,0.000000 25.000000 0,0.000000 25.000000 0,0.000000 10.000000 0,0.000000-2.000000 0,0.000000-3.000000 0,0.000000-3.000000 0,0.000000-20.000000 0,0.000000-33.000000 0,0.000000-35.000000 0,0.000000-34.000000 0,1.000000-13.000000 0,4.000000 9.000000 0,3.000000 10.000000 0,3.000000 10.000000 0,6.000000 8.000000 0,9.000000 10.000000 0,10.000000 10.000000 0,10.000000 9.000000 0,2.000000 6.000000 0,-3.000000 3.000000 0,-3.000000 3.000000 0,-2.000000 4.000000 0,-5.000000 4.000000-21,-2.000000 6.000000-39,-3.000000 7.000000-39,-3.000000 6.000000-41</inkml:trace>
</inkml:ink>
</file>

<file path=ppt/ink/ink221.xml><?xml version="1.0" encoding="utf-8"?>
<inkml:ink xmlns:inkml="http://www.w3.org/2003/InkML">
  <annotation type="ScanImages2ExtractSignatures">1</annotation>
  <annotation type="ScanImagesWidth">-2133262448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42200.000000 13000.000000 1000,'114.000000'25.000000'0,"-22.000000"0.000000"0 ,-22.000000 0.000000 0,-21.000000 0.000000 0,-12.000000-2.000000 0,1.000000-3.000000 0,-1.000000-3.000000 0,1.000000-2.000000 0,-6.000000 6.000000 0,-8.000000 20.000000 0,-10.000000 18.000000 0,-9.000000 20.000000 0,-12.000000 8.000000 0,-11.000000 1.000000 0,-14.000000-1.000000 0,-11.000000 1.000000 0,-7.000000-3.000000 0,0.000000-2.000000 0,0.000000-3.000000 0,0.000000-3.000000 0,1.000000-9.000000 0,4.000000-11.000000 0,3.000000-14.000000 0,3.000000-11.000000 0,17.000000-18.000000 0,31.000000-22.000000 0,32.000000-22.000000 0,31.000000-21.000000 0,13.000000-7.000000 0,-2.000000 9.000000 0,-3.000000 10.000000 0,-3.000000 10.000000 0,-2.000000 5.000000 0,0.000000 4.000000 0,0.000000 3.000000 0,0.000000 3.000000 0,-5.000000 3.000000-21,-9.000000 3.000000-39,-10.000000 3.000000-39,-8.000000 4.000000-41</inkml:trace>
</inkml:ink>
</file>

<file path=ppt/ink/ink222.xml><?xml version="1.0" encoding="utf-8"?>
<inkml:ink xmlns:inkml="http://www.w3.org/2003/InkML">
  <annotation type="ScanImages2ExtractSignatures">1</annotation>
  <annotation type="ScanImagesWidth">-2118435424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27500.000000 18350.000000 1000,'93.000000'-5.000000'0,"-11.000000"-9.000000"0 ,-14.000000-10.000000 0,-11.000000-8.000000 0,-11.000000-4.000000 0,-5.000000 3.000000 0,-7.000000 3.000000 0,-5.000000 4.000000 0,-4.000000-1.000000 0,0.000000-3.000000 0,0.000000-3.000000 0,0.000000-2.000000 0,-4.000000-3.000000 0,-5.000000 1.000000 0,-7.000000-1.000000 0,-5.000000 1.000000 0,-8.000000 1.000000 0,-5.000000 3.000000 0,-7.000000 3.000000 0,-5.000000 4.000000 0,-4.000000 7.000000 0,0.000000 13.000000 0,0.000000 12.000000 0,0.000000 13.000000 0,0.000000 6.000000 0,0.000000 0.000000 0,0.000000 0.000000 0,0.000000 0.000000 0,3.000000 1.000000 0,6.000000 4.000000 0,7.000000 3.000000 0,6.000000 3.000000 0,3.000000 1.000000 0,0.000000 1.000000 0,0.000000-1.000000 0,0.000000 1.000000 0,3.000000 1.000000 0,6.000000 3.000000 0,7.000000 3.000000 0,6.000000 4.000000 0,3.000000-3.000000 0,0.000000-5.000000 0,0.000000-7.000000 0,0.000000-5.000000 0,3.000000-6.000000 0,6.000000-3.000000 0,7.000000-3.000000 0,6.000000-2.000000 0,3.000000-9.000000 0,0.000000-12.000000 0,0.000000-13.000000 0,0.000000-12.000000 0,0.000000-10.000000 0,0.000000-6.000000 0,0.000000-6.000000 0,0.000000-6.000000 0,-2.000000-2.000000 0,-3.000000 3.000000 0,-3.000000 3.000000 0,-2.000000 4.000000 0,-5.000000 2.000000 0,-2.000000 4.000000 0,-3.000000 3.000000 0,-3.000000 3.000000 0,-4.000000-1.000000 0,-3.000000-2.000000 0,-3.000000-3.000000 0,-2.000000-3.000000 0,-5.000000 12.000000 0,-2.000000 28.000000 0,-3.000000 28.000000 0,-3.000000 29.000000 0,-1.000000 13.000000 0,4.000000 1.000000 0,3.000000-1.000000 0,3.000000 1.000000 0,1.000000-3.000000 0,1.000000-2.000000 0,-1.000000-3.000000 0,1.000000-3.000000 0,4.000000-7.000000 0,9.000000-9.000000 0,10.000000-10.000000 0,10.000000-8.000000 0,2.000000-11.000000 0,-3.000000-8.000000 0,-3.000000-10.000000 0,-2.000000-9.000000 0,-6.000000-10.000000 0,-6.000000-9.000000 0,-6.000000-10.000000 0,-6.000000-8.000000 0,-2.000000-4.000000 0,3.000000 3.000000 0,3.000000 3.000000 0,4.000000 4.000000 0,1.000000 4.000000 0,0.000000 6.000000 0,0.000000 7.000000 0,0.000000 6.000000 0</inkml:trace>
</inkml:ink>
</file>

<file path=ppt/ink/ink2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29900.000000 18050.000000 1000,'95.000000'-4.000000'0,"-9.000000"-5.000000"0 ,-10.000000-7.000000 0,-8.000000-5.000000 0,-12.000000-6.000000 0,-12.000000-3.000000 0,-13.000000-3.000000 0,-12.000000-2.000000 0,-7.000000-3.000000 0,1.000000 1.000000 0,-1.000000-1.000000 0,1.000000 1.000000 0,-6.000000-1.000000 0,-8.000000 1.000000 0,-10.000000-1.000000 0,-9.000000 1.000000 0,-10.000000 7.000000 0,-9.000000 16.000000 0,-10.000000 15.000000 0,-8.000000 17.000000 0,0.000000 10.000000 0,14.000000 6.000000 0,11.000000 7.000000 0,14.000000 6.000000 0,5.000000 3.000000 0,1.000000 0.000000 0,-1.000000 0.000000 0,1.000000 0.000000 0,1.000000 0.000000 0,3.000000 0.000000 0,3.000000 0.000000 0,4.000000 0.000000 0,5.000000 1.000000 0,10.000000 4.000000 0,10.000000 3.000000 0,9.000000 3.000000 0,4.000000-5.000000 0,1.000000-12.000000 0,-1.000000-13.000000 0,1.000000-12.000000 0,1.000000-10.000000 0,3.000000-6.000000 0,3.000000-6.000000 0,4.000000-6.000000 0,1.000000-9.000000 0,0.000000-8.000000 0,0.000000-10.000000 0,0.000000-9.000000 0,-2.000000-5.000000 0,-3.000000 0.000000 0,-3.000000 0.000000 0,-2.000000 0.000000 0,-5.000000 0.000000 0,-2.000000 0.000000 0,-3.000000 0.000000 0,-3.000000 0.000000 0,-4.000000 1.000000 0,-3.000000 4.000000 0,-3.000000 3.000000 0,-2.000000 3.000000 0,-5.000000 17.000000 0,-2.000000 31.000000 0,-3.000000 32.000000 0,-3.000000 31.000000 0,-4.000000 10.000000 0,-3.000000-8.000000 0,-3.000000-10.000000 0,-2.000000-9.000000 0,3.000000-18.000000 0,14.000000-24.000000 0,11.000000-26.000000 0,14.000000-24.000000 0,3.000000-13.000000 0,-2.000000 0.000000 0,-3.000000 0.000000 0,-3.000000 0.000000 0,-4.000000 1.000000 0,-3.000000 4.000000 0,-3.000000 3.000000 0,-2.000000 3.000000 0,0.000000 7.000000 0,7.000000 14.000000 0,6.000000 11.000000 0,7.000000 14.000000 0,0.000000 10.000000 0,-2.000000 9.000000 0,-3.000000 10.000000 0,-3.000000 10.000000 0,-4.000000 4.000000 0,-3.000000 0.000000 0,-3.000000 0.000000 0,-2.000000 0.000000 0,0.000000-4.000000 0,7.000000-5.000000 0,6.000000-7.000000 0,7.000000-5.000000 0</inkml:trace>
</inkml:ink>
</file>

<file path=ppt/ink/ink22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32400.000000 17900.000000 1000,'115.000000'-24.000000'0,"-18.000000"4.000000"0 ,-19.000000 3.000000 0,-18.000000 3.000000 0,-12.000000 3.000000 0,-3.000000 3.000000 0,-3.000000 3.000000 0,-2.000000 4.000000 0,-3.000000 4.000000-21,1.000000 6.000000-39,-1.000000 7.000000-39,1.000000 6.000000-41</inkml:trace>
</inkml:ink>
</file>

<file path=ppt/ink/ink2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32750.000000 17300.000000 1000,'23.000000'185.000000'0,"-3.000000"-27.000000"0 ,-3.000000-28.000000 0,-2.000000-28.000000 0,-5.000000-13.000000 0,-2.000000 3.000000 0,-3.000000 3.000000 0,-3.000000 4.000000 0,-1.000000-7.000000 0,4.000000-16.000000 0,3.000000-15.000000 0,3.000000-15.000000 0</inkml:trace>
</inkml:ink>
</file>

<file path=ppt/ink/ink226.xml><?xml version="1.0" encoding="utf-8"?>
<inkml:ink xmlns:inkml="http://www.w3.org/2003/InkML">
  <annotation type="ScanImages2ExtractSignatures">1</annotation>
  <annotation type="ScanImagesWidth">-2110743296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33700.000000 17350.000000 1000,'25.000000'140.000000'0,"0.000000"-18.000000"0 ,0.000000-19.000000 0,0.000000-18.000000 0,-2.000000-9.000000 0,-3.000000 4.000000 0,-3.000000 3.000000 0,-2.000000 3.000000 0,-3.000000-1.000000 0,1.000000-2.000000 0,-1.000000-3.000000 0,1.000000-3.000000 0</inkml:trace>
</inkml:ink>
</file>

<file path=ppt/ink/ink2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35800.000000 18150.000000 1000,'6.000000'67.000000'0,"13.000000"-16.000000"0 ,12.000000-15.000000 0,13.000000-15.000000 0,16.000000-14.000000 0,23.000000-8.000000 0,22.000000-10.000000 0,22.000000-9.000000 0,19.000000-7.000000 0,20.000000-3.000000 0,18.000000-3.000000 0,20.000000-2.000000 0,6.000000 2.000000 0,-2.000000 9.000000 0,-3.000000 10.000000 0,-3.000000 10.000000 0,-9.000000 5.000000 0,-11.000000 4.000000 0,-14.000000 3.000000 0,-11.000000 3.000000 0,-14.000000 1.000000 0,-11.000000 1.000000 0,-14.000000-1.000000 0,-11.000000 1.000000 0,-17.000000 1.000000 0,-18.000000 3.000000 0,-19.000000 3.000000 0,-18.000000 4.000000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38750.000000 17600.000000 1000,'118.000000'51.000000'0,"-11.000000"4.000000"0 ,-14.000000 3.000000 0,-11.000000 3.000000 0,-11.000000 3.000000 0,-5.000000 3.000000 0,-7.000000 3.000000 0,-5.000000 4.000000 0,-9.000000-1.000000 0,-9.000000-3.000000 0,-10.000000-3.000000 0,-8.000000-2.000000 0,-12.000000-3.000000 0,-12.000000 1.000000 0,-13.000000-1.000000 0,-12.000000 1.000000 0,-7.000000-4.000000-21,1.000000-6.000000-39,-1.000000-6.000000-39,1.000000-6.000000-41</inkml:trace>
</inkml:ink>
</file>

<file path=ppt/ink/ink229.xml><?xml version="1.0" encoding="utf-8"?>
<inkml:ink xmlns:inkml="http://www.w3.org/2003/InkML">
  <annotation type="ScanImages2ExtractSignatures">1</annotation>
  <annotation type="ScanImagesWidth">2097202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41500.000000 17800.000000 1000,'-72.000000'-82.000000'0,"6.000000"39.000000"0 ,7.000000 36.000000 0,6.000000 39.000000 0,-1.000000 27.000000 0,-5.000000 19.000000 0,-7.000000 19.000000 0,-5.000000 19.000000 0,-3.000000 9.000000 0,4.000000 0.000000 0,3.000000 0.000000 0,3.000000 0.000000 0,3.000000-4.000000 0,3.000000-5.000000 0,3.000000-7.000000 0,4.000000-5.000000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103000.000000 15800.000000 999,'56.000000'-108.000000'0,"-37.000000"34.000000"0 ,-38.000000 35.000000 0,-37.000000 35.000000 0,-18.000000 24.000000 0,4.000000 16.000000 0,3.000000 15.000000 0,3.000000 17.000000 0,6.000000 8.000000 0,9.000000 4.000000 0,10.000000 3.000000 0,10.000000 3.000000 0,7.000000-4.000000 0,6.000000-8.000000 0,7.000000-10.000000 0,6.000000-9.000000 0,7.000000-7.000000 0,10.000000-3.000000 0,10.000000-3.000000 0,9.000000-2.000000 0,9.000000-9.000000 0,9.000000-12.000000 0,10.000000-13.000000 0,10.000000-12.000000 0,0.000000-13.000000-19,-5.000000-12.000000-41,-7.000000-13.000000-41,-5.000000-12.000000-38</inkml:trace>
</inkml:ink>
</file>

<file path=ppt/ink/ink230.xml><?xml version="1.0" encoding="utf-8"?>
<inkml:ink xmlns:inkml="http://www.w3.org/2003/InkML">
  <annotation type="ScanImages2ExtractSignatures">1</annotation>
  <annotation type="ScanImagesWidth">-2133320384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41100.000000 17800.000000 1000,'71.000000'-65.000000'0,"-5.000000"23.000000"0 ,-7.000000 22.000000 0,-5.000000 22.000000 0,-4.000000 15.000000 0,0.000000 9.000000 0,0.000000 10.000000 0,0.000000 10.000000 0,1.000000 4.000000 0,4.000000 0.000000 0,3.000000 0.000000 0,3.000000 0.000000 0,-1.000000-7.000000 0,-2.000000-11.000000 0,-3.000000-14.000000 0,-3.000000-11.000000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41450.000000 18300.000000 1000,'-63.000000'68.000000'0,"26.000000"-11.000000"0 ,24.000000-14.000000 0,26.000000-11.000000 0,16.000000-14.000000 0,10.000000-11.000000 0,10.000000-14.000000 0,9.000000-11.000000 0,4.000000-7.000000 0,1.000000 0.000000 0,-1.000000 0.000000 0,1.000000 0.000000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41100.000000 19150.000000 1000,'76.000000'-52.000000'0,"4.000000"-3.000000"0 ,3.000000-3.000000 0,3.000000-2.000000 0,-2.000000 0.000000 0,-6.000000 7.000000 0,-6.000000 6.000000 0,-6.000000 7.000000 0,-7.000000 4.000000 0,-6.000000 3.000000 0,-6.000000 3.000000 0,-6.000000 4.000000 0,-16.000000 5.000000 0,-25.000000 10.000000 0,-25.000000 10.000000 0,-25.000000 9.000000 0,-10.000000 2.000000 0,7.000000-2.000000 0,6.000000-3.000000 0,7.000000-3.000000 0,5.000000-7.000000 0,7.000000-9.000000 0,6.000000-10.000000 0,7.000000-8.000000 0,5.000000 7.000000 0,7.000000 25.000000 0,6.000000 25.000000 0,7.000000 25.000000 0,4.000000 15.000000 0,3.000000 7.000000 0,3.000000 6.000000 0,4.000000 7.000000 0,2.000000 2.000000 0,4.000000 1.000000 0,3.000000-1.000000 0,3.000000 1.000000 0,1.000000-9.000000 0,1.000000-15.000000 0,-1.000000-15.000000 0,1.000000-16.000000 0,-1.000000-19.000000 0,1.000000-22.000000 0,-1.000000-22.000000 0,1.000000-21.000000 0,-3.000000-15.000000 0,-2.000000-6.000000 0,-3.000000-6.000000 0,-3.000000-6.000000 0,-4.000000 2.000000-21,-3.000000 14.000000-39,-3.000000 11.000000-39,-2.000000 14.000000-41</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42350.000000 18000.000000 1000,'100.000000'-27.000000'0,"0.000000"-3.000000"0 ,0.000000-3.000000 0,0.000000-2.000000 0,3.000000-3.000000 0,6.000000 1.000000 0,7.000000-1.000000 0,6.000000 1.000000 0,-2.000000 1.000000 0,-9.000000 3.000000 0,-10.000000 3.000000 0,-8.000000 4.000000 0,-8.000000 2.000000 0,-2.000000 4.000000 0,-3.000000 3.000000 0,-3.000000 3.000000 0,-20.000000 15.000000 0,-33.000000 29.000000 0,-35.000000 28.000000 0,-34.000000 28.000000 0,-23.000000 10.000000 0,-8.000000-5.000000 0,-10.000000-7.000000 0,-9.000000-5.000000 0,-1.000000-6.000000 0,10.000000-3.000000 0,10.000000-3.000000 0,9.000000-2.000000 0,20.000000-22.000000 0,31.000000-36.000000 0,32.000000-39.000000 0,31.000000-36.000000 0,15.000000-17.000000 0,1.000000 7.000000 0,-1.000000 6.000000 0,1.000000 7.000000 0,-15.000000 19.000000 0,-28.000000 35.000000 0,-28.000000 35.000000 0,-27.000000 34.000000 0,-17.000000 12.000000 0,-3.000000-9.000000 0,-3.000000-10.000000 0,-2.000000-8.000000 0,0.000000-11.000000 0,7.000000-8.000000 0,6.000000-10.000000 0,7.000000-9.000000 0,4.000000-10.000000 0,3.000000-9.000000 0,3.000000-10.000000 0,4.000000-8.000000 0,4.000000 10.000000 0,6.000000 31.000000 0,7.000000 32.000000 0,6.000000 31.000000 0,3.000000 15.000000 0,0.000000 1.000000 0,0.000000-1.000000 0,0.000000 1.000000 0,-2.000000 12.000000 0,-3.000000 25.000000 0,-3.000000 25.000000 0,-2.000000 25.000000 0,-3.000000 1.000000 0,1.000000-21.000000 0,-1.000000-22.000000 0,1.000000-22.000000 0</inkml:trace>
</inkml:ink>
</file>

<file path=ppt/ink/ink234.xml><?xml version="1.0" encoding="utf-8"?>
<inkml:ink xmlns:inkml="http://www.w3.org/2003/InkML">
  <annotation type="ScanImages2ExtractSignatures">1</annotation>
  <annotation type="ScanImagesWidth">-2133278624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43350.000000 18700.000000 1000,'76.000000'-68.000000'0,"4.000000"17.000000"0 ,3.000000 15.000000 0,3.000000 16.000000 0,3.000000 9.000000 0,3.000000 3.000000 0,3.000000 3.000000 0,4.000000 4.000000 0,1.000000 2.000000 0,0.000000 4.000000 0,0.000000 3.000000 0,0.000000 3.000000 0,-5.000000 4.000000 0,-9.000000 7.000000 0,-10.000000 6.000000 0,-8.000000 7.000000 0,-9.000000 4.000000 0,-6.000000 3.000000 0,-6.000000 3.000000 0,-6.000000 4.000000 0,-10.000000 7.000000 0,-12.000000 13.000000 0,-13.000000 12.000000 0,-12.000000 13.000000 0,-10.000000 1.000000 0,-6.000000-9.000000 0,-6.000000-10.000000 0,-6.000000-8.000000 0,-9.000000-8.000000 0,-8.000000-2.000000 0,-10.000000-3.000000 0,-9.000000-3.000000 0,-2.000000-9.000000-21,6.000000-11.000000-39,7.000000-14.000000-39,6.000000-11.000000-41</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43600.000000 19000.000000 1000,'46.000000'134.000000'0,"-5.000000"-31.000000"0 ,-7.000000-31.000000 0,-5.000000-31.000000 0,-4.000000-26.000000 0,0.000000-18.000000 0,0.000000-19.000000 0,0.000000-18.000000 0,3.000000-9.000000 0,6.000000 4.000000 0,7.000000 3.000000 0,6.000000 3.000000 0,4.000000 4.000000 0,4.000000 7.000000 0,3.000000 6.000000 0,3.000000 7.000000 0,-1.000000 4.000000 0,-2.000000 3.000000 0,-3.000000 3.000000 0,-3.000000 4.000000 0,-10.000000 11.000000 0,-16.000000 23.000000 0,-15.000000 22.000000 0,-15.000000 22.000000 0,-17.000000 5.000000 0,-15.000000-8.000000 0,-15.000000-10.000000 0,-16.000000-9.000000 0,-4.000000-9.000000 0,10.000000-5.000000 0,10.000000-7.000000 0,9.000000-5.000000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45600.000000 17300.000000 1000,'68.000000'112.000000'0,"-11.000000"-24.000000"0 ,-14.000000-26.000000 0,-11.000000-24.000000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45400.000000 18050.000000 1000,'123.000000'-27.000000'0,"-3.000000"-3.000000"0 ,-3.000000-3.000000 0,-2.000000-2.000000 0,-6.000000-3.000000 0,-6.000000 1.000000 0,-6.000000-1.000000 0,-6.000000 1.000000 0,-10.000000 1.000000 0,-12.000000 3.000000 0,-13.000000 3.000000 0,-12.000000 4.000000 0,-15.000000 7.000000-21,-15.000000 13.000000-39,-15.000000 12.000000-39,-16.000000 13.000000-41</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45950.000000 17950.000000 1000,'1.000000'95.000000'0,"4.000000"-9.000000"0 ,3.000000-10.000000 0,3.000000-8.000000 0,1.000000-6.000000 0,1.000000 1.000000 0,-1.000000-1.000000 0,1.000000 1.000000 0,-3.000000-4.000000 0,-2.000000-6.000000 0,-3.000000-6.000000 0,-3.000000-6.000000 0,-2.000000-13.000000-21,0.000000-19.000000-39,0.000000-18.000000-39,0.000000-19.000000-41</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46300.000000 17750.000000 1000,'1.000000'162.000000'0,"4.000000"-24.000000"0 ,3.000000-26.000000 0,3.000000-24.000000 0,3.000000-17.000000 0,3.000000-5.000000 0,3.000000-7.000000 0,4.000000-5.000000 0,-7.000000-9.000000 0,-16.000000-9.000000 0,-15.000000-10.000000 0,-15.000000-8.000000 0</inkml:trace>
</inkml:ink>
</file>

<file path=ppt/ink/ink2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97950.000000 12000.000000 999,'-136.000000'-7.000000'0,"28.000000"-11.000000"0 ,28.000000-14.000000 0,29.000000-11.000000 0,32.000000-7.000000 0,38.000000 0.000000 0,37.000000 0.000000 0,38.000000 0.000000 0,29.000000 6.000000 0,22.000000 13.000000 0,22.000000 12.000000 0,23.000000 13.000000 0,22.000000 2.000000 0,26.000000-5.000000 0,24.000000-7.000000 0,26.000000-5.000000 0,13.000000-4.000000 0,4.000000 0.000000 0,3.000000 0.000000 0,3.000000 0.000000 0,-8.000000 1.000000 0,-19.000000 4.000000 0,-18.000000 3.000000 0,-19.000000 3.000000 0,-22.000000 1.000000 0,-25.000000 1.000000 0,-25.000000-1.000000 0,-25.000000 1.000000 0,-24.000000 1.000000 0,-21.000000 3.000000 0,-22.000000 3.000000 0,-22.000000 4.000000 0,-24.000000 1.000000 0,-24.000000 0.000000 0,-26.000000 0.000000 0,-24.000000 0.000000 0,-15.000000 0.000000-19,-3.000000 0.000000-41,-3.000000 0.000000-41,-2.000000 0.000000-38</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45550.000000 18650.000000 1000,'145.000000'-71.000000'0,"-9.000000"10.000000"0 ,-10.000000 10.000000 0,-8.000000 9.000000 0,-11.000000 7.000000 0,-8.000000 7.000000 0,-10.000000 6.000000 0,-9.000000 7.000000 0,-18.000000 15.000000 0,-24.000000 25.000000 0,-26.000000 25.000000 0,-24.000000 25.000000 0,-18.000000 7.000000 0,-9.000000-8.000000 0,-10.000000-10.000000 0,-8.000000-9.000000 0,-3.000000-7.000000 0,7.000000-3.000000 0,6.000000-3.000000 0,7.000000-2.000000 0,5.000000-1.000000 0,7.000000 3.000000 0,6.000000 3.000000 0,7.000000 4.000000 0,11.000000-9.000000 0,20.000000-18.000000 0,18.000000-19.000000 0,20.000000-18.000000 0,10.000000-14.000000 0,3.000000-5.000000 0,3.000000-7.000000 0,4.000000-5.000000 0,-1.000000 0.000000 0,-3.000000 10.000000 0,-3.000000 10.000000 0,-2.000000 9.000000 0,-11.000000 18.000000 0,-15.000000 29.000000 0,-15.000000 28.000000 0,-16.000000 28.000000 0,-15.000000 10.000000 0,-11.000000-5.000000 0,-14.000000-7.000000 0,-11.000000-5.000000 0,-11.000000-8.000000 0,-5.000000-5.000000 0,-7.000000-7.000000 0,-5.000000-5.000000 0,-3.000000-9.000000 0,4.000000-9.000000 0,3.000000-10.000000 0,3.000000-8.000000 0,4.000000-8.000000 0,7.000000-2.000000 0,6.000000-3.000000 0,7.000000-3.000000 0,7.000000-9.000000 0,9.000000-11.000000 0,10.000000-14.000000 0,10.000000-11.000000 0,10.000000-3.000000 0,13.000000 10.000000 0,12.000000 10.000000 0,13.000000 9.000000 0,9.000000 4.000000 0,6.000000 1.000000 0,7.000000-1.000000 0,6.000000 1.000000 0,3.000000 1.000000 0,0.000000 3.000000 0,0.000000 3.000000 0,0.000000 4.000000 0,1.000000 1.000000 0,4.000000 0.000000 0,3.000000 0.000000 0,3.000000 0.000000 0,-2.000000 0.000000 0,-6.000000 0.000000 0,-6.000000 0.000000 0,-6.000000 0.000000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09:5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47350.000000 17800.000000 1000,'6.000000'-125.000000'0,"13.000000"50.000000"0 ,12.000000 50.000000 0,13.000000 50.000000 0,2.000000 23.000000 0,-5.000000-3.000000 0,-7.000000-3.000000 0,-5.000000-2.000000 0,-9.000000-14.000000 0,-9.000000-21.000000 0,-10.000000-22.000000 0,-8.000000-22.000000 0</inkml:trace>
</inkml:ink>
</file>

<file path=ppt/ink/ink242.xml><?xml version="1.0" encoding="utf-8"?>
<inkml:ink xmlns:inkml="http://www.w3.org/2003/InkML">
  <annotation type="ScanImages2ExtractSignatures">1</annotation>
  <annotation type="ScanImagesWidth">-2133262448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47500.000000 17150.000000 1000,'25.000000'-116.000000'0,"0.000000"19.000000"0 ,0.000000 19.000000 0,0.000000 19.000000 0,4.000000 13.000000 0,10.000000 10.000000 0,10.000000 10.000000 0,9.000000 9.000000 0,6.000000 6.000000 0,3.000000 3.000000 0,3.000000 3.000000 0,4.000000 4.000000 0,1.000000 2.000000 0,0.000000 4.000000 0,0.000000 3.000000 0,0.000000 3.000000 0,-5.000000 3.000000 0,-9.000000 3.000000 0,-10.000000 3.000000 0,-8.000000 4.000000 0,-12.000000 8.000000 0,-12.000000 17.000000 0,-13.000000 15.000000 0,-12.000000 16.000000 0,-12.000000 4.000000 0,-8.000000-6.000000 0,-10.000000-6.000000 0,-9.000000-6.000000 0,-9.000000-7.000000 0,-5.000000-6.000000 0,-7.000000-6.000000 0,-5.000000-6.000000 0,-1.000000-9.000000 0,6.000000-8.000000 0,7.000000-10.000000 0,6.000000-9.000000 0,4.000000-5.000000 0,4.000000 0.000000 0,3.000000 0.000000 0,3.000000 0.000000 0,7.000000-5.000000 0,14.000000-9.000000 0,11.000000-10.000000 0,14.000000-8.000000 0,10.000000-1.000000 0,9.000000 9.000000 0,10.000000 10.000000 0,10.000000 10.000000 0,4.000000 4.000000 0,0.000000 0.000000 0,0.000000 0.000000 0,0.000000 0.000000 0,-5.000000 6.000000 0,-9.000000 13.000000 0,-10.000000 12.000000 0,-8.000000 13.000000 0,-15.000000 7.000000 0,-19.000000 4.000000 0,-18.000000 3.000000 0,-19.000000 3.000000 0,-13.000000 1.000000 0,-6.000000 1.000000 0,-6.000000-1.000000 0,-6.000000 1.000000 0,-4.000000-1.000000 0,1.000000 1.000000 0,-1.000000-1.000000 0,1.000000 1.000000 0,4.000000-3.000000 0,9.000000-2.000000 0,10.000000-3.000000 0,10.000000-3.000000 0,19.000000-15.000000 0,32.000000-24.000000 0,31.000000-26.000000 0,32.000000-24.000000 0,22.000000-18.000000 0,17.000000-9.000000 0,15.000000-10.000000 0,16.000000-8.000000 0,7.000000-1.000000 0,1.000000 9.000000 0,-1.000000 10.000000 0,1.000000 10.000000 0,-6.000000 5.000000 0,-8.000000 4.000000 0,-10.000000 3.000000 0,-9.000000 3.000000 0,-12.000000 6.000000 0,-11.000000 9.000000 0,-14.000000 10.000000 0,-11.000000 10.000000 0,-18.000000 7.000000 0,-22.000000 6.000000 0,-22.000000 7.000000 0,-21.000000 6.000000 0,-17.000000 4.000000 0,-8.000000 4.000000 0,-10.000000 3.000000 0,-9.000000 3.000000 0,-4.000000 1.000000 0,4.000000 1.000000 0,3.000000-1.000000 0,3.000000 1.000000 0,1.000000-1.000000 0,1.000000 1.000000 0,-1.000000-1.000000 0,1.000000 1.000000 0,2.000000-3.000000 0,7.000000-2.000000 0,6.000000-3.000000 0,7.000000-3.000000 0,5.000000-1.000000 0,7.000000 4.000000 0,6.000000 3.000000 0,7.000000 3.000000 0,4.000000 4.000000 0,3.000000 7.000000 0,3.000000 6.000000 0,4.000000 7.000000 0,4.000000-3.000000 0,6.000000-8.000000 0,7.000000-10.000000 0,6.000000-9.000000 0,3.000000-13.000000 0,0.000000-16.000000 0,0.000000-15.000000 0,0.000000-15.000000 0,3.000000-11.000000 0,6.000000-2.000000 0,7.000000-3.000000 0,6.000000-3.000000 0,4.000000-4.000000 0,4.000000-3.000000 0,3.000000-3.000000 0,3.000000-2.000000 0,-1.000000 3.000000 0,-2.000000 14.000000 0,-3.000000 11.000000 0,-3.000000 14.000000 0,-6.000000 10.000000 0,-5.000000 9.000000 0,-7.000000 10.000000 0,-5.000000 10.000000 0,-9.000000 10.000000 0,-9.000000 13.000000 0,-10.000000 12.000000 0,-8.000000 13.000000 0,-12.000000 2.000000 0,-12.000000-5.000000 0,-13.000000-7.000000 0,-12.000000-5.000000 0,-5.000000-8.000000 0,3.000000-5.000000 0,3.000000-7.000000 0,4.000000-5.000000 0,1.000000-8.000000 0,0.000000-5.000000 0,0.000000-7.000000 0,0.000000-5.000000 0,4.000000-9.000000 0,10.000000-9.000000 0,10.000000-10.000000 0,9.000000-8.000000 0,10.000000-4.000000 0,14.000000 3.000000 0,11.000000 3.000000 0,14.000000 4.000000 0,5.000000 2.000000 0,1.000000 4.000000 0,-1.000000 3.000000 0,1.000000 3.000000 0,-1.000000 3.000000 0,1.000000 3.000000 0,-1.000000 3.000000 0,1.000000 4.000000 0,-4.000000 5.000000 0,-6.000000 10.000000 0,-6.000000 10.000000 0,-6.000000 9.000000 0,-6.000000 4.000000 0,-2.000000 1.000000 0,-3.000000-1.000000 0,-3.000000 1.000000 0,-6.000000 2.000000 0,-5.000000 7.000000 0,-7.000000 6.000000 0,-5.000000 7.000000 0,-6.000000-1.000000 0,-3.000000-6.000000 0,-3.000000-6.000000 0,-2.000000-6.000000 0,-3.000000-9.000000 0,1.000000-8.000000 0,-1.000000-10.000000 0,1.000000-9.000000 0,13.000000-10.000000 0,29.000000-9.000000 0,28.000000-10.000000 0,28.000000-8.000000 0,12.000000-6.000000 0,-3.000000 1.000000 0,-3.000000-1.000000 0,-2.000000 1.000000 0,-6.000000 4.000000 0,-6.000000 9.000000 0,-6.000000 10.000000 0,-6.000000 10.000000 0,-9.000000 10.000000 0,-8.000000 13.000000 0,-10.000000 12.000000 0,-9.000000 13.000000 0,-9.000000 7.000000 0,-5.000000 4.000000 0,-7.000000 3.000000 0,-5.000000 3.000000 0,-11.000000 6.000000 0,-11.000000 9.000000 0,-14.000000 10.000000 0,-11.000000 10.000000 0,-3.000000-4.000000 0,10.000000-16.000000 0,10.000000-15.000000 0,9.000000-15.000000 0,13.000000-14.000000 0,20.000000-8.000000 0,18.000000-10.000000 0,20.000000-9.000000 0,13.000000-13.000000 0,9.000000-16.000000 0,10.000000-15.000000 0,10.000000-15.000000 0,2.000000-7.000000 0,-3.000000 3.000000 0,-3.000000 3.000000 0,-2.000000 4.000000 0,-6.000000 2.000000-21,-6.000000 4.000000-39,-6.000000 3.000000-39,-6.000000 3.000000-41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49750.000000 18050.000000 1000,'-55.000000'-68.000000'0,"41.000000"17.000000"0 ,40.000000 15.000000 0,42.000000 16.000000 0,19.000000 9.000000 0,1.000000 3.000000 0,-1.000000 3.000000 0,1.000000 4.000000 0,-6.000000 1.000000 0,-8.000000 0.000000 0,-10.000000 0.000000 0,-9.000000 0.000000 0,-10.000000 9.000000 0,-9.000000 19.000000 0,-10.000000 19.000000 0,-8.000000 19.000000 0,-15.000000 12.000000 0,-19.000000 6.000000 0,-18.000000 7.000000 0,-19.000000 6.000000 0,-15.000000 7.000000 0,-8.000000 10.000000 0,-10.000000 10.000000 0,-9.000000 9.000000 0,-1.000000-1.000000 0,10.000000-8.000000 0,10.000000-10.000000 0,9.000000-9.000000 0,10.000000-13.000000 0,14.000000-16.000000 0,11.000000-15.000000 0,14.000000-15.000000 0,7.000000-18.000000 0,3.000000-19.000000 0,3.000000-18.000000 0,4.000000-19.000000 0,4.000000-12.000000-21,6.000000-2.000000-39,7.000000-3.000000-39,6.000000-3.000000-41</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50300.000000 18450.000000 1000,'25.000000'167.000000'0,"0.000000"-16.000000"0 ,0.000000-15.000000 0,0.000000-15.000000 0,-2.000000-14.000000 0,-3.000000-8.000000 0,-3.000000-10.000000 0,-2.000000-9.000000 0,-3.000000-10.000000 0,1.000000-9.000000 0,-1.000000-10.000000 0,1.000000-8.000000 0,-6.000000-23.000000 0,-8.000000-34.000000 0,-10.000000-35.000000 0,-9.000000-33.000000 0,-4.000000-11.000000-21,4.000000 17.000000-39,3.000000 15.000000-39,3.000000 16.000000-41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50450.000000 18350.000000 1000,'162.000000'46.000000'0,"-24.000000"-5.000000"0 ,-26.000000-7.000000 0,-24.000000-5.000000 0,-17.000000-4.000000 0,-5.000000 0.000000 0,-7.000000 0.000000 0,-5.000000 0.000000 0</inkml:trace>
</inkml:ink>
</file>

<file path=ppt/ink/ink246.xml><?xml version="1.0" encoding="utf-8"?>
<inkml:ink xmlns:inkml="http://www.w3.org/2003/InkML">
  <annotation type="ScanImages2ExtractSignatures">1</annotation>
  <annotation type="ScanImagesWidth">3211309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51400.000000 17850.000000 1000,'148.000000'-69.000000'0,"-3.000000"13.000000"0 ,-3.000000 12.000000 0,-2.000000 13.000000 0,-8.000000 7.000000 0,-8.000000 4.000000 0,-10.000000 3.000000 0,-9.000000 3.000000 0,-13.000000 1.000000 0,-16.000000 1.000000 0,-15.000000-1.000000 0,-15.000000 1.000000 0,-21.000000 7.000000 0,-25.000000 16.000000 0,-25.000000 15.000000 0,-25.000000 17.000000 0,-10.000000 2.000000 0,7.000000-9.000000 0,6.000000-10.000000 0,7.000000-8.000000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51700.000000 17400.000000 1000,'3.000000'76.000000'0,"6.000000"4.000000"0 ,7.000000 3.000000 0,6.000000 3.000000 0,3.000000 3.000000 0,0.000000 3.000000 0,0.000000 3.000000 0,0.000000 4.000000 0,0.000000-6.000000 0,0.000000-11.000000 0,0.000000-14.000000 0,0.000000-11.000000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52050.000000 17200.000000 1000,'70.000000'9.000000'0,"-9.000000"19.000000"0 ,-10.000000 19.000000 0,-8.000000 19.000000 0,-9.000000 9.000000 0,-6.000000 0.000000 0,-6.000000 0.000000 0,-6.000000 0.000000 0,-9.000000 0.000000 0,-8.000000 0.000000 0,-10.000000 0.000000 0,-9.000000 0.000000 0,-13.000000 1.000000 0,-16.000000 4.000000 0,-15.000000 3.000000 0,-15.000000 3.000000 0,-9.000000 4.000000 0,1.000000 7.000000 0,-1.000000 6.000000 0,1.000000 7.000000 0,2.000000-1.000000 0,7.000000-6.000000 0,6.000000-6.000000 0,7.000000-6.000000 0,7.000000-12.000000 0,9.000000-15.000000 0,10.000000-15.000000 0,10.000000-16.000000 0,21.000000-26.000000 0,34.000000-33.000000 0,35.000000-35.000000 0,35.000000-34.000000 0,14.000000-15.000000 0,-2.000000 7.000000 0,-3.000000 6.000000 0,-3.000000 7.000000 0,-6.000000 10.000000 0,-5.000000 16.000000 0,-7.000000 15.000000 0,-5.000000 17.000000 0,-14.000000 21.000000 0,-18.000000 28.000000 0,-19.000000 28.000000 0,-18.000000 29.000000 0,-18.000000 16.000000 0,-16.000000 7.000000 0,-15.000000 6.000000 0,-15.000000 7.000000 0,-9.000000 4.000000 0,1.000000 3.000000 0,-1.000000 3.000000 0,1.000000 4.000000 0,2.000000-7.000000 0,7.000000-16.000000 0,6.000000-15.000000 0,7.000000-15.000000 0,7.000000-23.000000-21,9.000000-28.000000-39,10.000000-28.000000-39,10.000000-27.000000-41</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52800.000000 18700.000000 1000,'46.000000'117.000000'0,"-5.000000"-16.000000"0 ,-7.000000-15.000000 0,-5.000000-15.000000 0,-3.000000-14.000000 0,4.000000-8.000000 0,3.000000-10.000000 0,3.000000-9.000000 0</inkml:trace>
</inkml:ink>
</file>

<file path=ppt/ink/ink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98550.000000 11400.000000 333,'108.000000'43.000000'167,"34.000000"32.000000"-1 ,35.000000 32.000000 1,34.000000 32.000000 0</inkml:trace>
</inkml:ink>
</file>

<file path=ppt/ink/ink250.xml><?xml version="1.0" encoding="utf-8"?>
<inkml:ink xmlns:inkml="http://www.w3.org/2003/InkML">
  <annotation type="ScanImages2ExtractSignatures">1</annotation>
  <annotation type="ScanImagesWidth">3342390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53500.000000 16500.000000 1000,'92.000000'-43.000000'0,"-16.000000"17.000000"0 ,-15.000000 15.000000 0,-15.000000 16.000000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53600.000000 17350.000000 1000,'184.000000'-160.000000'0,"-31.000000"32.000000"0 ,-31.000000 31.000000 0,-31.000000 32.000000 0,-21.000000 19.000000 0,-9.000000 10.000000 0,-10.000000 10.000000 0,-8.000000 9.000000 0,-12.000000 17.000000 0,-12.000000 25.000000 0,-13.000000 25.000000 0,-12.000000 25.000000 0,-10.000000 6.000000-21,-6.000000-12.000000-39,-6.000000-13.000000-39,-6.000000-12.000000-41</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53950.000000 17850.000000 1000,'70.000000'-46.000000'0,"-9.000000"10.000000"0 ,-10.000000 10.000000 0,-8.000000 9.000000 0,-6.000000 7.000000 0,1.000000 7.000000 0,-1.000000 6.000000 0,1.000000 7.000000 0,-7.000000 5.000000 0,-12.000000 7.000000 0,-13.000000 6.000000 0,-12.000000 7.000000 0,-10.000000 0.000000 0,-6.000000-2.000000 0,-6.000000-3.000000 0,-6.000000-3.000000 0,-2.000000-1.000000 0,3.000000 4.000000 0,3.000000 3.000000 0,4.000000 3.000000 0,2.000000 1.000000 0,4.000000 1.000000 0,3.000000-1.000000 0,3.000000 1.000000 0,7.000000-6.000000 0,14.000000-8.000000 0,11.000000-10.000000 0,14.000000-9.000000 0,5.000000-7.000000 0,1.000000-3.000000 0,-1.000000-3.000000 0,1.000000-2.000000 0,1.000000-3.000000 0,3.000000 1.000000 0,3.000000-1.000000 0,4.000000 1.000000 0,-1.000000 4.000000 0,-3.000000 9.000000 0,-3.000000 10.000000 0,-2.000000 10.000000 0,-8.000000 11.000000 0,-8.000000 17.000000 0,-10.000000 15.000000 0,-9.000000 16.000000 0,-5.000000 5.000000 0,0.000000-2.000000 0,0.000000-3.000000 0,0.000000-3.000000 0,1.000000-6.000000 0,4.000000-5.000000 0,3.000000-7.000000 0,3.000000-5.000000 0,1.000000-6.000000 0,1.000000-3.000000 0,-1.000000-3.000000 0,1.000000-2.000000 0,-13.000000-6.000000 0,-25.000000-6.000000 0,-25.000000-6.000000 0,-25.000000-6.000000 0,-10.000000-6.000000 0,7.000000-2.000000 0,6.000000-3.000000 0,7.000000-3.000000 0,5.000000-2.000000 0,7.000000 0.000000 0,6.000000 0.000000 0,7.000000 0.000000 0,10.000000-11.000000 0,16.000000-22.000000 0,15.000000-22.000000 0,17.000000-21.000000 0,14.000000-9.000000 0,17.000000 7.000000 0,15.000000 6.000000 0,16.000000 7.000000 0,9.000000-1.000000 0,3.000000-6.000000 0,3.000000-6.000000 0,4.000000-6.000000 0,1.000000 1.000000 0,0.000000 9.000000 0,0.000000 10.000000 0,0.000000 10.000000 0,-7.000000 10.000000 0,-11.000000 13.000000 0,-14.000000 12.000000 0,-11.000000 13.000000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56550.000000 17550.000000 1000,'143.000000'6.000000'0,"-11.000000"13.000000"0 ,-14.000000 12.000000 0,-11.000000 13.000000 0,-6.000000 6.000000 0,4.000000 0.000000 0,3.000000 0.000000 0,3.000000 0.000000 0,-4.000000-2.000000 0,-8.000000-3.000000 0,-10.000000-3.000000 0,-9.000000-2.000000 0,-10.000000-5.000000 0,-9.000000-2.000000 0,-10.000000-3.000000 0,-8.000000-3.000000 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57900.000000 17550.000000 1000,'-2.000000'-115.000000'0,"-3.000000"23.000000"0 ,-3.000000 22.000000 0,-2.000000 22.000000 0,-9.000000 23.000000 0,-12.000000 25.000000 0,-13.000000 25.000000 0,-12.000000 25.000000 0,-7.000000 15.000000 0,1.000000 7.000000 0,-1.000000 6.000000 0,1.000000 7.000000 0,-3.000000 5.000000 0,-2.000000 7.000000 0,-3.000000 6.000000 0,-3.000000 7.000000 0,-1.000000-1.000000 0,4.000000-6.000000 0,3.000000-6.000000 0,3.000000-6.000000 0,6.000000-20.000000-21,9.000000-30.000000-39,10.000000-32.000000-39,10.000000-30.000000-41</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57250.000000 16500.000000 1000,'-44.000000'100.000000'0,"13.000000"0.000000"0 ,12.000000 0.000000 0,13.000000 0.000000 0,9.000000-7.000000 0,6.000000-11.000000 0,7.000000-14.000000 0,6.000000-11.000000 0,-4.000000-11.000000-21,-11.000000-5.000000-39,-14.000000-7.000000-39,-11.000000-5.000000-41</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56150.000000 17850.000000 1000,'-40.000000'68.000000'0,"23.000000"-11.000000"0 ,22.000000-14.000000 0,22.000000-11.000000 0,16.000000-11.000000 0,14.000000-5.000000 0,11.000000-7.000000 0,14.000000-5.000000 0,8.000000-8.000000 0,7.000000-5.000000 0,6.000000-7.000000 0,7.000000-5.000000 0,-6.000000-3.000000 0,-15.000000 4.000000 0,-15.000000 3.000000 0,-16.000000 3.000000 0,-10.000000 1.000000-21,-3.000000 1.000000-39,-3.000000-1.000000-39,-2.000000 1.000000-41</inkml:trace>
</inkml:ink>
</file>

<file path=ppt/ink/ink257.xml><?xml version="1.0" encoding="utf-8"?>
<inkml:ink xmlns:inkml="http://www.w3.org/2003/InkML">
  <annotation type="ScanImages2ExtractSignatures">1</annotation>
  <annotation type="ScanImagesWidth">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58300.000000 17450.000000 1000,'89.000000'73.000000'0,"-22.000000"-3.000000"0 ,-22.000000-3.000000 0,-21.000000-2.000000 0,-15.000000-6.000000 0,-6.000000-6.000000 0,-6.000000-6.000000 0,-6.000000-6.000000 0,-9.000000-7.000000-21,-8.000000-6.000000-39,-10.000000-6.000000-39,-9.000000-6.000000-41</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4T23:10: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57650.000000 18500.000000 1000,'96.000000'62.000000'0,"-5.000000"-24.000000"0 ,-7.000000-26.000000 0,-5.000000-24.000000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28450.000000 19400.000000 1000,'48.000000'-47.000000'0,"-3.000000"6.000000"0 ,-3.000000 7.000000 0,-2.000000 6.000000 0,-3.000000 1.000000 0,1.000000-3.000000 0,-1.000000-3.000000 0,1.000000-2.000000 0</inkml:trace>
</inkml:ink>
</file>

<file path=ppt/ink/ink2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99450.000000 9900.000000 999,'-75.000000'-157.000000'0,"0.000000"39.000000"0 ,0.000000 36.000000 0,0.000000 39.000000 0,0.000000 27.000000 0,0.000000 19.000000 0,0.000000 19.000000 0,0.000000 19.000000 0,4.000000 9.000000 0,10.000000 0.000000 0,10.000000 0.000000 0,9.000000 0.000000 0,7.000000 0.000000 0,7.000000 0.000000 0,6.000000 0.000000 0,7.000000 0.000000 0,5.000000 0.000000 0,7.000000 0.000000 0,6.000000 0.000000 0,7.000000 0.000000 0,13.000000-7.000000 0,22.000000-11.000000 0,22.000000-14.000000 0,23.000000-11.000000 0,6.000000-14.000000 0,-5.000000-11.000000 0,-7.000000-14.000000 0,-5.000000-11.000000 0,-8.000000-7.000000 0,-5.000000 0.000000 0,-7.000000 0.000000 0,-5.000000 0.000000 0,-9.000000 0.000000 0,-9.000000 0.000000 0,-10.000000 0.000000 0,-8.000000 0.000000 0,-11.000000 15.000000 0,-8.000000 32.000000 0,-10.000000 31.000000 0,-9.000000 32.000000 0,-2.000000 11.000000 0,6.000000-5.000000 0,7.000000-7.000000 0,6.000000-5.000000 0,9.000000-8.000000 0,13.000000-5.000000 0,12.000000-7.000000 0,13.000000-5.000000 0,7.000000-12.000000 0,4.000000-16.000000 0,3.000000-15.000000 0,3.000000-15.000000 0,-1.000000-14.000000 0,-2.000000-8.000000 0,-3.000000-10.000000 0,-3.000000-9.000000 0,-2.000000-5.000000 0,0.000000 0.000000 0,0.000000 0.000000 0,0.000000 0.000000 0,-4.000000 0.000000 0,-5.000000 0.000000 0,-7.000000 0.000000 0,-5.000000 0.000000 0,-6.000000 1.000000 0,-3.000000 4.000000 0,-3.000000 3.000000 0,-2.000000 3.000000 0,-5.000000-1.000000 0,-2.000000-2.000000 0,-3.000000-3.000000 0,-3.000000-3.000000 0,-6.000000 26.000000 0,-5.000000 56.000000 0,-7.000000 57.000000 0,-5.000000 56.000000 0,-4.000000 26.000000 0,0.000000-3.000000 0,0.000000-3.000000 0,0.000000-2.000000 0,1.000000-6.000000 0,4.000000-6.000000 0,3.000000-6.000000 0,3.000000-6.000000 0,1.000000-12.000000 0,1.000000-15.000000 0,-1.000000-15.000000 0,1.000000-16.000000 0,8.000000-24.000000 0,20.000000-31.000000 0,18.000000-31.000000 0,20.000000-31.000000 0,8.000000-15.000000 0,1.000000 4.000000 0,-1.000000 3.000000 0,1.000000 3.000000 0,-1.000000 7.000000 0,1.000000 14.000000 0,-1.000000 11.000000 0,1.000000 14.000000 0,-4.000000 14.000000 0,-6.000000 20.000000 0,-6.000000 18.000000 0,-6.000000 20.000000 0,-15.000000 3.000000 0,-21.000000-8.000000 0,-22.000000-10.000000 0,-22.000000-9.000000 0,-13.000000-5.000000 0,-3.000000 0.000000 0,-3.000000 0.000000 0,-2.000000 0.000000 0,-1.000000-2.000000 0,3.000000-3.000000 0,3.000000-3.000000 0,4.000000-2.000000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28450.000000 20200.000000 1000,'95.000000'-94.000000'0,"-9.000000"13.000000"0 ,-10.000000 12.000000 0,-8.000000 13.000000 0,-8.000000 7.000000 0,-2.000000 4.000000 0,-3.000000 3.000000 0,-3.000000 3.000000 0,-4.000000 6.000000 0,-3.000000 9.000000 0,-3.000000 10.000000 0,-2.000000 10.000000 0,-8.000000 10.000000 0,-8.000000 13.000000 0,-10.000000 12.000000 0,-9.000000 13.000000 0,-10.000000 2.000000 0,-9.000000-5.000000 0,-10.000000-7.000000 0,-8.000000-5.000000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28850.000000 19650.000000 1000,'-22.000000'117.000000'0,"6.000000"-16.000000"0 ,7.000000-15.000000 0,6.000000-15.000000 0,3.000000-11.000000 0,0.000000-2.000000 0,0.000000-3.000000 0,0.000000-3.000000 0,1.000000-4.000000 0,4.000000-3.000000 0,3.000000-3.000000 0,3.000000-2.000000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29150.000000 19900.000000 1000,'71.000000'95.000000'0,"-5.000000"-9.000000"0 ,-7.000000-10.000000 0,-5.000000-8.000000 0,-3.000000-11.000000 0,4.000000-8.000000 0,3.000000-10.000000 0,3.000000-9.000000 0,-1.000000-10.000000 0,-2.000000-9.000000 0,-3.000000-10.000000 0,-3.000000-8.000000 0,-6.000000-9.000000 0,-5.000000-6.000000 0,-7.000000-6.000000 0,-5.000000-6.000000 0,-8.000000-4.000000-21,-5.000000 1.000000-39,-7.000000-1.000000-39,-5.000000 1.000000-41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29700.000000 18700.000000 1000,'25.000000'90.000000'0,"0.000000"-18.000000"0 ,0.000000-19.000000 0,0.000000-18.000000 0,1.000000-14.000000 0,4.000000-5.000000 0,3.000000-7.000000 0,3.000000-5.000000 0,1.000000-4.000000 0,1.000000 0.000000 0,-1.000000 0.000000 0,1.000000 0.000000 0,-1.000000-2.000000 0,1.000000-3.000000 0,-1.000000-3.000000 0,1.000000-2.000000 0,-10.000000 0.000000 0,-19.000000 7.000000 0,-18.000000 6.000000 0,-19.000000 7.000000 0,-7.000000 5.000000 0,7.000000 7.000000 0,6.000000 6.000000 0,7.000000 7.000000 0,4.000000 7.000000 0,3.000000 9.000000 0,3.000000 10.000000 0,4.000000 10.000000 0,5.000000-9.000000 0,10.000000-24.000000 0,10.000000-26.000000 0,9.000000-24.000000 0,2.000000-15.000000 0,-2.000000-3.000000 0,-3.000000-3.000000 0,-3.000000-2.000000 0,-1.000000-5.000000 0,4.000000-2.000000 0,3.000000-3.000000 0,3.000000-3.000000 0,-4.000000 8.000000 0,-8.000000 23.000000 0,-10.000000 22.000000 0,-9.000000 22.000000 0,-9.000000 13.000000 0,-5.000000 7.000000 0,-7.000000 6.000000 0,-5.000000 7.000000 0,-4.000000-3.000000-21,0.000000-8.000000-39,0.000000-10.000000-39,0.000000-9.000000-41</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30050.000000 20050.000000 1000,'71.000000'-8.000000'0,"-5.000000"-16.000000"0 ,-7.000000-15.000000 0,-5.000000-15.000000 0,-3.000000-9.000000 0,4.000000 1.000000 0,3.000000-1.000000 0,3.000000 1.000000 0,-1.000000 4.000000 0,-2.000000 9.000000 0,-3.000000 10.000000 0,-3.000000 10.000000 0,-6.000000 11.000000 0,-5.000000 17.000000 0,-7.000000 15.000000 0,-5.000000 16.000000 0,-11.000000 7.000000 0,-11.000000 1.000000 0,-14.000000-1.000000 0,-11.000000 1.000000 0</inkml:trace>
</inkml:ink>
</file>

<file path=ppt/ink/ink26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30500.000000 19350.000000 1000,'0.000000'98.000000'0,"0.000000"-3.000000"0 ,0.000000-3.000000 0,0.000000-2.000000 0,-2.000000-3.000000 0,-3.000000 1.000000 0,-3.000000-1.000000 0,-2.000000 1.000000 0,-5.000000-7.000000 0,-2.000000-12.000000 0,-3.000000-13.000000 0,-3.000000-12.000000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7: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30600.000000 19800.000000 1000,'73.000000'-13.000000'0,"-3.000000"26.000000"0 ,-3.000000 24.000000 0,-2.000000 26.000000 0,-3.000000 12.000000 0,1.000000 0.000000 0,-1.000000 0.000000 0,1.000000 0.000000 0,-1.000000-4.000000 0,1.000000-5.000000 0,-1.000000-7.000000 0,1.000000-5.000000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27150.000000 16100.000000 1000,'-71.000000'0.000000'0,"10.000000"0.000000"0 ,10.000000 0.000000 0,9.000000 0.000000 0,7.000000 6.000000 0,7.000000 13.000000 0,6.000000 12.000000 0,7.000000 13.000000 0,5.000000 7.000000 0,7.000000 4.000000 0,6.000000 3.000000 0,7.000000 3.000000 0,4.000000-1.000000 0,3.000000-2.000000 0,3.000000-3.000000 0,4.000000-3.000000 0,4.000000-6.000000 0,6.000000-5.000000 0,7.000000-7.000000 0,6.000000-5.000000 0,3.000000-9.000000 0,0.000000-9.000000 0,0.000000-10.000000 0,0.000000-8.000000 0,-2.000000-8.000000 0,-3.000000-2.000000 0,-3.000000-3.000000 0,-2.000000-3.000000 0,-3.000000-1.000000 0,1.000000 4.000000 0,-1.000000 3.000000 0,1.000000 3.000000 0,-4.000000-2.000000 0,-6.000000-6.000000 0,-6.000000-6.000000 0,-6.000000-6.000000 0,-2.000000 5.000000 0,3.000000 20.000000 0,3.000000 18.000000 0,4.000000 20.000000 0,2.000000 5.000000 0,4.000000-6.000000 0,3.000000-6.000000 0,3.000000-6.000000 0,1.000000-6.000000 0,1.000000-2.000000 0,-1.000000-3.000000 0,1.000000-3.000000 0,-3.000000-10.000000 0,-2.000000-16.000000 0,-3.000000-15.000000 0,-3.000000-15.000000 0,-6.000000-7.000000 0,-5.000000 3.000000 0,-7.000000 3.000000 0,-5.000000 4.000000 0,-11.000000 4.000000 0,-11.000000 6.000000 0,-14.000000 7.000000 0,-11.000000 6.000000 0,-6.000000 10.000000 0,4.000000 17.000000 0,3.000000 15.000000 0,3.000000 16.000000 0,4.000000 9.000000 0,7.000000 3.000000 0,6.000000 3.000000 0,7.000000 4.000000 0</inkml:trace>
</inkml:ink>
</file>

<file path=ppt/ink/ink268.xml><?xml version="1.0" encoding="utf-8"?>
<inkml:ink xmlns:inkml="http://www.w3.org/2003/InkML">
  <annotation type="ScanImages2ExtractSignatures">1</annotation>
  <annotation type="ScanImagesWidth">3145760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28750.000000 16150.000000 1000,'-21.000000'71.000000'0,"10.000000"-5.000000"0 ,10.000000-7.000000 0,9.000000-5.000000 0,6.000000-3.000000 0,3.000000 4.000000 0,3.000000 3.000000 0,4.000000 3.000000 0,1.000000-4.000000 0,0.000000-8.000000 0,0.000000-10.000000 0,0.000000-9.000000 0,1.000000-9.000000 0,4.000000-5.000000 0,3.000000-7.000000 0,3.000000-5.000000 0,1.000000-8.000000 0,1.000000-5.000000 0,-1.000000-7.000000 0,1.000000-5.000000 0,-1.000000-8.000000 0,1.000000-5.000000 0,-1.000000-7.000000 0,1.000000-5.000000 0,-4.000000-3.000000 0,-6.000000 4.000000 0,-6.000000 3.000000 0,-6.000000 3.000000 0,-7.000000 10.000000 0,-6.000000 20.000000 0,-6.000000 18.000000 0,-6.000000 20.000000 0,-2.000000 8.000000 0,3.000000 1.000000 0,3.000000-1.000000 0,4.000000 1.000000 0,4.000000-1.000000 0,6.000000 1.000000 0,7.000000-1.000000 0,6.000000 1.000000 0,4.000000-4.000000 0,4.000000-6.000000 0,3.000000-6.000000 0,3.000000-6.000000 0,1.000000-7.000000 0,1.000000-6.000000 0,-1.000000-6.000000 0,1.000000-6.000000 0,-3.000000-9.000000 0,-2.000000-8.000000 0,-3.000000-10.000000 0,-3.000000-9.000000 0,-2.000000-4.000000 0,0.000000 4.000000 0,0.000000 3.000000 0,0.000000 3.000000 0,-2.000000 12.000000 0,-3.000000 22.000000 0,-3.000000 22.000000 0,-2.000000 23.000000 0,-5.000000 8.000000 0,-2.000000-3.000000 0,-3.000000-3.000000 0,-3.000000-2.000000 0,1.000000-15.000000 0,6.000000-25.000000 0,7.000000-25.000000 0,6.000000-25.000000 0,3.000000-10.000000 0,0.000000 7.000000 0,0.000000 6.000000 0,0.000000 7.000000 0,1.000000 8.000000 0,4.000000 14.000000 0,3.000000 11.000000 0,3.000000 14.000000 0,-1.000000 11.000000 0,-2.000000 14.000000 0,-3.000000 11.000000 0,-3.000000 14.000000 0,-2.000000 0.000000-21,0.000000-8.000000-39,0.000000-10.000000-39,0.000000-9.000000-41</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31150.000000 15650.000000 1000,'0.000000'76.000000'0,"0.000000"4.000000"0 ,0.000000 3.000000 0,0.000000 3.000000 0,1.000000 4.000000 0,4.000000 7.000000 0,3.000000 6.000000 0,3.000000 7.000000 0,1.000000-4.000000 0,1.000000-12.000000 0,-1.000000-13.000000 0,1.000000-12.000000 0</inkml:trace>
</inkml:ink>
</file>

<file path=ppt/ink/ink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101650.000000 9950.000000 999,'120.000000'-27.000000'0,"-9.000000"-3.000000"0 ,-10.000000-3.000000 0,-8.000000-2.000000 0,-18.000000-5.000000 0,-25.000000-2.000000 0,-25.000000-3.000000 0,-25.000000-3.000000 0,-19.000000 4.000000 0,-12.000000 13.000000 0,-13.000000 12.000000 0,-12.000000 13.000000 0,-9.000000 12.000000 0,-2.000000 13.000000 0,-3.000000 12.000000 0,-3.000000 13.000000 0,1.000000 6.000000 0,6.000000 0.000000 0,7.000000 0.000000 0,6.000000 0.000000 0,6.000000 4.000000 0,6.000000 10.000000 0,7.000000 10.000000 0,6.000000 9.000000 0,10.000000-1.000000 0,17.000000-8.000000 0,15.000000-10.000000 0,16.000000-9.000000 0,15.000000-12.000000 0,16.000000-11.000000 0,15.000000-14.000000 0,17.000000-11.000000 0,5.000000-9.000000 0,-3.000000-3.000000 0,-3.000000-3.000000 0,-2.000000-2.000000 0,-3.000000-9.000000 0,1.000000-12.000000 0,-1.000000-13.000000 0,1.000000-12.000000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30900.000000 15850.000000 1000,'26.000000'67.000000'0,"4.000000"-16.000000"0 ,3.000000-15.000000 0,3.000000-15.000000 0,6.000000-11.000000 0,9.000000-2.000000 0,10.000000-3.000000 0,10.000000-3.000000 0,0.000000-2.000000 0,-5.000000 0.000000 0,-7.000000 0.000000 0,-5.000000 0.000000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31950.000000 16200.000000 1000,'92.000000'-27.000000'0,"-16.000000"-3.000000"0 ,-15.000000-3.000000 0,-15.000000-2.000000 0,-11.000000-5.000000 0,-2.000000-2.000000 0,-3.000000-3.000000 0,-3.000000-3.000000 0,-2.000000 1.000000 0,0.000000 6.000000 0,0.000000 7.000000 0,0.000000 6.000000 0,-13.000000 4.000000 0,-24.000000 4.000000 0,-26.000000 3.000000 0,-24.000000 3.000000 0,-9.000000 3.000000 0,10.000000 3.000000 0,10.000000 3.000000 0,9.000000 4.000000 0,6.000000 5.000000 0,3.000000 10.000000 0,3.000000 10.000000 0,4.000000 9.000000 0,4.000000 6.000000 0,6.000000 3.000000 0,7.000000 3.000000 0,6.000000 4.000000 0,6.000000 4.000000 0,6.000000 6.000000 0,7.000000 7.000000 0,6.000000 6.000000 0,4.000000-2.000000 0,4.000000-9.000000 0,3.000000-10.000000 0,3.000000-8.000000 0,3.000000-9.000000 0,3.000000-6.000000 0,3.000000-6.000000 0,4.000000-6.000000 0,1.000000-10.000000 0,0.000000-12.000000 0,0.000000-13.000000 0,0.000000-12.000000 0,-4.000000-9.000000 0,-5.000000-2.000000 0,-7.000000-3.000000 0,-5.000000-3.000000 0,-3.000000-2.000000 0,4.000000 0.000000 0,3.000000 0.000000 0,3.000000 0.000000 0,-1.000000 15.000000 0,-2.000000 32.000000 0,-3.000000 31.000000 0,-3.000000 32.000000 0,-4.000000-1.000000 0,-3.000000-31.000000 0,-3.000000-31.000000 0,-2.000000-31.000000 0,-5.000000-20.000000 0,-2.000000-5.000000 0,-3.000000-7.000000 0,-3.000000-5.000000 0,-2.000000 0.000000 0,0.000000 10.000000 0,0.000000 10.000000 0,0.000000 9.000000 0,6.000000 9.000000 0,13.000000 9.000000 0,12.000000 10.000000 0,13.000000 10.000000 0,4.000000 7.000000-21,-3.000000 6.000000-39,-3.000000 7.000000-39,-2.000000 6.000000-41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34050.000000 15300.000000 1000,'0.000000'120.000000'0,"0.000000"-9.000000"0 ,0.000000-10.000000 0,0.000000-8.000000 0,0.000000-6.000000 0,0.000000 1.000000 0,0.000000-1.000000 0,0.000000 1.000000 0,1.000000-4.000000 0,4.000000-6.000000 0,3.000000-6.000000 0,3.000000-6.000000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35150.000000 15600.000000 1000,'118.000000'-46.000000'0,"-11.000000"10.000000"0 ,-14.000000 10.000000 0,-11.000000 9.000000 0,-12.000000 6.000000 0,-9.000000 3.000000 0,-10.000000 3.000000 0,-8.000000 4.000000 0,-9.000000 5.000000-21,-6.000000 10.000000-39,-6.000000 10.000000-39,-6.000000 9.000000-41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35550.000000 15400.000000 1000,'-22.000000'118.000000'0,"6.000000"-11.000000"0 ,7.000000-14.000000 0,6.000000-11.000000 0,6.000000-7.000000 0,6.000000 0.000000 0,7.000000 0.000000 0,6.000000 0.000000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37300.000000 15600.000000 1000,'-72.000000'-22.000000'0,"6.000000"6.000000"0 ,7.000000 7.000000 0,6.000000 6.000000 0,6.000000 9.000000 0,6.000000 13.000000 0,7.000000 12.000000 0,6.000000 13.000000 0,3.000000 7.000000 0,0.000000 4.000000 0,0.000000 3.000000 0,0.000000 3.000000 0,1.000000 1.000000 0,4.000000 1.000000 0,3.000000-1.000000 0,3.000000 1.000000 0,6.000000-4.000000 0,9.000000-6.000000 0,10.000000-6.000000 0,10.000000-6.000000 0,7.000000-7.000000 0,6.000000-6.000000 0,7.000000-6.000000 0,6.000000-6.000000 0,6.000000-7.000000 0,6.000000-6.000000 0,7.000000-6.000000 0,6.000000-6.000000 0,1.000000-7.000000 0,-3.000000-6.000000 0,-3.000000-6.000000 0,-2.000000-6.000000 0,-6.000000-1.000000 0,-6.000000 7.000000 0,-6.000000 6.000000 0,-6.000000 7.000000 0,-6.000000 7.000000 0,-2.000000 9.000000 0,-3.000000 10.000000 0,-3.000000 10.000000 0,1.000000 2.000000 0,6.000000-3.000000 0,7.000000-3.000000 0,6.000000-2.000000 0,3.000000-8.000000 0,0.000000-8.000000 0,0.000000-10.000000 0,0.000000-9.000000 0,-4.000000-10.000000 0,-5.000000-9.000000 0,-7.000000-10.000000 0,-5.000000-8.000000 0,-8.000000-6.000000 0,-5.000000 1.000000 0,-7.000000-1.000000 0,-5.000000 1.000000 0,-9.000000 2.000000 0,-9.000000 7.000000 0,-10.000000 6.000000 0,-8.000000 7.000000 0,-8.000000 4.000000 0,-2.000000 3.000000 0,-3.000000 3.000000 0,-3.000000 4.000000 0,-2.000000 4.000000 0,0.000000 6.000000 0,0.000000 7.000000 0,0.000000 6.000000 0,3.000000 9.000000 0,6.000000 13.000000 0,7.000000 12.000000 0,6.000000 13.000000 0,7.000000 4.000000 0,10.000000-3.000000 0,10.000000-3.000000 0,9.000000-2.000000 0</inkml:trace>
</inkml:ink>
</file>

<file path=ppt/ink/ink276.xml><?xml version="1.0" encoding="utf-8"?>
<inkml:ink xmlns:inkml="http://www.w3.org/2003/InkML">
  <annotation type="ScanImages2ExtractSignatures">1</annotation>
  <annotation type="ScanImagesWidth">5242981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38600.000000 15650.000000 1000,'0.000000'75.000000'0,"0.000000"0.000000"0 ,0.000000 0.000000 0,0.000000 0.000000 0,1.000000-4.000000 0,4.000000-5.000000 0,3.000000-7.000000 0,3.000000-5.000000 0,7.000000-14.000000 0,14.000000-18.000000 0,11.000000-19.000000 0,14.000000-18.000000 0,2.000000-17.000000 0,-6.000000-11.000000 0,-6.000000-14.000000 0,-6.000000-11.000000 0,-4.000000-6.000000 0,1.000000 4.000000 0,-1.000000 3.000000 0,1.000000 3.000000 0,-4.000000 4.000000 0,-6.000000 7.000000 0,-6.000000 6.000000 0,-6.000000 7.000000 0,-9.000000 10.000000 0,-8.000000 16.000000 0,-10.000000 15.000000 0,-9.000000 17.000000 0,-2.000000 10.000000 0,6.000000 6.000000 0,7.000000 7.000000 0,6.000000 6.000000 0,3.000000 3.000000 0,0.000000 0.000000 0,0.000000 0.000000 0,0.000000 0.000000 0,3.000000 0.000000 0,6.000000 0.000000 0,7.000000 0.000000 0,6.000000 0.000000 0,7.000000-8.000000 0,10.000000-16.000000 0,10.000000-15.000000 0,9.000000-15.000000 0,-1.000000-15.000000 0,-8.000000-12.000000 0,-10.000000-13.000000 0,-9.000000-12.000000 0,-5.000000-5.000000 0,0.000000 3.000000 0,0.000000 3.000000 0,0.000000 4.000000 0,-5.000000 15.000000 0,-9.000000 28.000000 0,-10.000000 28.000000 0,-8.000000 29.000000 0,-4.000000 10.000000 0,3.000000-6.000000 0,3.000000-6.000000 0,4.000000-6.000000 0,5.000000-9.000000 0,10.000000-8.000000 0,10.000000-10.000000 0,9.000000-9.000000 0,2.000000-13.000000 0,-2.000000-16.000000 0,-3.000000-15.000000 0,-3.000000-15.000000 0,-2.000000-7.000000 0,0.000000 3.000000 0,0.000000 3.000000 0,0.000000 4.000000 0,1.000000 1.000000 0,4.000000 0.000000 0,3.000000 0.000000 0,3.000000 0.000000 0,-1.000000 12.000000 0,-2.000000 26.000000 0,-3.000000 24.000000 0,-3.000000 26.000000 0,-6.000000 12.000000 0,-5.000000 0.000000 0,-7.000000 0.000000 0,-5.000000 0.000000 0,-3.000000 3.000000 0,4.000000 6.000000 0,3.000000 7.000000 0,3.000000 6.000000 0,1.000000-2.000000-21,1.000000-9.000000-39,-1.000000-10.000000-39,1.000000-8.000000-41</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41100.000000 15050.000000 1000,'0.000000'-61.000000'0,"0.000000"28.000000"0 ,0.000000 28.000000 0,0.000000 29.000000 0,0.000000 18.000000 0,0.000000 9.000000 0,0.000000 10.000000 0,0.000000 10.000000 0,0.000000 8.000000 0,0.000000 10.000000 0,0.000000 10.000000 0,0.000000 9.000000 0,0.000000 4.000000 0,0.000000 1.000000 0,0.000000-1.000000 0,0.000000 1.000000 0,0.000000-7.000000 0,0.000000-12.000000 0,0.000000-13.000000 0,0.000000-12.000000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40700.000000 15400.000000 1000,'75.000000'20.000000'0,"0.000000"-9.000000"0 ,0.000000-10.000000 0,0.000000-8.000000 0,-2.000000-4.000000 0,-3.000000 3.000000 0,-3.000000 3.000000 0,-2.000000 4.000000 0,-5.000000 1.000000 0,-2.000000 0.000000 0,-3.000000 0.000000 0,-3.000000 0.000000 0</inkml:trace>
</inkml:ink>
</file>

<file path=ppt/ink/ink279.xml><?xml version="1.0" encoding="utf-8"?>
<inkml:ink xmlns:inkml="http://www.w3.org/2003/InkML">
  <annotation type="ScanImages2ExtractSignatures">1</annotation>
  <annotation type="ScanImagesWidth">23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41750.000000 15800.000000 1000,'70.000000'18.000000'0,"-9.000000"-11.000000"0 ,-10.000000-14.000000 0,-8.000000-11.000000 0,-4.000000-11.000000 0,3.000000-5.000000 0,3.000000-7.000000 0,4.000000-5.000000 0,-1.000000-1.000000 0,-3.000000 6.000000 0,-3.000000 7.000000 0,-2.000000 6.000000 0,-5.000000 3.000000 0,-2.000000 0.000000 0,-3.000000 0.000000 0,-3.000000 0.000000 0,-9.000000 0.000000 0,-11.000000 0.000000 0,-14.000000 0.000000 0,-11.000000 0.000000 0,-11.000000 1.000000 0,-5.000000 4.000000 0,-7.000000 3.000000 0,-5.000000 3.000000 0,-6.000000 7.000000 0,-3.000000 14.000000 0,-3.000000 11.000000 0,-2.000000 14.000000 0,3.000000 8.000000 0,14.000000 7.000000 0,11.000000 6.000000 0,14.000000 7.000000 0,5.000000 4.000000 0,1.000000 3.000000 0,-1.000000 3.000000 0,1.000000 4.000000 0,4.000000-1.000000 0,9.000000-3.000000 0,10.000000-3.000000 0,10.000000-2.000000 0,7.000000-9.000000 0,6.000000-12.000000 0,7.000000-13.000000 0,6.000000-12.000000 0,4.000000-15.000000 0,4.000000-15.000000 0,3.000000-15.000000 0,3.000000-16.000000 0,-4.000000-5.000000 0,-8.000000 6.000000 0,-10.000000 7.000000 0,-9.000000 6.000000 0,-5.000000 3.000000-21,0.000000 0.000000-39,0.000000 0.000000-39,0.000000 0.000000-41</inkml:trace>
</inkml:ink>
</file>

<file path=ppt/ink/ink2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99550.000000 7450.000000 999,'-60.000000'64.000000'0,"32.000000"-22.000000"0 ,31.000000-22.000000 0,32.000000-21.000000 0,15.000000-10.000000 0,0.000000 3.000000 0,0.000000 3.000000 0,0.000000 4.000000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42750.000000 15600.000000 1000,'65.000000'-61.000000'0,"-18.000000"28.000000"0 ,-19.000000 28.000000 0,-18.000000 29.000000 0,-9.000000 16.000000 0,4.000000 7.000000 0,3.000000 6.000000 0,3.000000 7.000000 0,1.000000-1.000000 0,1.000000-6.000000 0,-1.000000-6.000000 0,1.000000-6.000000 0,-3.000000-21.000000 0,-2.000000-34.000000 0,-3.000000-35.000000 0,-3.000000-33.000000 0,-1.000000-15.000000 0,4.000000 6.000000 0,3.000000 7.000000 0,3.000000 6.000000 0,3.000000 3.000000 0,3.000000 0.000000 0,3.000000 0.000000 0,4.000000 0.000000 0,2.000000 6.000000 0,4.000000 13.000000 0,3.000000 12.000000 0,3.000000 13.000000 0,-2.000000 15.000000-21,-6.000000 19.000000-39,-6.000000 19.000000-39,-6.000000 19.000000-41</inkml:trace>
</inkml:ink>
</file>

<file path=ppt/ink/ink28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0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43850.000000 14400.000000 1000,'71.000000'0.000000'0,"-5.000000"0.000000"0 ,-7.000000 0.000000 0,-5.000000 0.000000 0,-6.000000 4.000000 0,-3.000000 10.000000 0,-3.000000 10.000000 0,-2.000000 9.000000 0,-6.000000 6.000000 0,-6.000000 3.000000 0,-6.000000 3.000000 0,-6.000000 4.000000 0,-7.000000 8.000000 0,-6.000000 17.000000 0,-6.000000 15.000000 0,-6.000000 16.000000 0,-6.000000-1.000000 0,-2.000000-15.000000 0,-3.000000-15.000000 0,-3.000000-16.000000 0,12.000000-18.000000 0,28.000000-18.000000 0,28.000000-19.000000 0,29.000000-18.000000 0</inkml:trace>
</inkml:ink>
</file>

<file path=ppt/ink/ink282.xml><?xml version="1.0" encoding="utf-8"?>
<inkml:ink xmlns:inkml="http://www.w3.org/2003/InkML">
  <annotation type="ScanImages2ExtractSignatures">1</annotation>
  <annotation type="ScanImagesWidth">104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8: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44400.000000 15050.000000 1000,'7.000000'68.000000'0,"17.000000"-11.000000"0 ,15.000000-14.000000 0,16.000000-11.000000 0,5.000000-17.000000 0,-2.000000-18.000000 0,-3.000000-19.000000 0,-3.000000-18.000000 0,-4.000000-7.000000 0,-3.000000 6.000000 0,-3.000000 7.000000 0,-2.000000 6.000000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3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27500.000000 34050.000000 1000,'93.000000'15.000000'0,"-11.000000"-18.000000"0 ,-14.000000-19.000000 0,-11.000000-18.000000 0,-7.000000-12.000000 0,0.000000-3.000000 0,0.000000-3.000000 0,0.000000-2.000000 0,-4.000000 0.000000 0,-5.000000 7.000000 0,-7.000000 6.000000 0,-5.000000 7.000000 0,-8.000000 2.000000 0,-5.000000 1.000000 0,-7.000000-1.000000 0,-5.000000 1.000000 0,-9.000000 2.000000 0,-9.000000 7.000000 0,-10.000000 6.000000 0,-8.000000 7.000000 0,-8.000000 2.000000 0,-2.000000 1.000000 0,-3.000000-1.000000 0,-3.000000 1.000000 0,-1.000000 2.000000 0,4.000000 7.000000 0,3.000000 6.000000 0,3.000000 7.000000 0,4.000000 11.000000 0,7.000000 20.000000 0,6.000000 18.000000 0,7.000000 20.000000 0,4.000000 8.000000 0,3.000000 1.000000 0,3.000000-1.000000 0,4.000000 1.000000 0,2.000000 1.000000 0,4.000000 3.000000 0,3.000000 3.000000 0,3.000000 4.000000 0,4.000000-7.000000 0,7.000000-16.000000 0,6.000000-15.000000 0,7.000000-15.000000 0,4.000000-12.000000 0,3.000000-6.000000 0,3.000000-6.000000 0,4.000000-6.000000 0,2.000000-12.000000 0,4.000000-15.000000 0,3.000000-15.000000 0,3.000000-16.000000 0,3.000000-15.000000 0,3.000000-11.000000 0,3.000000-14.000000 0,4.000000-11.000000 0,-4.000000-3.000000 0,-9.000000 10.000000 0,-10.000000 10.000000 0,-8.000000 9.000000 0,-8.000000 7.000000 0,-2.000000 7.000000 0,-3.000000 6.000000 0,-3.000000 7.000000 0,-7.000000 11.000000 0,-9.000000 20.000000 0,-10.000000 18.000000 0,-8.000000 20.000000 0,-4.000000 10.000000 0,3.000000 3.000000 0,3.000000 3.000000 0,4.000000 4.000000 0,4.000000 4.000000 0,6.000000 6.000000 0,7.000000 7.000000 0,6.000000 6.000000 0,4.000000 1.000000 0,4.000000-3.000000 0,3.000000-3.000000 0,3.000000-2.000000 0,1.000000-8.000000 0,1.000000-8.000000 0,-1.000000-10.000000 0,1.000000-9.000000 0,-1.000000-9.000000 0,1.000000-5.000000 0,-1.000000-7.000000 0,1.000000-5.000000 0,-1.000000-17.000000 0,1.000000-24.000000 0,-1.000000-26.000000 0,1.000000-24.000000 0,-3.000000-13.000000 0,-2.000000 0.000000 0,-3.000000 0.000000 0,-3.000000 0.000000 0,-6.000000 6.000000 0,-5.000000 13.000000 0,-7.000000 12.000000 0,-5.000000 13.000000 0</inkml:trace>
</inkml:ink>
</file>

<file path=ppt/ink/ink284.xml><?xml version="1.0" encoding="utf-8"?>
<inkml:ink xmlns:inkml="http://www.w3.org/2003/InkML">
  <annotation type="ScanImages2ExtractSignatures">1</annotation>
  <annotation type="ScanImagesWidth">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3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30000.000000 34200.000000 1000,'68.000000'-27.000000'0,"-11.000000"-3.000000"0 ,-14.000000-3.000000 0,-11.000000-2.000000 0,-4.000000-1.000000 0,6.000000 3.000000 0,7.000000 3.000000 0,6.000000 4.000000 0,1.000000 1.000000 0,-3.000000 0.000000 0,-3.000000 0.000000 0,-2.000000 0.000000 0,-5.000000-2.000000 0,-2.000000-3.000000 0,-3.000000-3.000000 0,-3.000000-2.000000 0,-6.000000-5.000000 0,-5.000000-2.000000 0,-7.000000-3.000000 0,-5.000000-3.000000 0,-9.000000 4.000000 0,-9.000000 13.000000 0,-10.000000 12.000000 0,-8.000000 13.000000 0,-8.000000 6.000000 0,-2.000000 0.000000 0,-3.000000 0.000000 0,-3.000000 0.000000 0,-1.000000 6.000000 0,4.000000 13.000000 0,3.000000 12.000000 0,3.000000 13.000000 0,4.000000 6.000000 0,7.000000 0.000000 0,6.000000 0.000000 0,7.000000 0.000000 0,4.000000 3.000000 0,3.000000 6.000000 0,3.000000 7.000000 0,4.000000 6.000000 0,2.000000 3.000000 0,4.000000 0.000000 0,3.000000 0.000000 0,3.000000 0.000000 0,4.000000-5.000000 0,7.000000-9.000000 0,6.000000-10.000000 0,7.000000-8.000000 0,2.000000-11.000000 0,1.000000-8.000000 0,-1.000000-10.000000 0,1.000000-9.000000 0,2.000000-9.000000 0,7.000000-5.000000 0,6.000000-7.000000 0,7.000000-5.000000 0,-1.000000-9.000000 0,-6.000000-9.000000 0,-6.000000-10.000000 0,-6.000000-8.000000 0,-6.000000-3.000000 0,-2.000000 7.000000 0,-3.000000 6.000000 0,-3.000000 7.000000 0,-2.000000 0.000000 0,0.000000-2.000000 0,0.000000-3.000000 0,0.000000-3.000000 0,-4.000000 10.000000 0,-5.000000 26.000000 0,-7.000000 24.000000 0,-5.000000 26.000000 0,-4.000000 13.000000 0,0.000000 4.000000 0,0.000000 3.000000 0,0.000000 3.000000 0,0.000000-2.000000 0,0.000000-6.000000 0,0.000000-6.000000 0,0.000000-6.000000 0,3.000000-21.000000 0,6.000000-34.000000 0,7.000000-35.000000 0,6.000000-33.000000 0,3.000000-12.000000 0,0.000000 13.000000 0,0.000000 12.000000 0,0.000000 13.000000 0,0.000000 9.000000 0,0.000000 6.000000 0,0.000000 7.000000 0,0.000000 6.000000 0,1.000000 10.000000 0,4.000000 17.000000 0,3.000000 15.000000 0,3.000000 16.000000 0,-2.000000 10.000000 0,-6.000000 7.000000 0,-6.000000 6.000000 0,-6.000000 7.000000 0,-4.000000-1.000000 0,1.000000-6.000000 0,-1.000000-6.000000 0,1.000000-6.000000 0,-1.000000-4.000000 0,1.000000 1.000000 0,-1.000000-1.000000 0,1.000000 1.000000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3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32650.000000 33750.000000 1000,'75.000000'-25.000000'0,"0.000000"0.000000"0 ,0.000000 0.000000 0,0.000000 0.000000 0,-4.000000 1.000000 0,-5.000000 4.000000 0,-7.000000 3.000000 0,-5.000000 3.000000 0,-6.000000 6.000000 0,-3.000000 9.000000 0,-3.000000 10.000000 0,-2.000000 10.000000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3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32900.000000 33050.000000 1000,'-21.000000'167.000000'0,"10.000000"-16.000000"0 ,10.000000-15.000000 0,9.000000-15.000000 0,4.000000-11.000000 0,1.000000-2.000000 0,-1.000000-3.000000 0,1.000000-3.000000 0,-1.000000-6.000000 0,1.000000-5.000000 0,-1.000000-7.000000 0,1.000000-5.000000 0,1.000000-11.000000 0,3.000000-11.000000 0,3.000000-14.000000 0,4.000000-11.000000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3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33700.000000 33100.000000 1000,'159.000000'-22.000000'0,"-31.000000"6.000000"0 ,-31.000000 7.000000 0,-31.000000 6.000000 0,-16.000000 3.000000 0,0.000000 0.000000 0,0.000000 0.000000 0,0.000000 0.000000 0,-7.000000 12.000000 0,-11.000000 26.000000 0,-14.000000 24.000000 0,-11.000000 26.000000 0,-15.000000 13.000000 0,-16.000000 4.000000 0,-15.000000 3.000000 0,-15.000000 3.000000 0,-6.000000-1.000000 0,7.000000-2.000000 0,6.000000-3.000000 0,7.000000-3.000000 0,15.000000-12.000000 0,25.000000-18.000000 0,25.000000-19.000000 0,25.000000-18.000000 0,14.000000-21.000000 0,3.000000-22.000000 0,3.000000-22.000000 0,4.000000-21.000000 0,-1.000000-10.000000 0,-3.000000 3.000000 0,-3.000000 3.000000 0,-2.000000 4.000000 0,-3.000000 5.000000 0,1.000000 10.000000 0,-1.000000 10.000000 0,1.000000 9.000000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28250.000000 35800.000000 1000,'28.000000'62.000000'0,"6.000000"-24.000000"0 ,7.000000-26.000000 0,6.000000-24.000000 0,4.000000-18.000000 0,4.000000-9.000000 0,3.000000-10.000000 0,3.000000-8.000000 0,-2.000000-3.000000 0,-6.000000 7.000000 0,-6.000000 6.000000 0,-6.000000 7.000000 0,-6.000000 4.000000 0,-2.000000 3.000000 0,-3.000000 3.000000 0,-3.000000 4.000000 0,-9.000000 1.000000 0,-11.000000 0.000000 0,-14.000000 0.000000 0,-11.000000 0.000000 0,-9.000000 1.000000 0,-3.000000 4.000000 0,-3.000000 3.000000 0,-2.000000 3.000000 0,-3.000000 3.000000 0,1.000000 3.000000 0,-1.000000 3.000000 0,1.000000 4.000000 0,-1.000000 2.000000 0,1.000000 4.000000 0,-1.000000 3.000000 0,1.000000 3.000000 0,1.000000 4.000000 0,3.000000 7.000000 0,3.000000 6.000000 0,4.000000 7.000000 0,4.000000 4.000000 0,6.000000 3.000000 0,7.000000 3.000000 0,6.000000 4.000000 0,3.000000-1.000000 0,0.000000-3.000000 0,0.000000-3.000000 0,0.000000-2.000000 0,0.000000 0.000000 0,0.000000 7.000000 0,0.000000 6.000000 0,0.000000 7.000000 0,4.000000 0.000000 0,10.000000-2.000000 0,10.000000-3.000000 0,9.000000-3.000000 0,4.000000-6.000000 0,1.000000-5.000000 0,-1.000000-7.000000 0,1.000000-5.000000 0,-1.000000-8.000000 0,1.000000-5.000000 0,-1.000000-7.000000 0,1.000000-5.000000 0,1.000000-8.000000 0,3.000000-5.000000 0,3.000000-7.000000 0,4.000000-5.000000 0,-1.000000-4.000000 0,-3.000000 0.000000 0,-3.000000 0.000000 0,-2.000000 0.000000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29400.000000 35650.000000 1000,'43.000000'50.000000'0,"-11.000000"0.000000"0 ,-14.000000 0.000000 0,-11.000000 0.000000 0,-4.000000-4.000000 0,6.000000-5.000000 0,7.000000-7.000000 0,6.000000-5.000000 0,6.000000-4.000000 0,6.000000 0.000000 0,7.000000 0.000000 0,6.000000 0.000000 0,-1.000000-7.000000 0,-5.000000-11.000000 0,-7.000000-14.000000 0,-5.000000-11.000000 0,-4.000000-11.000000 0,0.000000-5.000000 0,0.000000-7.000000 0,0.000000-5.000000 0,0.000000-6.000000 0,0.000000-3.000000 0,0.000000-3.000000 0,0.000000-2.000000 0,-2.000000 0.000000 0,-3.000000 7.000000 0,-3.000000 6.000000 0,-2.000000 7.000000 0,0.000000 5.000000-21,7.000000 7.000000-39,6.000000 6.000000-39,7.000000 7.000000-41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100200.000000 5600.000000 999,'-94.000000'-46.000000'0,"13.000000"10.000000"0 ,12.000000 10.000000 0,13.000000 9.000000 0,6.000000 7.000000 0,0.000000 7.000000 0,0.000000 6.000000 0,0.000000 7.000000 0,0.000000 5.000000 0,0.000000 7.000000 0,0.000000 6.000000 0,0.000000 7.000000 0,3.000000 8.000000 0,6.000000 14.000000 0,7.000000 11.000000 0,6.000000 14.000000 0,9.000000 0.000000 0,13.000000-8.000000 0,12.000000-10.000000 0,13.000000-9.000000 0,9.000000-12.000000 0,6.000000-11.000000 0,7.000000-14.000000 0,6.000000-11.000000 0,3.000000-14.000000 0,0.000000-11.000000 0,0.000000-14.000000 0,0.000000-11.000000 0,-2.000000-7.000000 0,-3.000000 0.000000 0,-3.000000 0.000000 0,-2.000000 0.000000 0,-5.000000-2.000000 0,-2.000000-3.000000 0,-3.000000-3.000000 0,-3.000000-2.000000 0,-4.000000 16.000000 0,-3.000000 38.000000 0,-3.000000 37.000000 0,-2.000000 38.000000 0,0.000000 16.000000 0,7.000000-2.000000 0,6.000000-3.000000 0,7.000000-3.000000 0,5.000000-12.000000 0,7.000000-18.000000 0,6.000000-19.000000 0,7.000000-18.000000 0,5.000000-18.000000 0,7.000000-16.000000 0,6.000000-15.000000 0,7.000000-15.000000 0,-4.000000-7.000000 0,-12.000000 3.000000 0,-13.000000 3.000000 0,-12.000000 4.000000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30700.000000 35650.000000 1000,'90.000000'-91.000000'0,"-18.000000"19.000000"0 ,-19.000000 19.000000 0,-18.000000 19.000000 0,-14.000000 7.000000 0,-5.000000-3.000000 0,-7.000000-3.000000 0,-5.000000-2.000000 0,-9.000000 0.000000 0,-9.000000 7.000000 0,-10.000000 6.000000 0,-8.000000 7.000000 0,-6.000000 5.000000 0,1.000000 7.000000 0,-1.000000 6.000000 0,1.000000 7.000000 0,1.000000 5.000000 0,3.000000 7.000000 0,3.000000 6.000000 0,4.000000 7.000000 0,2.000000 2.000000 0,4.000000 1.000000 0,3.000000-1.000000 0,3.000000 1.000000 0,3.000000 2.000000 0,3.000000 7.000000 0,3.000000 6.000000 0,4.000000 7.000000 0,4.000000 2.000000 0,6.000000 1.000000 0,7.000000-1.000000 0,6.000000 1.000000 0,4.000000-4.000000 0,4.000000-6.000000 0,3.000000-6.000000 0,3.000000-6.000000 0,1.000000-7.000000 0,1.000000-6.000000 0,-1.000000-6.000000 0,1.000000-6.000000 0,1.000000-12.000000 0,3.000000-15.000000 0,3.000000-15.000000 0,4.000000-16.000000 0,-1.000000-10.000000 0,-3.000000-3.000000 0,-3.000000-3.000000 0,-2.000000-2.000000 0,-5.000000-1.000000 0,-2.000000 3.000000 0,-3.000000 3.000000 0,-3.000000 4.000000 0,-2.000000 2.000000 0,0.000000 4.000000 0,0.000000 3.000000 0,0.000000 3.000000 0,-4.000000 10.000000 0,-5.000000 20.000000 0,-7.000000 18.000000 0,-5.000000 20.000000 0,-4.000000 11.000000 0,0.000000 7.000000 0,0.000000 6.000000 0,0.000000 7.000000 0,-2.000000 0.000000 0,-3.000000-2.000000 0,-3.000000-3.000000 0,-2.000000-3.000000 0,-1.000000-4.000000 0,3.000000-3.000000 0,3.000000-3.000000 0,4.000000-2.000000 0,2.000000-17.000000 0,4.000000-28.000000 0,3.000000-28.000000 0,3.000000-27.000000 0,3.000000-14.000000 0,3.000000 4.000000 0,3.000000 3.000000 0,4.000000 3.000000 0,1.000000 4.000000 0,0.000000 7.000000 0,0.000000 6.000000 0,0.000000 7.000000 0,1.000000 7.000000 0,4.000000 9.000000 0,3.000000 10.000000 0,3.000000 10.000000 0,-1.000000 8.000000 0,-2.000000 10.000000 0,-3.000000 10.000000 0,-3.000000 9.000000 0,-2.000000 4.000000 0,0.000000 1.000000 0,0.000000-1.000000 0,0.000000 1.000000 0,-2.000000-1.000000 0,-3.000000 1.000000 0,-3.000000-1.000000 0,-2.000000 1.000000 0,-3.000000-1.000000 0,1.000000 1.000000 0,-1.000000-1.000000 0,1.000000 1.000000 0,1.000000-1.000000-21,3.000000 1.000000-39,3.000000-1.000000-39,4.000000 1.000000-41</inkml:trace>
</inkml:ink>
</file>

<file path=ppt/ink/ink291.xml><?xml version="1.0" encoding="utf-8"?>
<inkml:ink xmlns:inkml="http://www.w3.org/2003/InkML">
  <annotation type="ScanImages2ExtractSignatures">1</annotation>
  <annotation type="ScanImagesWidth">1000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33850.000000 36150.000000 1000,'-94.000000'-25.000000'0,"13.000000"0.000000"0 ,12.000000 0.000000 0,13.000000 0.000000 0,7.000000-4.000000 0,4.000000-5.000000 0,3.000000-7.000000 0,3.000000-5.000000 0,3.000000-4.000000 0,3.000000 0.000000 0,3.000000 0.000000 0,4.000000 0.000000 0,4.000000 1.000000 0,6.000000 4.000000 0,7.000000 3.000000 0,6.000000 3.000000 0,4.000000-2.000000 0,4.000000-6.000000 0,3.000000-6.000000 0,3.000000-6.000000 0,4.000000-1.000000 0,7.000000 7.000000 0,6.000000 6.000000 0,7.000000 7.000000 0,4.000000 5.000000 0,3.000000 7.000000 0,3.000000 6.000000 0,4.000000 7.000000 0,1.000000 8.000000 0,0.000000 14.000000 0,0.000000 11.000000 0,0.000000 14.000000 0,-7.000000 5.000000 0,-11.000000 1.000000 0,-14.000000-1.000000 0,-11.000000 1.000000 0,-12.000000 4.000000 0,-9.000000 9.000000 0,-10.000000 10.000000 0,-8.000000 10.000000 0,-9.000000 4.000000 0,-6.000000 0.000000 0,-6.000000 0.000000 0,-6.000000 0.000000 0,-4.000000 0.000000 0,1.000000 0.000000 0,-1.000000 0.000000 0,1.000000 0.000000 0,4.000000-4.000000 0,9.000000-5.000000 0,10.000000-7.000000 0,10.000000-5.000000 0,7.000000-6.000000 0,6.000000-3.000000 0,7.000000-3.000000 0,6.000000-2.000000 0,7.000000-9.000000 0,10.000000-12.000000 0,10.000000-13.000000 0,9.000000-12.000000 0,7.000000-12.000000 0,7.000000-8.000000 0,6.000000-10.000000 0,7.000000-9.000000 0,0.000000-5.000000 0,-2.000000 0.000000 0,-3.000000 0.000000 0,-3.000000 0.000000 0,-2.000000 0.000000 0,0.000000 0.000000 0,0.000000 0.000000 0,0.000000 0.000000 0,-2.000000 4.000000 0,-3.000000 10.000000 0,-3.000000 10.000000 0,-2.000000 9.000000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29: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34900.000000 35000.000000 1000,'-22.000000'167.000000'0,"6.000000"-16.000000"0 ,7.000000-15.000000 0,6.000000-15.000000 0,4.000000-9.000000 0,4.000000 1.000000 0,3.000000-1.000000 0,3.000000 1.000000 0,-1.000000-7.000000 0,-2.000000-12.000000 0,-3.000000-13.000000 0,-3.000000-12.000000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2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12600.000000 26250.000000 1000,'-119.000000'23.000000'0,"13.000000"-3.000000"0 ,12.000000-3.000000 0,13.000000-2.000000 0,9.000000-5.000000 0,6.000000-2.000000 0,7.000000-3.000000 0,6.000000-3.000000 0,-2.000000-4.000000 0,-9.000000-3.000000 0,-10.000000-3.000000 0,-8.000000-2.000000 0,-8.000000-3.000000 0,-2.000000 1.000000 0,-3.000000-1.000000 0,-3.000000 1.000000 0,-9.000000-3.000000 0,-11.000000-2.000000 0,-14.000000-3.000000 0,-11.000000-3.000000 0,-6.000000-4.000000 0,4.000000-3.000000 0,3.000000-3.000000 0,3.000000-2.000000 0,1.000000-9.000000 0,1.000000-12.000000 0,-1.000000-13.000000 0,1.000000-12.000000 0,1.000000-12.000000 0,3.000000-8.000000 0,3.000000-10.000000 0,4.000000-9.000000 0,2.000000-5.000000 0,4.000000 0.000000 0,3.000000 0.000000 0,3.000000 0.000000 0,3.000000 3.000000 0,3.000000 6.000000 0,3.000000 7.000000 0,4.000000 6.000000 0,1.000000 1.000000 0,0.000000-3.000000 0,0.000000-3.000000 0,0.000000-2.000000 0,3.000000-5.000000 0,6.000000-2.000000 0,7.000000-3.000000 0,6.000000-3.000000 0,4.000000-6.000000 0,4.000000-5.000000 0,3.000000-7.000000 0,3.000000-5.000000 0,7.000000-8.000000 0,14.000000-5.000000 0,11.000000-7.000000 0,14.000000-5.000000 0,8.000000-3.000000 0,7.000000 4.000000 0,6.000000 3.000000 0,7.000000 3.000000 0,7.000000 4.000000 0,9.000000 7.000000 0,10.000000 6.000000 0,10.000000 7.000000 0,7.000000 2.000000 0,6.000000 1.000000 0,7.000000-1.000000 0,6.000000 1.000000 0,7.000000-1.000000 0,10.000000 1.000000 0,10.000000-1.000000 0,9.000000 1.000000 0,4.000000 1.000000 0,1.000000 3.000000 0,-1.000000 3.000000 0,1.000000 4.000000 0,-3.000000 2.000000 0,-2.000000 4.000000 0,-3.000000 3.000000 0,-3.000000 3.000000 0,-1.000000 3.000000 0,4.000000 3.000000 0,3.000000 3.000000 0,3.000000 4.000000 0,6.000000-1.000000 0,9.000000-3.000000 0,10.000000-3.000000 0,10.000000-2.000000 0,2.000000 0.000000 0,-3.000000 7.000000 0,-3.000000 6.000000 0,-2.000000 7.000000 0,-8.000000 4.000000 0,-8.000000 3.000000 0,-10.000000 3.000000 0,-9.000000 4.000000 0,-9.000000 2.000000 0,-5.000000 4.000000 0,-7.000000 3.000000 0,-5.000000 3.000000 0,-9.000000 4.000000 0,-9.000000 7.000000 0,-10.000000 6.000000 0,-8.000000 7.000000 0,-8.000000 4.000000 0,-2.000000 3.000000 0,-3.000000 3.000000 0,-3.000000 4.000000 0,-1.000000 1.000000 0,4.000000 0.000000 0,3.000000 0.000000 0,3.000000 0.000000 0</inkml:trace>
</inkml:ink>
</file>

<file path=ppt/ink/ink294.xml><?xml version="1.0" encoding="utf-8"?>
<inkml:ink xmlns:inkml="http://www.w3.org/2003/InkML">
  <annotation type="ScanImages2ExtractSignatures">1</annotation>
  <annotation type="ScanImagesWidth">1262358672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2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11150.000000 16300.000000 1000,'73.000000'-22.000000'0,"-3.000000"6.000000"0 ,-3.000000 7.000000 0,-2.000000 6.000000 0,-1.000000 1.000000 0,3.000000-3.000000 0,3.000000-3.000000 0,4.000000-2.000000 0,-3.000000 2.000000 0,-5.000000 9.000000 0,-7.000000 10.000000 0,-5.000000 10.000000 0,-11.000000 18.000000 0,-11.000000 28.000000 0,-14.000000 28.000000 0,-11.000000 29.000000 0,-11.000000 2.000000-21,-5.000000-21.000000-39,-7.000000-22.000000-39,-5.000000-22.000000-41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29050.000000 36750.000000 1000,'-94.000000'-43.000000'0,"13.000000"17.000000"0 ,12.000000 15.000000 0,13.000000 16.000000 0,9.000000 10.000000 0,6.000000 7.000000 0,7.000000 6.000000 0,6.000000 7.000000 0,6.000000 5.000000 0,6.000000 7.000000 0,7.000000 6.000000 0,6.000000 7.000000 0,10.000000-3.000000 0,17.000000-8.000000 0,15.000000-10.000000 0,16.000000-9.000000 0,4.000000-5.000000 0,-6.000000 0.000000 0,-6.000000 0.000000 0,-6.000000 0.000000 0,-10.000000 1.000000 0,-12.000000 4.000000 0,-13.000000 3.000000 0,-12.000000 3.000000 0,-10.000000 1.000000 0,-6.000000 1.000000 0,-6.000000-1.000000 0,-6.000000 1.000000 0,-2.000000-3.000000-21,3.000000-2.000000-39,3.000000-3.000000-39,4.000000-3.000000-41</inkml:trace>
</inkml:ink>
</file>

<file path=ppt/ink/ink29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29450.000000 36750.000000 1000,'70.000000'-22.000000'0,"-9.000000"6.000000"0 ,-10.000000 7.000000 0,-8.000000 6.000000 0,-8.000000 9.000000 0,-2.000000 13.000000 0,-3.000000 12.000000 0,-3.000000 13.000000 0,-9.000000 7.000000 0,-11.000000 4.000000 0,-14.000000 3.000000 0,-11.000000 3.000000 0,-7.000000-1.000000 0,0.000000-2.000000 0,0.000000-3.000000 0,0.000000-3.000000 0,3.000000-2.000000 0,6.000000 0.000000 0,7.000000 0.000000 0,6.000000 0.000000 0,10.000000-8.000000 0,17.000000-16.000000 0,15.000000-15.000000 0,16.000000-15.000000 0</inkml:trace>
</inkml:ink>
</file>

<file path=ppt/ink/ink29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30900.000000 37000.000000 1000,'-2.000000'-93.000000'0,"-3.000000"17.000000"0 ,-3.000000 15.000000 0,-2.000000 16.000000 0,-6.000000 13.000000 0,-6.000000 14.000000 0,-6.000000 11.000000 0,-6.000000 14.000000 0,-6.000000 14.000000 0,-2.000000 20.000000 0,-3.000000 18.000000 0,-3.000000 20.000000 0,-1.000000 10.000000 0,4.000000 3.000000 0,3.000000 3.000000 0,3.000000 4.000000 0,4.000000-3.000000 0,7.000000-5.000000 0,6.000000-7.000000 0,7.000000-5.000000 0,7.000000-8.000000 0,9.000000-5.000000 0,10.000000-7.000000 0,10.000000-5.000000 0,7.000000-9.000000 0,6.000000-9.000000 0,7.000000-10.000000 0,6.000000-8.000000 0,4.000000-8.000000 0,4.000000-2.000000 0,3.000000-3.000000 0,3.000000-3.000000 0,-4.000000-6.000000-21,-8.000000-5.000000-39,-10.000000-7.000000-39,-9.000000-5.000000-41</inkml:trace>
</inkml:ink>
</file>

<file path=ppt/ink/ink29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30650.000000 37400.000000 1000,'159.000000'-44.000000'0,"-31.000000"13.000000"0 ,-31.000000 12.000000 0,-31.000000 13.000000 0,-23.000000 10.000000 0,-11.000000 10.000000 0,-14.000000 10.000000 0,-11.000000 9.000000 0,-9.000000 9.000000 0,-3.000000 9.000000 0,-3.000000 10.000000 0,-2.000000 10.000000 0,-5.000000 0.000000 0,-2.000000-5.000000 0,-3.000000-7.000000 0,-3.000000-5.000000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31800.000000 37150.000000 1000,'45.000000'-40.000000'0,"-9.000000"23.000000"0 ,-10.000000 22.000000 0,-8.000000 22.000000 0,-8.000000 13.000000 0,-2.000000 7.000000 0,-3.000000 6.000000 0,-3.000000 7.000000 0,-2.000000 4.000000 0,0.000000 3.000000 0,0.000000 3.000000 0,0.000000 4.000000 0,0.000000 1.000000 0,0.000000 0.000000 0,0.000000 0.000000 0,0.000000 0.000000 0,1.000000-4.000000 0,4.000000-5.000000 0,3.000000-7.000000 0,3.000000-5.000000 0,4.000000-9.000000 0,7.000000-9.000000 0,6.000000-10.000000 0,7.000000-8.000000 0,2.000000-17.000000 0,1.000000-21.000000 0,-1.000000-22.000000 0,1.000000-22.000000 0,-1.000000-13.000000 0,1.000000-3.000000 0,-1.000000-3.000000 0,1.000000-2.000000 0,-4.000000 0.000000 0,-6.000000 7.000000 0,-6.000000 6.000000 0,-6.000000 7.000000 0,-6.000000 4.000000 0,-2.000000 3.000000 0,-3.000000 3.000000 0,-3.000000 4.000000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84350.000000 9200.000000 999,'51.000000'-104.000000'0,"4.000000"45.000000"0 ,3.000000 43.000000 0,3.000000 45.000000 0,-5.000000 42.000000 0,-12.000000 45.000000 0,-13.000000 43.000000 0,-12.000000 45.000000 0,-12.000000 14.000000 0,-8.000000-11.000000 0,-10.000000-14.000000 0,-9.000000-11.000000 0,-9.000000-12.000000 0,-5.000000-9.000000 0,-7.000000-10.000000 0,-5.000000-8.000000 0,-6.000000-14.000000 0,-3.000000-15.000000 0,-3.000000-15.000000 0,-2.000000-16.000000 0</inkml:trace>
</inkml:ink>
</file>

<file path=ppt/ink/ink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101200.000000 5350.000000 999,'43.000000'-302.000000'0,"-11.000000"47.000000"0 ,-14.000000 47.000000 0,-11.000000 48.000000 0,-6.000000 27.000000 0,4.000000 9.000000 0,3.000000 10.000000 0,3.000000 10.000000 0,-1.000000 30.000000 0,-2.000000 54.000000 0,-3.000000 53.000000 0,-3.000000 53.000000 0,-6.000000 39.000000 0,-5.000000 25.000000 0,-7.000000 25.000000 0,-5.000000 25.000000 0,-6.000000 10.000000 0,-3.000000-2.000000 0,-3.000000-3.000000 0,-2.000000-3.000000 0,-1.000000-15.000000 0,3.000000-24.000000 0,3.000000-26.000000 0,4.000000-24.000000 0,2.000000-20.000000 0,4.000000-11.000000 0,3.000000-14.000000 0,3.000000-11.000000 0,7.000000-22.000000 0,14.000000-27.000000 0,11.000000-28.000000 0,14.000000-28.000000 0,10.000000-18.000000 0,9.000000-6.000000 0,10.000000-6.000000 0,10.000000-6.000000 0,7.000000-1.000000 0,6.000000 7.000000 0,7.000000 6.000000 0,6.000000 7.000000 0,-1.000000 11.000000 0,-5.000000 20.000000 0,-7.000000 18.000000 0,-5.000000 20.000000 0,-11.000000 13.000000 0,-11.000000 9.000000 0,-14.000000 10.000000 0,-11.000000 10.000000 0,-12.000000 7.000000 0,-9.000000 6.000000 0,-10.000000 7.000000 0,-8.000000 6.000000 0,-14.000000 1.000000 0,-15.000000-3.000000 0,-15.000000-3.000000 0,-16.000000-2.000000 0,-8.000000-8.000000 0,0.000000-8.000000 0,0.000000-10.000000 0,0.000000-9.000000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33550.000000 37450.000000 1000,'12.000000'-107.000000'0,"-24.000000"39.000000"0 ,-26.000000 36.000000 0,-24.000000 39.000000 0,-10.000000 21.000000 0,6.000000 6.000000 0,7.000000 7.000000 0,6.000000 6.000000 0,6.000000 1.000000 0,6.000000-3.000000 0,7.000000-3.000000 0,6.000000-2.000000 0,9.000000-5.000000 0,13.000000-2.000000 0,12.000000-3.000000 0,13.000000-3.000000 0,10.000000-4.000000 0,10.000000-3.000000 0,10.000000-3.000000 0,9.000000-2.000000 0,1.000000-3.000000 0,-6.000000 1.000000 0,-6.000000-1.000000 0,-6.000000 1.000000 0,-10.000000 5.000000 0,-12.000000 14.000000 0,-13.000000 11.000000 0,-12.000000 14.000000 0,-10.000000 2.000000 0,-6.000000-6.000000 0,-6.000000-6.000000 0,-6.000000-6.000000 0,-2.000000-4.000000-21,3.000000 1.000000-39,3.000000-1.000000-39,4.000000 1.000000-41</inkml:trace>
</inkml:ink>
</file>

<file path=ppt/ink/ink3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34050.000000 37450.000000 1000,'0.000000'-60.000000'0,"0.000000"32.000000"0 ,0.000000 31.000000 0,0.000000 32.000000 0,0.000000 19.000000 0,0.000000 10.000000 0,0.000000 10.000000 0,0.000000 9.000000 0,0.000000 4.000000 0,0.000000 1.000000 0,0.000000-1.000000 0,0.000000 1.000000 0,0.000000-6.000000 0,0.000000-8.000000 0,0.000000-10.000000 0,0.000000-9.000000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34100.000000 37100.000000 1000,'70.000000'-21.000000'0,"-9.000000"10.000000"0 ,-10.000000 10.000000 0,-8.000000 9.000000 0,-6.000000 7.000000 0,1.000000 7.000000 0,-1.000000 6.000000 0,1.000000 7.000000 0,-4.000000 2.000000 0,-6.000000 1.000000 0,-6.000000-1.000000 0,-6.000000 1.000000 0,-7.000000 5.000000 0,-6.000000 14.000000 0,-6.000000 11.000000 0,-6.000000 14.000000 0,-10.000000-1.000000 0,-12.000000-12.000000 0,-13.000000-13.000000 0,-12.000000-12.000000 0,-4.000000-10.000000 0,7.000000-6.000000 0,6.000000-6.000000 0,7.000000-6.000000 0,11.000000-9.000000 0,20.000000-8.000000 0,18.000000-10.000000 0,20.000000-9.000000 0,10.000000-1.000000 0,3.000000 10.000000 0,3.000000 10.000000 0,4.000000 9.000000 0,1.000000 6.000000 0,0.000000 3.000000 0,0.000000 3.000000 0,0.000000 4.000000 0,0.000000 1.000000 0,0.000000 0.000000 0,0.000000 0.000000 0,0.000000 0.000000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35250.000000 37300.000000 1000,'48.000000'-44.000000'0,"-3.000000"13.000000"0 ,-3.000000 12.000000 0,-2.000000 13.000000 0,-3.000000 9.000000 0,1.000000 6.000000 0,-1.000000 7.000000 0,1.000000 6.000000 0,-3.000000 6.000000 0,-2.000000 6.000000 0,-3.000000 7.000000 0,-3.000000 6.000000 0,-12.000000 4.000000 0,-18.000000 4.000000 0,-19.000000 3.000000 0,-18.000000 3.000000 0,-9.000000 1.000000 0,4.000000 1.000000 0,3.000000-1.000000 0,3.000000 1.000000 0,3.000000-6.000000 0,3.000000-8.000000 0,3.000000-10.000000 0,4.000000-9.000000 0,8.000000-9.000000 0,17.000000-5.000000 0,15.000000-7.000000 0,16.000000-5.000000 0,10.000000-6.000000 0,7.000000-3.000000 0,6.000000-3.000000 0,7.000000-2.000000 0,0.000000-1.000000 0,-2.000000 3.000000 0,-3.000000 3.000000 0,-3.000000 4.000000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29050.000000 39000.000000 1000,'-74.000000'-25.000000'0,"4.000000"0.000000"0 ,3.000000 0.000000 0,3.000000 0.000000 0,4.000000 3.000000 0,7.000000 6.000000 0,6.000000 7.000000 0,7.000000 6.000000 0,2.000000 3.000000 0,1.000000 0.000000 0,-1.000000 0.000000 0,1.000000 0.000000 0,1.000000 6.000000 0,3.000000 13.000000 0,3.000000 12.000000 0,4.000000 13.000000 0,5.000000 4.000000 0,10.000000-3.000000 0,10.000000-3.000000 0,9.000000-2.000000 0,7.000000-1.000000 0,7.000000 3.000000 0,6.000000 3.000000 0,7.000000 4.000000 0,2.000000-3.000000 0,1.000000-5.000000 0,-1.000000-7.000000 0,1.000000-5.000000 0,-1.000000-6.000000 0,1.000000-3.000000 0,-1.000000-3.000000 0,1.000000-2.000000 0,-6.000000 0.000000 0,-8.000000 7.000000 0,-10.000000 6.000000 0,-9.000000 7.000000 0,-10.000000 4.000000 0,-9.000000 3.000000 0,-10.000000 3.000000 0,-8.000000 4.000000 0,-6.000000-3.000000 0,1.000000-5.000000 0,-1.000000-7.000000 0,1.000000-5.000000 0,-1.000000-6.000000 0,1.000000-3.000000 0,-1.000000-3.000000 0,1.000000-2.000000 0,7.000000-9.000000-21,16.000000-12.000000-39,15.000000-13.000000-39,17.000000-12.000000-41</inkml:trace>
</inkml:ink>
</file>

<file path=ppt/ink/ink30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29350.000000 39100.000000 1000,'95.000000'-24.000000'0,"-9.000000"4.000000"0 ,-10.000000 3.000000 0,-8.000000 3.000000 0,-9.000000 3.000000 0,-6.000000 3.000000 0,-6.000000 3.000000 0,-6.000000 4.000000 0,-12.000000 16.000000 0,-15.000000 32.000000 0,-15.000000 31.000000 0,-16.000000 32.000000 0,-12.000000 11.000000 0,-5.000000-5.000000 0,-7.000000-7.000000 0,-5.000000-5.000000 0,0.000000-9.000000 0,10.000000-9.000000 0,10.000000-10.000000 0,9.000000-8.000000 0,12.000000-12.000000 0,16.000000-12.000000 0,15.000000-13.000000 0,17.000000-12.000000 0,10.000000-15.000000 0,6.000000-15.000000 0,7.000000-15.000000 0,6.000000-16.000000 0</inkml:trace>
</inkml:ink>
</file>

<file path=ppt/ink/ink306.xml><?xml version="1.0" encoding="utf-8"?>
<inkml:ink xmlns:inkml="http://www.w3.org/2003/InkML">
  <annotation type="ScanImages2ExtractSignatures">1</annotation>
  <annotation type="ScanImagesWidth">-2116737712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31350.000000 39250.000000 1000,'-4.000000'-72.000000'0,"-5.000000"6.000000"0 ,-7.000000 7.000000 0,-5.000000 6.000000 0,-9.000000 15.000000 0,-9.000000 26.000000 0,-10.000000 24.000000 0,-8.000000 26.000000 0,-4.000000 18.000000 0,3.000000 13.000000 0,3.000000 12.000000 0,4.000000 13.000000 0,5.000000 6.000000 0,10.000000 0.000000 0,10.000000 0.000000 0,9.000000 0.000000 0,6.000000-4.000000 0,3.000000-5.000000 0,3.000000-7.000000 0,4.000000-5.000000 0,5.000000-9.000000 0,10.000000-9.000000 0,10.000000-10.000000 0,9.000000-8.000000 0,6.000000-11.000000 0,3.000000-8.000000 0,3.000000-10.000000 0,4.000000-9.000000 0,-1.000000-9.000000 0,-3.000000-5.000000 0,-3.000000-7.000000 0,-2.000000-5.000000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31000.000000 39900.000000 1000,'157.000000'-2.000000'0,"-33.000000"-3.000000"0 ,-35.000000-3.000000 0,-34.000000-2.000000 0,-20.000000 2.000000 0,-2.000000 9.000000 0,-3.000000 10.000000 0,-3.000000 10.000000 0,-7.000000 10.000000 0,-9.000000 13.000000 0,-10.000000 12.000000 0,-8.000000 13.000000 0,-8.000000 6.000000 0,-2.000000 0.000000 0,-3.000000 0.000000 0,-3.000000 0.000000 0,1.000000-5.000000 0,6.000000-9.000000 0,7.000000-10.000000 0,6.000000-8.000000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32300.000000 39550.000000 1000,'0.000000'142.000000'0,"0.000000"-16.000000"0 ,0.000000-15.000000 0,0.000000-15.000000 0,1.000000-11.000000 0,4.000000-2.000000 0,3.000000-3.000000 0,3.000000-3.000000 0,4.000000-7.000000 0,7.000000-9.000000 0,6.000000-10.000000 0,7.000000-8.000000 0,2.000000-9.000000 0,1.000000-6.000000 0,-1.000000-6.000000 0,1.000000-6.000000 0,1.000000-13.000000 0,3.000000-19.000000 0,3.000000-18.000000 0,4.000000-19.000000 0,-3.000000-15.000000 0,-5.000000-8.000000 0,-7.000000-10.000000 0,-5.000000-9.000000 0,-8.000000-4.000000 0,-5.000000 4.000000 0,-7.000000 3.000000 0,-5.000000 3.000000 0,-4.000000 6.000000 0,0.000000 9.000000 0,0.000000 10.000000 0,0.000000 10.000000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33900.000000 39350.000000 1000,'18.000000'-91.000000'0,"-11.000000"19.000000"0 ,-14.000000 19.000000 0,-11.000000 19.000000 0,-11.000000 12.000000 0,-5.000000 6.000000 0,-7.000000 7.000000 0,-5.000000 6.000000 0,0.000000 12.000000 0,10.000000 19.000000 0,10.000000 19.000000 0,9.000000 19.000000 0,4.000000 9.000000 0,1.000000 0.000000 0,-1.000000 0.000000 0,1.000000 0.000000 0,2.000000-4.000000 0,7.000000-5.000000 0,6.000000-7.000000 0,7.000000-5.000000 0,7.000000-9.000000 0,9.000000-9.000000 0,10.000000-10.000000 0,10.000000-8.000000 0,2.000000-6.000000 0,-3.000000 1.000000 0,-3.000000-1.000000 0,-2.000000 1.000000 0,-5.000000 2.000000 0,-2.000000 7.000000 0,-3.000000 6.000000 0,-3.000000 7.000000 0,-9.000000 4.000000 0,-11.000000 3.000000 0,-14.000000 3.000000 0,-11.000000 4.000000 0,-7.000000-1.000000 0,0.000000-3.000000 0,0.000000-3.000000 0,0.000000-2.000000 0</inkml:trace>
</inkml:ink>
</file>

<file path=ppt/ink/ink3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103550.000000 5950.000000 999,'81.000000'-72.000000'0,"-37.000000"6.000000"0 ,-38.000000 7.000000 0,-37.000000 6.000000 0,-21.000000 10.000000 0,-3.000000 17.000000 0,-3.000000 15.000000 0,-2.000000 16.000000 0,-3.000000 15.000000 0,1.000000 16.000000 0,-1.000000 15.000000 0,1.000000 17.000000 0,1.000000 11.000000 0,3.000000 10.000000 0,3.000000 10.000000 0,4.000000 9.000000 0,5.000000 6.000000 0,10.000000 3.000000 0,10.000000 3.000000 0,9.000000 4.000000 0,13.000000-3.000000 0,20.000000-5.000000 0,18.000000-7.000000 0,20.000000-5.000000 0,8.000000-14.000000 0,1.000000-18.000000 0,-1.000000-19.000000 0,1.000000-18.000000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34550.000000 39500.000000 1000,'0.000000'123.000000'0,"0.000000"-3.000000"0 ,0.000000-3.000000 0,0.000000-2.000000 0,0.000000-8.000000 0,0.000000-8.000000 0,0.000000-10.000000 0,0.000000-9.000000 0,0.000000-9.000000 0,0.000000-5.000000 0,0.000000-7.000000 0,0.000000-5.000000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34550.000000 39450.000000 1000,'48.000000'-46.000000'0,"-3.000000"10.000000"0 ,-3.000000 10.000000 0,-2.000000 9.000000 0,-3.000000 7.000000 0,1.000000 7.000000 0,-1.000000 6.000000 0,1.000000 7.000000 0,-4.000000 5.000000 0,-6.000000 7.000000 0,-6.000000 6.000000 0,-6.000000 7.000000 0,-7.000000 4.000000 0,-6.000000 3.000000 0,-6.000000 3.000000 0,-6.000000 4.000000 0,-7.000000 1.000000 0,-6.000000 0.000000 0,-6.000000 0.000000 0,-6.000000 0.000000 0,-4.000000-4.000000 0,1.000000-5.000000 0,-1.000000-7.000000 0,1.000000-5.000000 0,8.000000-4.000000 0,20.000000 0.000000 0,18.000000 0.000000 0,20.000000 0.000000 0,10.000000-4.000000 0,3.000000-5.000000 0,3.000000-7.000000 0,4.000000-5.000000 0,1.000000-3.000000 0,0.000000 4.000000 0,0.000000 3.000000 0,0.000000 3.000000 0,-2.000000 3.000000 0,-3.000000 3.000000 0,-3.000000 3.000000 0,-2.000000 4.000000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15T10:32: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35900.000000 39100.000000 1000,'1.000000'76.000000'0,"4.000000"4.000000"0 ,3.000000 3.000000 0,3.000000 3.000000 0,1.000000 1.000000 0,1.000000 1.000000 0,-1.000000-1.000000 0,1.000000 1.000000 0,-1.000000 1.000000 0,1.000000 3.000000 0,-1.000000 3.000000 0,1.000000 4.000000 0,-1.000000-6.000000 0,1.000000-11.000000 0,-1.000000-14.000000 0,1.000000-11.000000 0</inkml:trace>
</inkml:ink>
</file>

<file path=ppt/ink/ink31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55500.000000 13200.000000 999,'231.000000'-149.000000'0,"-37.000000"4.000000"0 ,-38.000000 3.000000 0,-37.000000 3.000000 0,-23.000000 7.000000 0,-5.000000 14.000000 0,-7.000000 11.000000 0,-5.000000 14.000000 0,-11.000000 10.000000 0,-11.000000 9.000000 0,-14.000000 10.000000 0,-11.000000 10.000000 0,-17.000000 11.000000 0,-18.000000 17.000000 0,-19.000000 15.000000 0,-18.000000 16.000000 0,-4.000000 21.000000 0,13.000000 29.000000 0,12.000000 28.000000 0,13.000000 28.000000 0,6.000000 37.000000 0,0.000000 47.000000 0,0.000000 47.000000 0,0.000000 48.000000 0,-2.000000 17.000000 0,-3.000000-8.000000 0,-3.000000-10.000000 0,-2.000000-9.000000 0,-1.000000-23.000000 0,3.000000-33.000000 0,3.000000-35.000000 0,4.000000-34.000000 0,1.000000-21.000000 0,0.000000-6.000000 0,0.000000-6.000000 0,0.000000-6.000000 0,0.000000-27.000000 0,0.000000-47.000000 0,0.000000-47.000000 0,0.000000-46.000000 0,-2.000000-21.000000-19,-3.000000 6.000000-41,-3.000000 7.000000-41,-2.000000 6.000000-38</inkml:trace>
</inkml:ink>
</file>

<file path=ppt/ink/ink3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56400.000000 12300.000000 999,'76.000000'-158.000000'0,"4.000000"34.000000"0 ,3.000000 35.000000 0,3.000000 35.000000 0,1.000000 21.000000 0,1.000000 9.000000 0,-1.000000 10.000000 0,1.000000 10.000000 0,-3.000000 13.000000 0,-2.000000 19.000000 0,-3.000000 19.000000 0,-3.000000 19.000000 0,-9.000000 16.000000 0,-11.000000 17.000000 0,-14.000000 15.000000 0,-11.000000 16.000000 0,-22.000000 5.000000 0,-27.000000-2.000000 0,-28.000000-3.000000 0,-28.000000-3.000000 0,-21.000000-9.000000 0,-12.000000-11.000000 0,-13.000000-14.000000 0,-12.000000-11.000000 0,2.000000-17.000000 0,20.000000-18.000000 0,18.000000-19.000000 0,20.000000-18.000000 0,16.000000-18.000000-19,16.000000-16.000000-41,15.000000-15.000000-41,17.000000-15.000000-38</inkml:trace>
</inkml:ink>
</file>

<file path=ppt/ink/ink3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58500.000000 12750.000000 999,'76.000000'62.000000'0,"4.000000"-24.000000"0 ,3.000000-26.000000 0,3.000000-24.000000 0,-1.000000-18.000000 0,-2.000000-9.000000 0,-3.000000-10.000000 0,-3.000000-8.000000 0,-6.000000-8.000000 0,-5.000000-2.000000 0,-7.000000-3.000000 0,-5.000000-3.000000 0,-11.000000-2.000000 0,-11.000000 0.000000 0,-14.000000 0.000000 0,-11.000000 0.000000 0,-14.000000 6.000000 0,-11.000000 13.000000 0,-14.000000 12.000000 0,-11.000000 13.000000 0,-9.000000 9.000000 0,-3.000000 6.000000 0,-3.000000 7.000000 0,-2.000000 6.000000 0,-5.000000 6.000000 0,-2.000000 6.000000 0,-3.000000 7.000000 0,-3.000000 6.000000 0,1.000000 10.000000 0,6.000000 17.000000 0,7.000000 15.000000 0,6.000000 16.000000 0,9.000000 23.000000 0,13.000000 31.000000 0,12.000000 32.000000 0,13.000000 31.000000 0,15.000000 1.000000 0,19.000000-28.000000 0,19.000000-28.000000 0,19.000000-27.000000 0,9.000000-26.000000 0,0.000000-22.000000 0,0.000000-22.000000 0,0.000000-21.000000 0,0.000000-15.000000 0,0.000000-6.000000 0,0.000000-6.000000 0,0.000000-6.000000 0,-4.000000-10.000000 0,-5.000000-12.000000 0,-7.000000-13.000000 0,-5.000000-12.000000 0</inkml:trace>
</inkml:ink>
</file>

<file path=ppt/ink/ink3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60350.000000 12150.000000 999,'-30.000000'78.000000'0,"41.000000"-44.000000"0 ,40.000000-43.000000 0,42.000000-44.000000 0,21.000000-29.000000 0,3.000000-11.000000 0,3.000000-14.000000 0,4.000000-11.000000 0,-12.000000 0.000000 0,-24.000000 17.000000 0,-26.000000 15.000000 0,-24.000000 16.000000 0,-17.000000 9.000000 0,-5.000000 3.000000 0,-7.000000 3.000000 0,-5.000000 4.000000 0,-14.000000-3.000000 0,-18.000000-5.000000 0,-19.000000-7.000000 0,-18.000000-5.000000 0,-7.000000 0.000000 0,6.000000 10.000000 0,7.000000 10.000000 0,6.000000 9.000000 0,3.000000 6.000000 0,0.000000 3.000000 0,0.000000 3.000000 0,0.000000 4.000000 0,6.000000 30.000000 0,13.000000 60.000000 0,12.000000 60.000000 0,13.000000 59.000000 0,7.000000 31.000000 0,4.000000 3.000000 0,3.000000 3.000000 0,3.000000 4.000000 0,-1.000000-6.000000 0,-2.000000-11.000000 0,-3.000000-14.000000 0,-3.000000-11.000000 0,-2.000000-3.000000 0,0.000000 10.000000 0,0.000000 10.000000 0,0.000000 9.000000 0,1.000000-33.000000 0,4.000000-75.000000 0,3.000000-75.000000 0,3.000000-75.000000 0,3.000000-40.000000 0,3.000000-2.000000 0,3.000000-3.000000 0,4.000000-3.000000 0,2.000000 1.000000 0,4.000000 6.000000 0,3.000000 7.000000 0,3.000000 6.000000 0,3.000000 6.000000 0,3.000000 6.000000 0,3.000000 7.000000 0,4.000000 6.000000 0,1.000000 6.000000 0,0.000000 6.000000 0,0.000000 7.000000 0,0.000000 6.000000 0,1.000000 9.000000 0,4.000000 13.000000 0,3.000000 12.000000 0,3.000000 13.000000 0,-8.000000 13.000000 0,-19.000000 17.000000 0,-18.000000 15.000000 0,-19.000000 16.000000 0,-12.000000 4.000000 0,-2.000000-6.000000 0,-3.000000-6.000000 0,-3.000000-6.000000 0,-6.000000-7.000000 0,-5.000000-6.000000 0,-7.000000-6.000000 0,-5.000000-6.000000 0,-11.000000-6.000000 0,-11.000000-2.000000 0,-14.000000-3.000000 0,-11.000000-3.000000 0,0.000000-12.000000 0,17.000000-18.000000 0,15.000000-19.000000 0,16.000000-18.000000 0,18.000000-9.000000 0,22.000000 4.000000 0,22.000000 3.000000 0,23.000000 3.000000 0,13.000000 10.000000 0,6.000000 20.000000 0,7.000000 18.000000 0,6.000000 20.000000 0,-1.000000 10.000000 0,-5.000000 3.000000 0,-7.000000 3.000000 0,-5.000000 4.000000 0,-4.000000 2.000000 0,0.000000 4.000000 0,0.000000 3.000000 0,0.000000 3.000000 0,1.000000-1.000000 0,4.000000-2.000000 0,3.000000-3.000000 0,3.000000-3.000000 0,-1.000000-10.000000-19,-2.000000-16.000000-41,-3.000000-15.000000-41,-3.000000-15.000000-38</inkml:trace>
</inkml:ink>
</file>

<file path=ppt/ink/ink31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62450.000000 13050.000000 999,'45.000000'-79.000000'0,"-9.000000"45.000000"0 ,-10.000000 43.000000 0,-8.000000 45.000000 0,-6.000000 19.000000 0,1.000000-3.000000 0,-1.000000-3.000000 0,1.000000-2.000000 0,-3.000000-5.000000 0,-2.000000-2.000000 0,-3.000000-3.000000 0,-3.000000-3.000000 0</inkml:trace>
</inkml:ink>
</file>

<file path=ppt/ink/ink318.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62700.000000 11950.000000 999,'4.000000'92.000000'0,"10.000000"-16.000000"0 ,10.000000-15.000000 0,9.000000-15.000000 0</inkml:trace>
</inkml:ink>
</file>

<file path=ppt/ink/ink31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63150.000000 12800.000000 999,'1.000000'140.000000'0,"4.000000"-18.000000"0 ,3.000000-19.000000 0,3.000000-18.000000 0,-1.000000-14.000000 0,-2.000000-5.000000 0,-3.000000-7.000000 0,-3.000000-5.000000 0,-2.000000-3.000000 0,0.000000 4.000000 0,0.000000 3.000000 0,0.000000 3.000000 0,1.000000-13.000000 0,4.000000-28.000000 0,3.000000-28.000000 0,3.000000-27.000000 0,4.000000-22.000000 0,7.000000-11.000000 0,6.000000-14.000000 0,7.000000-11.000000 0,5.000000-7.000000 0,7.000000 0.000000 0,6.000000 0.000000 0,7.000000 0.000000 0,-1.000000 7.000000 0,-6.000000 17.000000 0,-6.000000 15.000000 0,-6.000000 16.000000 0,-2.000000 16.000000 0,3.000000 20.000000 0,3.000000 18.000000 0,4.000000 20.000000 0,-6.000000 11.000000 0,-11.000000 7.000000 0,-14.000000 6.000000 0,-11.000000 7.000000 0,-7.000000 5.000000 0,0.000000 7.000000 0,0.000000 6.000000 0,0.000000 7.000000 0,1.000000-3.000000 0,4.000000-8.000000 0,3.000000-10.000000 0,3.000000-9.000000 0,7.000000-10.000000 0,14.000000-9.000000 0,11.000000-10.000000 0,14.000000-8.000000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45950.000000 35400.000000 999,'-35.000000'-88.000000'0,"-18.000000"26.000000"0 ,-19.000000 24.000000 0,-18.000000 26.000000 0,-12.000000 27.000000 0,-3.000000 32.000000 0,-3.000000 31.000000 0,-2.000000 32.000000 0,6.000000 8.000000 0,20.000000-11.000000 0,18.000000-14.000000 0,20.000000-11.000000 0,13.000000-9.000000 0,9.000000-3.000000 0,10.000000-3.000000 0,10.000000-2.000000 0,10.000000-5.000000 0,13.000000-2.000000 0,12.000000-3.000000 0,13.000000-3.000000 0,10.000000-9.000000 0,10.000000-11.000000 0,10.000000-14.000000 0,9.000000-11.000000 0,4.000000-17.000000 0,1.000000-18.000000 0,-1.000000-19.000000 0,1.000000-18.000000 0,-7.000000-7.000000 0,-12.000000 6.000000 0,-13.000000 7.000000 0,-12.000000 6.000000 0,-2.000000-8.000000 0,9.000000-22.000000 0,10.000000-22.000000 0,10.000000-21.000000 0,-4.000000-1.000000 0,-16.000000 22.000000 0,-15.000000 22.000000 0,-15.000000 23.000000 0,-15.000000 24.000000 0,-12.000000 28.000000 0,-13.000000 28.000000 0,-12.000000 29.000000 0,-7.000000 21.000000 0,1.000000 16.000000 0,-1.000000 15.000000 0,1.000000 17.000000 0,4.000000 0.000000 0,9.000000-11.000000 0,10.000000-14.000000 0,10.000000-11.000000 0,8.000000-11.000000 0,10.000000-5.000000 0,10.000000-7.000000 0,9.000000-5.000000 0,7.000000-12.000000 0,7.000000-16.000000 0,6.000000-15.000000 0,7.000000-15.000000 0,4.000000-18.000000 0,3.000000-19.000000 0,3.000000-18.000000 0,4.000000-19.000000 0,10.000000-27.000000 0,19.000000-34.000000 0,19.000000-35.000000 0,19.000000-33.000000 0,-4.000000-3.000000 0,-24.000000 32.000000 0,-26.000000 31.000000 0,-24.000000 32.000000 0,-13.000000 8.000000 0,0.000000-11.000000 0,0.000000-14.000000 0,0.000000-11.000000 0,-5.000000 3.000000 0,-9.000000 23.000000 0,-10.000000 22.000000 0,-8.000000 22.000000 0,-8.000000 10.000000 0,-2.000000 1.000000 0,-3.000000-1.000000 0,-3.000000 1.000000 0,-9.000000 26.000000 0,-11.000000 53.000000 0,-14.000000 53.000000 0,-11.000000 54.000000 0,-3.000000 32.000000 0,10.000000 13.000000 0,10.000000 12.000000 0,9.000000 13.000000 0,2.000000 1.000000 0,-2.000000-9.000000 0,-3.000000-10.000000 0,-3.000000-8.000000 0,1.000000-15.000000 0,6.000000-19.000000 0,7.000000-18.000000 0,6.000000-19.000000 0,1.000000-13.000000 0,-3.000000-6.000000 0,-3.000000-6.000000 0,-2.000000-6.000000 0,0.000000-21.000000 0,7.000000-34.000000 0,6.000000-35.000000 0,7.000000-33.000000 0,16.000000-18.000000 0,29.000000 0.000000 0,28.000000 0.000000 0,28.000000 0.000000 0,7.000000 14.000000 0,-11.000000 28.000000 0,-14.000000 28.000000 0,-11.000000 29.000000 0,-20.000000 16.000000 0,-24.000000 7.000000 0,-26.000000 6.000000 0,-24.000000 7.000000 0,-17.000000-1.000000 0,-5.000000-6.000000 0,-7.000000-6.000000 0,-5.000000-6.000000 0,-6.000000-6.000000 0,-3.000000-2.000000 0,-3.000000-3.000000 0,-2.000000-3.000000 0</inkml:trace>
</inkml:ink>
</file>

<file path=ppt/ink/ink32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64950.000000 13200.000000 999,'92.000000'-50.000000'0,"-16.000000"0.000000"0 ,-15.000000 0.000000 0,-15.000000 0.000000 0,-11.000000-2.000000 0,-2.000000-3.000000 0,-3.000000-3.000000 0,-3.000000-2.000000 0,-4.000000-6.000000 0,-3.000000-6.000000 0,-3.000000-6.000000 0,-2.000000-6.000000 0,-12.000000 2.000000 0,-19.000000 14.000000 0,-18.000000 11.000000 0,-19.000000 14.000000 0,-8.000000 11.000000 0,3.000000 14.000000 0,3.000000 11.000000 0,4.000000 14.000000 0,-3.000000 11.000000 0,-5.000000 14.000000 0,-7.000000 11.000000 0,-5.000000 14.000000 0,0.000000 11.000000 0,10.000000 14.000000 0,10.000000 11.000000 0,9.000000 14.000000 0,9.000000 0.000000 0,9.000000-8.000000 0,10.000000-10.000000 0,10.000000-9.000000 0,8.000000-7.000000 0,10.000000-3.000000 0,10.000000-3.000000 0,9.000000-2.000000 0,4.000000-6.000000 0,1.000000-6.000000 0,-1.000000-6.000000 0,1.000000-6.000000 0,1.000000-12.000000 0,3.000000-15.000000 0,3.000000-15.000000 0,4.000000-16.000000 0,2.000000-15.000000 0,4.000000-11.000000 0,3.000000-14.000000 0,3.000000-11.000000 0,-5.000000-7.000000 0,-12.000000 0.000000 0,-13.000000 0.000000 0,-12.000000 0.000000 0,-10.000000 18.000000 0,-6.000000 39.000000 0,-6.000000 36.000000 0,-6.000000 39.000000 0,-2.000000 25.000000 0,3.000000 17.000000 0,3.000000 15.000000 0,4.000000 16.000000 0,4.000000 18.000000 0,6.000000 22.000000 0,7.000000 22.000000 0,6.000000 23.000000 0,1.000000-8.000000 0,-3.000000-33.000000 0,-3.000000-35.000000 0,-2.000000-34.000000 0,-5.000000-7.000000 0,-2.000000 22.000000 0,-3.000000 22.000000 0,-3.000000 23.000000 0,-6.000000-3.000000 0,-5.000000-24.000000 0,-7.000000-26.000000 0,-5.000000-24.000000 0,-8.000000-18.000000 0,-5.000000-9.000000 0,-7.000000-10.000000 0,-5.000000-8.000000 0,-17.000000-8.000000 0,-24.000000-2.000000 0,-26.000000-3.000000 0,-24.000000-3.000000 0,-3.000000-9.000000 0,23.000000-11.000000 0,22.000000-14.000000 0,22.000000-11.000000 0,13.000000-18.000000 0,7.000000-22.000000 0,6.000000-22.000000 0,7.000000-21.000000 0,10.000000-10.000000 0,16.000000 3.000000 0,15.000000 3.000000 0,17.000000 4.000000 0,14.000000-7.000000 0,17.000000-16.000000 0,15.000000-15.000000 0,16.000000-15.000000 0,4.000000 0.000000 0,-6.000000 20.000000 0,-6.000000 18.000000 0,-6.000000 20.000000 0,-7.000000 13.000000 0,-6.000000 9.000000 0,-6.000000 10.000000 0,-6.000000 10.000000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67050.000000 12700.000000 999,'20.000000'-102.000000'0,"-9.000000"47.000000"0 ,-10.000000 47.000000 0,-8.000000 48.000000 0,-8.000000 36.000000 0,-2.000000 29.000000 0,-3.000000 28.000000 0,-3.000000 28.000000 0,1.000000 4.000000 0,6.000000-18.000000 0,7.000000-19.000000 0,6.000000-18.000000 0,3.000000-14.000000 0,0.000000-5.000000 0,0.000000-7.000000 0,0.000000-5.000000 0,14.000000-17.000000 0,28.000000-24.000000 0,28.000000-26.000000 0,29.000000-24.000000 0,5.000000-21.000000 0,-15.000000-16.000000 0,-15.000000-15.000000 0,-16.000000-15.000000 0,-8.000000-7.000000 0,0.000000 3.000000 0,0.000000 3.000000 0,0.000000 4.000000 0,-4.000000 2.000000 0,-5.000000 4.000000 0,-7.000000 3.000000 0,-5.000000 3.000000 0,-6.000000 3.000000 0,-3.000000 3.000000 0,-3.000000 3.000000 0,-2.000000 4.000000 0,-9.000000 16.000000 0,-12.000000 32.000000 0,-13.000000 31.000000 0,-12.000000 32.000000 0,-4.000000 24.000000 0,7.000000 19.000000 0,6.000000 19.000000 0,7.000000 19.000000 0,10.000000-2.000000 0,16.000000-22.000000 0,15.000000-22.000000 0,17.000000-21.000000 0,8.000000-18.000000 0,4.000000-12.000000 0,3.000000-13.000000 0,3.000000-12.000000 0,3.000000-16.000000 0,3.000000-19.000000 0,3.000000-18.000000 0,4.000000-19.000000 0,-1.000000-13.000000 0,-3.000000-6.000000 0,-3.000000-6.000000 0,-2.000000-6.000000 0,-6.000000-4.000000 0,-6.000000 1.000000 0,-6.000000-1.000000 0,-6.000000 1.000000 0,-4.000000 4.000000 0,1.000000 9.000000 0,-1.000000 10.000000 0,1.000000 10.000000 0,-10.000000 16.000000 0,-19.000000 26.000000 0,-18.000000 24.000000 0,-19.000000 26.000000 0,-10.000000 18.000000 0,1.000000 13.000000 0,-1.000000 12.000000 0,1.000000 13.000000 0,1.000000 4.000000 0,3.000000-3.000000 0,3.000000-3.000000 0,4.000000-2.000000 0,2.000000-8.000000 0,4.000000-8.000000 0,3.000000-10.000000 0,3.000000-9.000000 0,10.000000-20.000000 0,20.000000-27.000000 0,18.000000-28.000000 0,20.000000-28.000000 0,8.000000-20.000000 0,1.000000-8.000000 0,-1.000000-10.000000 0,1.000000-9.000000 0,-1.000000-4.000000 0,1.000000 4.000000 0,-1.000000 3.000000 0,1.000000 3.000000 0,-3.000000 6.000000 0,-2.000000 9.000000 0,-3.000000 10.000000 0,-3.000000 10.000000 0,-6.000000 18.000000 0,-5.000000 28.000000 0,-7.000000 28.000000 0,-5.000000 29.000000 0,-8.000000 18.000000 0,-5.000000 9.000000 0,-7.000000 10.000000 0,-5.000000 10.000000 0,-6.000000-1.000000 0,-3.000000-9.000000 0,-3.000000-10.000000 0,-2.000000-8.000000 0,0.000000-8.000000 0,7.000000-2.000000 0,6.000000-3.000000 0,7.000000-3.000000 0</inkml:trace>
</inkml:ink>
</file>

<file path=ppt/ink/ink3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70800.000000 12950.000000 999,'-69.000000'185.000000'0,"13.000000"-27.000000"0 ,12.000000-28.000000 0,13.000000-28.000000 0,7.000000-17.000000 0,4.000000-2.000000 0,3.000000-3.000000 0,3.000000-3.000000 0</inkml:trace>
</inkml:ink>
</file>

<file path=ppt/ink/ink3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71025.000000 11825.000000 333,'108.000000'43.000000'167,"34.000000"32.000000"-1 ,35.000000 32.000000 1,34.000000 32.000000 0</inkml:trace>
</inkml:ink>
</file>

<file path=ppt/ink/ink32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2: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71750.000000 12600.000000 999,'23.000000'123.000000'0,"-3.000000"-3.000000"0 ,-3.000000-3.000000 0,-2.000000-2.000000 0,-6.000000 3.000000 0,-6.000000 14.000000 0,-6.000000 11.000000 0,-6.000000 14.000000 0,-2.000000 0.000000 0,3.000000-8.000000 0,3.000000-10.000000 0,4.000000-9.000000 0,2.000000-15.000000 0,4.000000-18.000000 0,3.000000-19.000000 0,3.000000-18.000000 0,15.000000-35.000000 0,29.000000-50.000000 0,28.000000-50.000000 0,28.000000-50.000000 0,12.000000-29.000000 0,-3.000000-5.000000 0,-3.000000-7.000000 0,-2.000000-5.000000 0,-5.000000 0.000000 0,-2.000000 10.000000 0,-3.000000 10.000000 0,-3.000000 9.000000 0,-7.000000 12.000000 0,-9.000000 16.000000 0,-10.000000 15.000000 0,-8.000000 17.000000 0,-12.000000 22.000000-19,-12.000000 32.000000-41,-13.000000 31.000000-41,-12.000000 32.000000-38</inkml:trace>
</inkml:ink>
</file>

<file path=ppt/ink/ink325.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09"/>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25625.000000 24000.000000 333,'108.000000'43.000000'167,"34.000000"32.000000"-1 ,35.000000 32.000000 1,34.000000 32.000000 0</inkml:trace>
</inkml:ink>
</file>

<file path=ppt/ink/ink326.xml><?xml version="1.0" encoding="utf-8"?>
<inkml:ink xmlns:inkml="http://www.w3.org/2003/InkML">
  <annotation type="ScanImages2ExtractSignatures">1</annotation>
  <annotation type="ScanImagesWidth">-615262896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09"/>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26775.000000 23650.000000 333,'108.000000'43.000000'167,"34.000000"32.000000"-1 ,35.000000 32.000000 1,34.000000 32.000000 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27800.000000 23450.000000 333,'108.000000'43.000000'167,"34.000000"32.000000"-1 ,35.000000 32.000000 1,34.000000 32.000000 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28125.000000 23250.000000 333,'108.000000'43.000000'167,"34.000000"32.000000"-1 ,35.000000 32.000000 1,34.000000 32.000000 0</inkml:trace>
</inkml:ink>
</file>

<file path=ppt/ink/ink329.xml><?xml version="1.0" encoding="utf-8"?>
<inkml:ink xmlns:inkml="http://www.w3.org/2003/InkML">
  <annotation type="ScanImages2ExtractSignatures">1</annotation>
  <annotation type="ScanImagesWidth">-615262896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27500.000000 23000.000000 999,'50.000000'-133.000000'0,"0.000000"34.000000"0 ,0.000000 35.000000 0,0.000000 35.000000 0,9.000000 27.000000 0,19.000000 22.000000 0,19.000000 22.000000 0,19.000000 23.000000 0,-1.000000 3.000000 0,-18.000000-11.000000 0,-19.000000-14.000000 0,-18.000000-11.000000 0</inkml:trace>
</inkml:ink>
</file>

<file path=ppt/ink/ink3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49550.000000 35450.000000 999,'-32.000000'-135.000000'0,"-11.000000"32.000000"0 ,-14.000000 31.000000 0,-11.000000 32.000000 0,-4.000000 27.000000 0,6.000000 26.000000 0,7.000000 24.000000 0,6.000000 26.000000 0,4.000000 15.000000 0,4.000000 6.000000 0,3.000000 7.000000 0,3.000000 6.000000 0,7.000000 6.000000 0,14.000000 6.000000 0,11.000000 7.000000 0,14.000000 6.000000 0,10.000000-8.000000 0,9.000000-22.000000 0,10.000000-22.000000 0,10.000000-21.000000 0,5.000000-17.000000 0,4.000000-8.000000 0,3.000000-10.000000 0,3.000000-9.000000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28625.000000 23300.000000 333,'108.000000'43.000000'167,"34.000000"32.000000"-1 ,35.000000 32.000000 1,34.000000 32.000000 0</inkml:trace>
</inkml:ink>
</file>

<file path=ppt/ink/ink331.xml><?xml version="1.0" encoding="utf-8"?>
<inkml:ink xmlns:inkml="http://www.w3.org/2003/InkML">
  <annotation type="ScanImages2ExtractSignatures">1</annotation>
  <annotation type="ScanImagesWidth">1869836407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28325.000000 23900.000000 333,'108.000000'43.000000'167,"34.000000"32.000000"-1 ,35.000000 32.000000 1,34.000000 32.000000 0</inkml:trace>
</inkml:ink>
</file>

<file path=ppt/ink/ink332.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25450.000000 24050.000000 999,'145.000000'21.000000'0,"-9.000000"-5.000000"0 ,-10.000000-7.000000 0,-8.000000-5.000000 0,-4.000000-4.000000 0,3.000000 0.000000 0,3.000000 0.000000 0,4.000000 0.000000 0,1.000000 3.000000 0,0.000000 6.000000 0,0.000000 7.000000 0,0.000000 6.000000 0,1.000000 1.000000 0,4.000000-3.000000 0,3.000000-3.000000 0,3.000000-2.000000 0,-1.000000-5.000000 0,-2.000000-2.000000 0,-3.000000-3.000000 0,-3.000000-3.000000 0,-10.000000-4.000000 0,-16.000000-3.000000 0,-15.000000-3.000000 0,-15.000000-2.000000 0,-11.000000-5.000000 0,-2.000000-2.000000 0,-3.000000-3.000000 0,-3.000000-3.000000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27500.000000 23100.000000 999,'125.000000'48.000000'0,"0.000000"-3.000000"0 ,0.000000-3.000000 0,0.000000-2.000000 0,-7.000000-5.000000 0,-11.000000-2.000000 0,-14.000000-3.000000 0,-11.000000-3.000000 0,-11.000000-4.000000 0,-5.000000-3.000000 0,-7.000000-3.000000 0,-5.000000-2.000000 0,-8.000000 2.000000 0,-5.000000 9.000000 0,-7.000000 10.000000 0,-5.000000 10.000000 0,-11.000000 7.000000 0,-11.000000 6.000000 0,-14.000000 7.000000 0,-11.000000 6.000000 0,-11.000000 4.000000 0,-5.000000 4.000000 0,-7.000000 3.000000 0,-5.000000 3.000000 0,-1.000000-4.000000 0,6.000000-8.000000 0,7.000000-10.000000 0,6.000000-9.000000 0</inkml:trace>
</inkml:ink>
</file>

<file path=ppt/ink/ink33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31350.000000 23350.000000 999,'-100.000000'-15.000000'0,"0.000000"23.000000"0 ,0.000000 22.000000 0,0.000000 22.000000 0,4.000000 10.000000 0,10.000000 1.000000 0,10.000000-1.000000 0,9.000000 1.000000 0,7.000000 1.000000 0,7.000000 3.000000 0,6.000000 3.000000 0,7.000000 4.000000 0,4.000000 1.000000 0,3.000000 0.000000 0,3.000000 0.000000 0,4.000000 0.000000 0,19.000000-4.000000 0,39.000000-5.000000 0,36.000000-7.000000 0,39.000000-5.000000 0,19.000000-12.000000 0,4.000000-16.000000 0,3.000000-15.000000 0,3.000000-15.000000 0,-2.000000-9.000000 0,-6.000000 1.000000 0,-6.000000-1.000000 0,-6.000000 1.000000 0,-9.000000 1.000000 0,-8.000000 3.000000 0,-10.000000 3.000000 0,-9.000000 4.000000 0</inkml:trace>
</inkml:ink>
</file>

<file path=ppt/ink/ink335.xml><?xml version="1.0" encoding="utf-8"?>
<inkml:ink xmlns:inkml="http://www.w3.org/2003/InkML">
  <annotation type="ScanImages2ExtractSignatures">1</annotation>
  <annotation type="ScanImagesWidth">-615262896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32800.000000 23750.000000 999,'117.000000'23.000000'0,"-16.000000"-3.000000"0 ,-15.000000-3.000000 0,-15.000000-2.000000 0,-7.000000-5.000000 0,3.000000-2.000000 0,3.000000-3.000000 0,4.000000-3.000000 0,-3.000000-4.000000 0,-5.000000-3.000000 0,-7.000000-3.000000 0,-5.000000-2.000000 0</inkml:trace>
</inkml:ink>
</file>

<file path=ppt/ink/ink336.xml><?xml version="1.0" encoding="utf-8"?>
<inkml:ink xmlns:inkml="http://www.w3.org/2003/InkML">
  <annotation type="ScanImages2ExtractSignatures">1</annotation>
  <annotation type="ScanImagesWidth">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33400.000000 24300.000000 999,'117.000000'-19.000000'0,"-16.000000"13.000000"0 ,-15.000000 12.000000 0,-15.000000 13.000000 0,-11.000000 4.000000-19,-2.000000-3.000000-41,-3.000000-3.000000-41,-3.000000-2.000000-38</inkml:trace>
</inkml:ink>
</file>

<file path=ppt/ink/ink337.xml><?xml version="1.0" encoding="utf-8"?>
<inkml:ink xmlns:inkml="http://www.w3.org/2003/InkML">
  <annotation type="ScanImages2ExtractSignatures">1</annotation>
  <annotation type="ScanImagesWidth">-615262896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35550.000000 22500.000000 999,'-7.000000'95.000000'0,"-11.000000"-9.000000"0 ,-14.000000-10.000000 0,-11.000000-8.000000 0</inkml:trace>
</inkml:ink>
</file>

<file path=ppt/ink/ink338.xml><?xml version="1.0" encoding="utf-8"?>
<inkml:ink xmlns:inkml="http://www.w3.org/2003/InkML">
  <annotation type="ScanImages2ExtractSignatures">1</annotation>
  <annotation type="ScanImagesWidth">6357092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36050.000000 23950.000000 999,'70.000000'-160.000000'0,"-9.000000"32.000000"0 ,-10.000000 31.000000 0,-8.000000 32.000000 0,-8.000000 15.000000 0,-2.000000 0.000000 0,-3.000000 0.000000 0,-3.000000 0.000000 0,-6.000000 15.000000 0,-5.000000 32.000000 0,-7.000000 31.000000 0,-5.000000 32.000000 0,-6.000000 18.000000 0,-3.000000 6.000000 0,-3.000000 7.000000 0,-2.000000 6.000000 0,-3.000000 3.000000 0,1.000000 0.000000 0,-1.000000 0.000000 0,1.000000 0.000000 0,-1.000000 1.000000 0,1.000000 4.000000 0,-1.000000 3.000000 0,1.000000 3.000000 0,1.000000-5.000000 0,3.000000-12.000000 0,3.000000-13.000000 0,4.000000-12.000000 0,5.000000-19.000000 0,10.000000-25.000000 0,10.000000-25.000000 0,9.000000-25.000000 0,-1.000000-15.000000-19,-8.000000-2.000000-41,-10.000000-3.000000-41,-9.000000-3.000000-38</inkml:trace>
</inkml:ink>
</file>

<file path=ppt/ink/ink3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36550.000000 23150.000000 999,'162.000000'-90.000000'0,"-24.000000"23.000000"0 ,-26.000000 22.000000 0,-24.000000 22.000000 0,-17.000000 13.000000 0,-5.000000 7.000000 0,-7.000000 6.000000 0,-5.000000 7.000000 0,-9.000000 13.000000 0,-9.000000 22.000000 0,-10.000000 22.000000 0,-8.000000 23.000000 0,-17.000000 3.000000 0,-21.000000-11.000000 0,-22.000000-14.000000 0,-22.000000-11.000000 0,-10.000000-9.000000 0,4.000000-3.000000 0,3.000000-3.000000 0,3.000000-2.000000 0</inkml:trace>
</inkml:ink>
</file>

<file path=ppt/ink/ink34.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50900.000000 35800.000000 999,'-72.000000'-93.000000'0,"6.000000"17.000000"0 ,7.000000 15.000000 0,6.000000 16.000000 0,-2.000000 15.000000 0,-9.000000 16.000000 0,-10.000000 15.000000 0,-8.000000 17.000000 0,-3.000000 14.000000 0,7.000000 17.000000 0,6.000000 15.000000 0,7.000000 16.000000 0,5.000000 7.000000 0,7.000000 1.000000 0,6.000000-1.000000 0,7.000000 1.000000 0,5.000000-1.000000 0,7.000000 1.000000 0,6.000000-1.000000 0,7.000000 1.000000 0,10.000000-9.000000 0,16.000000-15.000000 0,15.000000-15.000000 0,17.000000-16.000000 0,8.000000-13.000000 0,4.000000-9.000000 0,3.000000-10.000000 0,3.000000-8.000000 0,3.000000-14.000000 0,3.000000-15.000000 0,3.000000-15.000000 0,4.000000-16.000000 0,-1.000000-12.000000 0,-3.000000-5.000000 0,-3.000000-7.000000 0,-2.000000-5.000000 0,-8.000000-1.000000 0,-8.000000 6.000000 0,-10.000000 7.000000 0,-9.000000 6.000000 0,-12.000000 23.000000 0,-11.000000 41.000000 0,-14.000000 40.000000 0,-11.000000 42.000000 0,-3.000000 19.000000 0,10.000000 1.000000 0,10.000000-1.000000 0,9.000000 1.000000 0,7.000000-6.000000 0,7.000000-8.000000 0,6.000000-10.000000 0,7.000000-9.000000 0,11.000000-20.000000 0,20.000000-27.000000 0,18.000000-28.000000 0,20.000000-28.000000 0,2.000000-21.000000 0,-12.000000-12.000000 0,-13.000000-13.000000 0,-12.000000-12.000000 0,-5.000000-13.000000 0,3.000000-12.000000 0,3.000000-13.000000 0,4.000000-12.000000 0,-4.000000-1.000000 0,-9.000000 14.000000 0,-10.000000 11.000000 0,-8.000000 14.000000 0,-11.000000 7.000000 0,-8.000000 3.000000 0,-10.000000 3.000000 0,-9.000000 4.000000 0,-7.000000 7.000000 0,-3.000000 13.000000 0,-3.000000 12.000000 0,-2.000000 13.000000 0,-5.000000 6.000000 0,-2.000000 0.000000 0,-3.000000 0.000000 0,-3.000000 0.000000 0,-1.000000 14.000000 0,4.000000 28.000000 0,3.000000 28.000000 0,3.000000 29.000000 0,-1.000000 32.000000 0,-2.000000 38.000000 0,-3.000000 37.000000 0,-3.000000 38.000000 0,-2.000000 10.000000 0,0.000000-15.000000 0,0.000000-15.000000 0,0.000000-16.000000 0,1.000000-2.000000 0,4.000000 13.000000 0,3.000000 12.000000 0,3.000000 13.000000 0,3.000000-13.000000 0,3.000000-37.000000 0,3.000000-38.000000 0,4.000000-37.000000 0,5.000000-34.000000 0,10.000000-27.000000 0,10.000000-28.000000 0,9.000000-28.000000 0,7.000000-20.000000 0,7.000000-8.000000 0,6.000000-10.000000 0,7.000000-9.000000 0,0.000000 1.000000 0,-2.000000 13.000000 0,-3.000000 12.000000 0,-3.000000 13.000000 0,1.000000 9.000000 0,6.000000 6.000000 0,7.000000 7.000000 0,6.000000 6.000000 0,-7.000000 17.000000 0,-18.000000 28.000000 0,-19.000000 28.000000 0,-18.000000 29.000000 0,-18.000000 11.000000 0,-16.000000-2.000000 0,-15.000000-3.000000 0,-15.000000-3.000000 0,-9.000000-9.000000 0,1.000000-11.000000 0,-1.000000-14.000000 0,1.000000-11.000000 0,1.000000-14.000000-19,3.000000-11.000000-41,3.000000-14.000000-41,4.000000-11.000000-38</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38600.000000 21850.000000 999,'-93.000000'162.000000'0,"17.000000"-24.000000"0 ,15.000000-26.000000 0,16.000000-24.000000 0,10.000000-13.000000 0,7.000000 0.000000 0,6.000000 0.000000 0,7.000000 0.000000 0</inkml:trace>
</inkml:ink>
</file>

<file path=ppt/ink/ink341.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26350.000000 27100.000000 999,'206.000000'-4.000000'0,"-37.000000"-5.000000"0 ,-38.000000-7.000000 0,-37.000000-5.000000 0,-16.000000-1.000000 0,6.000000 6.000000 0,7.000000 7.000000 0,6.000000 6.000000 0,3.000000 3.000000 0,0.000000 0.000000 0,0.000000 0.000000 0,0.000000 0.000000 0,-5.000000 0.000000 0,-9.000000 0.000000 0,-10.000000 0.000000 0,-8.000000 0.000000 0</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28100.000000 26350.000000 999,'92.000000'26.000000'0,"-16.000000"4.000000"0 ,-15.000000 3.000000 0,-15.000000 3.000000 0,-7.000000 6.000000 0,3.000000 9.000000 0,3.000000 10.000000 0,4.000000 10.000000 0,-4.000000 2.000000 0,-9.000000-3.000000 0,-10.000000-3.000000 0,-8.000000-2.000000 0,-15.000000-5.000000-19,-19.000000-2.000000-41,-18.000000-3.000000-41,-19.000000-3.000000-38</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31800.000000 26800.000000 999,'-97.000000'-38.000000'0,"6.000000"26.000000"0 ,7.000000 24.000000 0,6.000000 26.000000 0,4.000000 13.000000 0,4.000000 4.000000 0,3.000000 3.000000 0,3.000000 3.000000 0,6.000000 1.000000 0,9.000000 1.000000 0,10.000000-1.000000 0,10.000000 1.000000 0,13.000000-4.000000 0,19.000000-6.000000 0,19.000000-6.000000 0,19.000000-6.000000 0,23.000000-7.000000 0,28.000000-6.000000 0,28.000000-6.000000 0,29.000000-6.000000 0,5.000000-6.000000 0,-15.000000-2.000000 0,-15.000000-3.000000 0,-16.000000-3.000000 0</inkml:trace>
</inkml:ink>
</file>

<file path=ppt/ink/ink34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33650.000000 26900.000000 999,'95.000000'-2.000000'0,"-9.000000"-3.000000"0 ,-10.000000-3.000000 0,-8.000000-2.000000 0,-8.000000-1.000000 0,-2.000000 3.000000 0,-3.000000 3.000000 0,-3.000000 4.000000 0</inkml:trace>
</inkml:ink>
</file>

<file path=ppt/ink/ink345.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33850.000000 27450.000000 999,'206.000000'21.000000'0,"-37.000000"-5.000000"0 ,-38.000000-7.000000 0,-37.000000-5.000000 0,-21.000000-6.000000-19,-3.000000-3.000000-41,-3.000000-3.000000-41,-2.000000-2.000000-38</inkml:trace>
</inkml:ink>
</file>

<file path=ppt/ink/ink346.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36350.000000 24050.000000 999,'92.000000'-49.000000'0,"-16.000000"4.000000"0 ,-15.000000 3.000000 0,-15.000000 3.000000 0,-7.000000 6.000000 0,3.000000 9.000000 0,3.000000 10.000000 0,4.000000 10.000000 0</inkml:trace>
</inkml:ink>
</file>

<file path=ppt/ink/ink3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4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59200.000000 9700.000000 999,'23.000000'-204.000000'0,"-3.000000"45.000000"0 ,-3.000000 43.000000 0,-2.000000 45.000000 0,-5.000000 53.000000 0,-2.000000 67.000000 0,-3.000000 65.000000 0,-3.000000 66.000000 0,-2.000000 37.000000 0,0.000000 9.000000 0,0.000000 10.000000 0,0.000000 10.000000 0,0.000000-11.000000 0,0.000000-27.000000 0,0.000000-28.000000 0,0.000000-28.000000 0,0.000000-15.000000 0,0.000000 1.000000 0,0.000000-1.000000 0,0.000000 1.000000 0,0.000000-4.000000 0,0.000000-6.000000 0,0.000000-6.000000 0,0.000000-6.000000 0,0.000000-2.000000 0,0.000000 3.000000 0,0.000000 3.000000 0,0.000000 4.000000 0,0.000000-4.000000 0,0.000000-9.000000 0,0.000000-10.000000 0,0.000000-8.000000 0,0.000000-6.000000 0,0.000000 1.000000 0,0.000000-1.000000 0,0.000000 1.000000 0,0.000000-3.000000 0,0.000000-2.000000 0,0.000000-3.000000 0,0.000000-3.000000 0,0.000000-6.000000 0,0.000000-5.000000 0,0.000000-7.000000 0,0.000000-5.000000 0,3.000000 0.000000 0,6.000000 10.000000 0,7.000000 10.000000 0,6.000000 9.000000 0,1.000000-16.000000 0,-3.000000-41.000000 0,-3.000000-40.000000 0,-2.000000-40.000000 0,-3.000000-18.000000-19,1.000000 6.000000-41,-1.000000 7.000000-41,1.000000 6.000000-38</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59200.000000 8850.000000 999,'-91.000000'115.000000'0,"19.000000"-18.000000"0 ,19.000000-19.000000 0,19.000000-18.000000 0,9.000000-10.000000 0,0.000000 0.000000 0,0.000000 0.000000 0,0.000000 0.000000 0,0.000000 3.000000 0,0.000000 6.000000 0,0.000000 7.000000 0,0.000000 6.000000 0</inkml:trace>
</inkml:ink>
</file>

<file path=ppt/ink/ink34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59200.000000 8800.000000 999,'93.000000'-16.000000'0,"-11.000000"19.000000"0 ,-14.000000 19.000000 0,-11.000000 19.000000 0,-4.000000 7.000000 0,6.000000-3.000000 0,7.000000-3.000000 0,6.000000-2.000000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53650.000000 35350.000000 999,'-180.000000'51.000000'0,"41.000000"4.000000"0 ,40.000000 3.000000 0,42.000000 3.000000 0,21.000000 9.000000 0,3.000000 16.000000 0,3.000000 15.000000 0,4.000000 17.000000 0,5.000000 0.000000 0,10.000000-11.000000 0,10.000000-14.000000 0,9.000000-11.000000 0,9.000000-12.000000 0,9.000000-9.000000 0,10.000000-10.000000 0,10.000000-8.000000 0,8.000000-12.000000 0,10.000000-12.000000 0,10.000000-13.000000 0,9.000000-12.000000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58950.000000 7950.000000 999,'67.000000'-205.000000'0,"-16.000000"41.000000"0 ,-15.000000 40.000000 0,-15.000000 42.000000 0,-6.000000-1.000000 0,7.000000-41.000000 0,6.000000-40.000000 0,7.000000-40.000000 0,-3.000000-7.000000 0,-8.000000 28.000000 0,-10.000000 28.000000 0,-9.000000 29.000000 0,-4.000000 65.000000 0,4.000000 103.000000 0,3.000000 103.000000 0,3.000000 104.000000 0,-1.000000 19.000000 0,-2.000000-61.000000 0,-3.000000-64.000000 0,-3.000000-61.000000 0,-2.000000-17.000000 0,0.000000 32.000000 0,0.000000 31.000000 0,0.000000 32.000000 0,1.000000 10.000000 0,4.000000-9.000000 0,3.000000-10.000000 0,3.000000-8.000000 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59250.000000 6300.000000 999,'37.000000'-111.000000'0,"26.000000"28.000000"0 ,24.000000 28.000000 0,26.000000 29.000000 0,2.000000 18.000000 0,-18.000000 9.000000 0,-19.000000 10.000000 0,-18.000000 10.000000 0,-10.000000 7.000000 0,0.000000 6.000000 0,0.000000 7.000000 0,0.000000 6.000000 0,-8.000000 4.000000 0,-16.000000 4.000000 0,-15.000000 3.000000 0,-15.000000 3.000000 0,-18.000000 4.000000 0,-19.000000 7.000000 0,-18.000000 6.000000 0,-19.000000 7.000000 0,-7.000000-6.000000 0,7.000000-15.000000 0,6.000000-15.000000 0,7.000000-16.000000 0,-1.000000-8.000000 0,-6.000000 0.000000 0,-6.000000 0.000000 0,-6.000000 0.000000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90100.000000 10600.000000 999,'45.000000'212.000000'0,"-9.000000"-24.000000"0 ,-10.000000-26.000000 0,-8.000000-24.000000 0,-8.000000-15.000000 0,-2.000000-3.000000 0,-3.000000-3.000000 0,-3.000000-2.000000 0,-2.000000-5.000000 0,0.000000-2.000000 0,0.000000-3.000000 0,0.000000-3.000000 0,0.000000-7.000000 0,0.000000-9.000000 0,0.000000-10.000000 0,0.000000-8.000000 0</inkml:trace>
</inkml:ink>
</file>

<file path=ppt/ink/ink35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91400.000000 11450.000000 999,'256.000000'-68.000000'0,"-37.000000"17.000000"0 ,-38.000000 15.000000 0,-37.000000 16.000000 0,-26.000000 9.000000 0,-11.000000 3.000000 0,-14.000000 3.000000 0,-11.000000 4.000000 0</inkml:trace>
</inkml:ink>
</file>

<file path=ppt/ink/ink35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91900.000000 12000.000000 999,'78.000000'67.000000'0,"6.000000"-16.000000"0 ,7.000000-15.000000 0,6.000000-15.000000 0,4.000000-11.000000 0,4.000000-2.000000 0,3.000000-3.000000 0,3.000000-3.000000 0,-7.000000-4.000000-19,-15.000000-3.000000-41,-15.000000-3.000000-41,-16.000000-2.000000-38</inkml:trace>
</inkml:ink>
</file>

<file path=ppt/ink/ink35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94000.000000 12700.000000 999,'28.000000'-143.000000'0,"6.000000"17.000000"0 ,7.000000 15.000000 0,6.000000 16.000000 0,3.000000 7.000000 0,0.000000 1.000000 0,0.000000-1.000000 0,0.000000 1.000000 0,1.000000-3.000000 0,4.000000-2.000000 0,3.000000-3.000000 0,3.000000-3.000000 0,-2.000000-1.000000 0,-6.000000 4.000000 0,-6.000000 3.000000 0,-6.000000 3.000000 0,-12.000000 35.000000 0,-15.000000 70.000000 0,-15.000000 68.000000 0,-16.000000 70.000000 0,-10.000000 35.000000 0,-3.000000 3.000000 0,-3.000000 3.000000 0,-2.000000 4.000000 0,-1.000000 5.000000 0,3.000000 10.000000 0,3.000000 10.000000 0,4.000000 9.000000 0,2.000000-5.000000 0,4.000000-19.000000 0,3.000000-18.000000 0,3.000000-19.000000 0,3.000000-18.000000 0,3.000000-15.000000 0,3.000000-15.000000 0,4.000000-16.000000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94300.000000 11450.000000 999,'-19.000000'-94.000000'0,"13.000000"13.000000"0 ,12.000000 12.000000 0,13.000000 13.000000 0,13.000000 9.000000 0,17.000000 6.000000 0,15.000000 7.000000 0,16.000000 6.000000 0,15.000000 10.000000 0,16.000000 17.000000 0,15.000000 15.000000 0,17.000000 16.000000 0,-1.000000 13.000000 0,-16.000000 14.000000 0,-15.000000 11.000000 0,-15.000000 14.000000 0,-17.000000 3.000000 0,-15.000000-2.000000 0,-15.000000-3.000000 0,-16.000000-3.000000 0,-18.000000-6.000000 0,-18.000000-5.000000 0,-19.000000-7.000000 0,-18.000000-5.000000 0,-15.000000-8.000000 0,-9.000000-5.000000 0,-10.000000-7.000000 0,-8.000000-5.000000 0,-12.000000-4.000000 0,-12.000000 0.000000 0,-13.000000 0.000000 0,-12.000000 0.000000 0,2.000000-4.000000-19,20.000000-5.000000-41,18.000000-7.000000-41,20.000000-5.000000-38</inkml:trace>
</inkml:ink>
</file>

<file path=ppt/ink/ink35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35650.000000 32500.000000 999,'-55.000000'-68.000000'0,"41.000000"17.000000"0 ,40.000000 15.000000 0,42.000000 16.000000 0,36.000000 5.000000 0,35.000000-2.000000 0,35.000000-3.000000 0,34.000000-3.000000 0,34.000000-4.000000 0,34.000000-3.000000 0,35.000000-3.000000 0,35.000000-2.000000 0,25.000000 0.000000 0,20.000000 7.000000 0,18.000000 6.000000 0,20.000000 7.000000 0,3.000000 8.000000 0,-8.000000 14.000000 0,-10.000000 11.000000 0,-9.000000 14.000000 0,-9.000000 0.000000 0,-5.000000-8.000000 0,-7.000000-10.000000 0,-5.000000-9.000000 0,-9.000000-5.000000 0,-9.000000 0.000000 0,-10.000000 0.000000 0,-8.000000 0.000000 0,-18.000000-4.000000 0,-25.000000-5.000000 0,-25.000000-7.000000 0,-25.000000-5.000000 0,-24.000000-1.000000 0,-21.000000 6.000000 0,-22.000000 7.000000 0,-22.000000 6.000000 0,-21.000000 3.000000 0,-18.000000 0.000000 0,-19.000000 0.000000 0,-18.000000 0.000000 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39100.000000 32050.000000 999,'-66.000000'-141.000000'0,"19.000000"19.000000"0 ,19.000000 19.000000 0,19.000000 19.000000 0,7.000000 5.000000 0,-3.000000-5.000000 0,-3.000000-7.000000 0,-2.000000-5.000000 0,-5.000000-12.000000 0,-2.000000-16.000000 0,-3.000000-15.000000 0,-3.000000-15.000000 0,-2.000000-11.000000 0,0.000000-2.000000 0,0.000000-3.000000 0,0.000000-3.000000 0,1.000000 2.000000 0,4.000000 10.000000 0,3.000000 10.000000 0,3.000000 9.000000 0,3.000000 4.000000 0,3.000000 1.000000 0,3.000000-1.000000 0,4.000000 1.000000 0,1.000000 8.000000 0,0.000000 20.000000 0,0.000000 18.000000 0,0.000000 20.000000 0,14.000000 14.000000 0,28.000000 14.000000 0,28.000000 11.000000 0,29.000000 14.000000 0,16.000000 5.000000 0,7.000000 1.000000 0,6.000000-1.000000 0,7.000000 1.000000 0,11.000000-1.000000 0,20.000000 1.000000 0,18.000000-1.000000 0,20.000000 1.000000 0,16.000000-3.000000 0,16.000000-2.000000 0,15.000000-3.000000 0,17.000000-3.000000 0,11.000000-1.000000 0,10.000000 4.000000 0,10.000000 3.000000 0,9.000000 3.000000 0,4.000000-1.000000 0,1.000000-2.000000 0,-1.000000-3.000000 0,1.000000-3.000000 0,-6.000000-1.000000 0,-8.000000 4.000000 0,-10.000000 3.000000 0,-9.000000 3.000000 0,-21.000000 4.000000 0,-31.000000 7.000000 0,-31.000000 6.000000 0,-31.000000 7.000000 0,-24.000000 2.000000 0,-16.000000 1.000000 0,-15.000000-1.000000 0,-15.000000 1.000000 0,-12.000000-1.000000 0,-6.000000 1.000000 0,-6.000000-1.000000 0,-6.000000 1.000000 0,-10.000000 5.000000 0,-12.000000 14.000000 0,-13.000000 11.000000 0,-12.000000 14.000000 0,-9.000000 7.000000 0,-2.000000 3.000000 0,-3.000000 3.000000 0,-3.000000 4.000000 0,-2.000000-3.000000 0,0.000000-5.000000 0,0.000000-7.000000 0,0.000000-5.000000 0,1.000000 17.000000 0,4.000000 45.000000 0,3.000000 43.000000 0,3.000000 45.000000 0,-1.000000 21.000000 0,-2.000000 0.000000 0,-3.000000 0.000000 0,-3.000000 0.000000 0,-1.000000-5.000000 0,4.000000-9.000000 0,3.000000-10.000000 0,3.000000-8.000000 0,1.000000-15.000000 0,1.000000-19.000000 0,-1.000000-18.000000 0,1.000000-19.000000 0,-3.000000-15.000000 0,-2.000000-8.000000 0,-3.000000-10.000000 0,-3.000000-9.000000 0,1.000000-9.000000 0,6.000000-5.000000 0,7.000000-7.000000 0,6.000000-5.000000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45900.000000 32450.000000 999,'-60.000000'-88.000000'0,"32.000000"26.000000"0 ,31.000000 24.000000 0,32.000000 26.000000 0,24.000000 12.000000 0,19.000000 0.000000 0,19.000000 0.000000 0,19.000000 0.000000 0,18.000000 0.000000 0,19.000000 0.000000 0,19.000000 0.000000 0,19.000000 0.000000 0,13.000000-5.000000 0,10.000000-9.000000 0,10.000000-10.000000 0,9.000000-8.000000 0,7.000000-3.000000 0,7.000000 7.000000 0,6.000000 6.000000 0,7.000000 7.000000 0,2.000000 0.000000 0,1.000000-2.000000 0,-1.000000-3.000000 0,1.000000-3.000000 0,-3.000000-1.000000 0,-2.000000 4.000000 0,-3.000000 3.000000 0,-3.000000 3.000000 0,-10.000000-1.000000 0,-16.000000-2.000000 0,-15.000000-3.000000 0,-15.000000-3.000000 0,-18.000000-1.000000 0,-19.000000 4.000000 0,-18.000000 3.000000 0,-19.000000 3.000000 0,-16.000000 3.000000 0,-12.000000 3.000000 0,-13.000000 3.000000 0,-12.000000 4.000000 0</inkml:trace>
</inkml:ink>
</file>

<file path=ppt/ink/ink36.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55300.000000 35550.000000 999,'-99.000000'-71.000000'0,"4.000000"10.000000"0 ,3.000000 10.000000 0,3.000000 9.000000 0,6.000000 13.000000 0,9.000000 20.000000 0,10.000000 18.000000 0,10.000000 20.000000 0,2.000000 16.000000 0,-3.000000 16.000000 0,-3.000000 15.000000 0,-2.000000 17.000000 0,3.000000 7.000000 0,14.000000 0.000000 0,11.000000 0.000000 0,14.000000 0.000000 0,7.000000-5.000000 0,3.000000-9.000000 0,3.000000-10.000000 0,4.000000-8.000000 0,18.000000-20.000000 0,34.000000-28.000000 0,35.000000-28.000000 0,35.000000-27.000000 0,7.000000-20.000000 0,-19.000000-9.000000 0,-18.000000-10.000000 0,-19.000000-8.000000 0,-12.000000-3.000000 0,-2.000000 7.000000 0,-3.000000 6.000000 0,-3.000000 7.000000 0,-12.000000 18.000000 0,-18.000000 31.000000 0,-19.000000 32.000000 0,-18.000000 31.000000 0,-7.000000 18.000000 0,6.000000 7.000000 0,7.000000 6.000000 0,6.000000 7.000000 0,6.000000-1.000000 0,6.000000-6.000000 0,7.000000-6.000000 0,6.000000-6.000000 0,6.000000-12.000000 0,6.000000-15.000000 0,7.000000-15.000000 0,6.000000-16.000000 0,6.000000-23.000000 0,6.000000-27.000000 0,7.000000-28.000000 0,6.000000-28.000000 0,4.000000-21.000000 0,4.000000-12.000000 0,3.000000-13.000000 0,3.000000-12.000000 0,-1.000000-5.000000 0,-2.000000 3.000000 0,-3.000000 3.000000 0,-3.000000 4.000000 0,-7.000000 2.000000 0,-9.000000 4.000000 0,-10.000000 3.000000 0,-8.000000 3.000000 0,-11.000000 7.000000 0,-8.000000 14.000000 0,-10.000000 11.000000 0,-9.000000 14.000000 0,-7.000000 8.000000 0,-3.000000 7.000000 0,-3.000000 6.000000 0,-2.000000 7.000000 0,-1.000000 4.000000 0,3.000000 3.000000 0,3.000000 3.000000 0,4.000000 4.000000 0,-6.000000 35.000000 0,-11.000000 69.000000 0,-14.000000 69.000000 0,-11.000000 69.000000 0,-4.000000 35.000000 0,6.000000 4.000000 0,7.000000 3.000000 0,6.000000 3.000000 0,4.000000-4.000000 0,4.000000-8.000000 0,3.000000-10.000000 0,3.000000-9.000000 0,3.000000-16.000000 0,3.000000-22.000000 0,3.000000-22.000000 0,4.000000-21.000000 0,5.000000-35.000000 0,10.000000-47.000000 0,10.000000-47.000000 0,9.000000-46.000000 0,6.000000-26.000000 0,3.000000-3.000000 0,3.000000-3.000000 0,4.000000-2.000000 0,2.000000 3.000000 0,4.000000 14.000000 0,3.000000 11.000000 0,3.000000 14.000000 0,-1.000000 8.000000 0,-2.000000 7.000000 0,-3.000000 6.000000 0,-3.000000 7.000000 0,-7.000000 16.000000 0,-9.000000 29.000000 0,-10.000000 28.000000 0,-8.000000 28.000000 0,-15.000000 10.000000 0,-19.000000-5.000000 0,-18.000000-7.000000 0,-19.000000-5.000000 0,-8.000000-9.000000 0,3.000000-9.000000 0,3.000000-10.000000 0,4.000000-8.000000 0</inkml:trace>
</inkml:ink>
</file>

<file path=ppt/ink/ink36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40150.000000 28300.000000 999,'87.000000'-32.000000'0,"-24.000000"-11.000000"0 ,-26.000000-14.000000 0,-24.000000-11.000000 0</inkml:trace>
</inkml:ink>
</file>

<file path=ppt/ink/ink3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41400.000000 25600.000000 999,'20.000000'-121.000000'0,"-9.000000"10.000000"0 ,-10.000000 10.000000 0,-8.000000 9.000000 0,-9.000000 7.000000 0,-6.000000 7.000000 0,-6.000000 6.000000 0,-6.000000 7.000000 0,-9.000000 7.000000 0,-8.000000 9.000000 0,-10.000000 10.000000 0,-9.000000 10.000000 0,2.000000 24.000000 0,17.000000 41.000000 0,15.000000 40.000000 0,16.000000 42.000000 0,10.000000 17.000000 0,7.000000-2.000000 0,6.000000-3.000000 0,7.000000-3.000000 0,4.000000-2.000000 0,3.000000 0.000000 0,3.000000 0.000000 0,4.000000 0.000000 0,1.000000-7.000000 0,0.000000-11.000000 0,0.000000-14.000000 0,0.000000-11.000000 0,-5.000000-11.000000 0,-9.000000-5.000000 0,-10.000000-7.000000 0,-8.000000-5.000000 0,-9.000000-4.000000 0,-6.000000 0.000000 0,-6.000000 0.000000 0,-6.000000 0.000000 0,-6.000000-5.000000-19,-2.000000-9.000000-41,-3.000000-10.000000-41,-3.000000-8.000000-38</inkml:trace>
</inkml:ink>
</file>

<file path=ppt/ink/ink362.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4: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40550.000000 25550.000000 999,'117.000000'-2.000000'0,"-16.000000"-3.000000"0 ,-15.000000-3.000000 0,-15.000000-2.000000 0,-6.000000-1.000000 0,7.000000 3.000000 0,6.000000 3.000000 0,7.000000 4.000000 0,-1.000000 1.000000 0,-6.000000 0.000000 0,-6.000000 0.000000 0,-6.000000 0.000000 0</inkml:trace>
</inkml:ink>
</file>

<file path=ppt/ink/ink363.xml><?xml version="1.0" encoding="utf-8"?>
<inkml:ink xmlns:inkml="http://www.w3.org/2003/InkML">
  <annotation type="ScanImages2ExtractSignatures">1</annotation>
  <annotation type="ScanImagesWidth">-107025487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42450.000000 25100.000000 999,'21.000000'95.000000'0,"-5.000000"-9.000000"0 ,-7.000000-10.000000 0,-5.000000-8.000000 0,-1.000000-1.000000 0,6.000000 9.000000 0,7.000000 10.000000 0,6.000000 10.000000 0</inkml:trace>
</inkml:ink>
</file>

<file path=ppt/ink/ink364.xml><?xml version="1.0" encoding="utf-8"?>
<inkml:ink xmlns:inkml="http://www.w3.org/2003/InkML">
  <annotation type="ScanImages2ExtractSignatures">1</annotation>
  <annotation type="ScanImagesWidth">301277129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43375.000000 26125.000000 333,'108.000000'43.000000'167,"34.000000"32.000000"-1 ,35.000000 32.000000 1,34.000000 32.000000 0</inkml:trace>
</inkml:ink>
</file>

<file path=ppt/ink/ink365.xml><?xml version="1.0" encoding="utf-8"?>
<inkml:ink xmlns:inkml="http://www.w3.org/2003/InkML">
  <annotation type="ScanImages2ExtractSignatures">1</annotation>
  <annotation type="ScanImagesWidth">262657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44400.000000 25600.000000 999,'68.000000'-163.000000'0,"-11.000000"26.000000"0 ,-14.000000 24.000000 0,-11.000000 26.000000 0,-9.000000 8.000000 0,-3.000000-5.000000 0,-3.000000-7.000000 0,-2.000000-5.000000 0,-5.000000-1.000000 0,-2.000000 6.000000 0,-3.000000 7.000000 0,-3.000000 6.000000 0,-6.000000 6.000000 0,-5.000000 6.000000 0,-7.000000 7.000000 0,-5.000000 6.000000 0,-9.000000 18.000000 0,-9.000000 32.000000 0,-10.000000 31.000000 0,-8.000000 32.000000 0,0.000000 32.000000 0,14.000000 34.000000 0,11.000000 35.000000 0,14.000000 35.000000 0,7.000000 10.000000 0,3.000000-12.000000 0,3.000000-13.000000 0,4.000000-12.000000 0,2.000000-16.000000 0,4.000000-19.000000 0,3.000000-18.000000 0,3.000000-19.000000 0,-1.000000-10.000000 0,-2.000000 1.000000 0,-3.000000-1.000000 0,-3.000000 1.000000 0,-6.000000-6.000000 0,-5.000000-8.000000 0,-7.000000-10.000000 0,-5.000000-9.000000 0</inkml:trace>
</inkml:ink>
</file>

<file path=ppt/ink/ink366.xml><?xml version="1.0" encoding="utf-8"?>
<inkml:ink xmlns:inkml="http://www.w3.org/2003/InkML">
  <annotation type="ScanImages2ExtractSignatures">1</annotation>
  <annotation type="ScanImagesWidth">50397188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43900.000000 25550.000000 999,'-15.000000'-115.000000'0,"23.000000"23.000000"0 ,22.000000 22.000000 0,22.000000 22.000000 0,10.000000 15.000000 0,1.000000 9.000000 0,-1.000000 10.000000 0,1.000000 10.000000 0,1.000000 2.000000 0,3.000000-3.000000 0,3.000000-3.000000 0,4.000000-2.000000 0,-3.000000 0.000000-19,-5.000000 7.000000-41,-7.000000 6.000000-41,-5.000000 7.000000-38</inkml:trace>
</inkml:ink>
</file>

<file path=ppt/ink/ink367.xml><?xml version="1.0" encoding="utf-8"?>
<inkml:ink xmlns:inkml="http://www.w3.org/2003/InkML">
  <annotation type="ScanImages2ExtractSignatures">1</annotation>
  <annotation type="ScanImagesWidth">1547698176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45350.000000 25350.000000 999,'112.000000'96.000000'0,"-24.000000"-5.000000"0 ,-26.000000-7.000000 0,-24.000000-5.000000 0,-21.000000-3.000000 0,-16.000000 4.000000 0,-15.000000 3.000000 0,-15.000000 3.000000 0,-9.000000-2.000000 0,1.000000-6.000000 0,-1.000000-6.000000 0,1.000000-6.000000 0,10.000000-10.000000 0,22.000000-12.000000 0,22.000000-13.000000 0,23.000000-12.000000 0,17.000000-13.000000 0,17.000000-12.000000 0,15.000000-13.000000 0,16.000000-12.000000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40850.000000 33500.000000 999,'-116.000000'-158.000000'0,"19.000000"34.000000"0 ,19.000000 35.000000 0,19.000000 35.000000 0,10.000000 29.000000 0,4.000000 25.000000 0,3.000000 25.000000 0,3.000000 25.000000 0,6.000000 26.000000 0,9.000000 29.000000 0,10.000000 28.000000 0,10.000000 28.000000 0,2.000000 20.000000 0,-3.000000 13.000000 0,-3.000000 12.000000 0,-2.000000 13.000000 0,-3.000000-1.000000 0,1.000000-11.000000 0,-1.000000-14.000000 0,1.000000-11.000000 0,-1.000000-17.000000 0,1.000000-18.000000 0,-1.000000-19.000000 0,1.000000-18.000000 0,-4.000000-18.000000 0,-6.000000-16.000000 0,-6.000000-15.000000 0,-6.000000-15.000000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39050.000000 34500.000000 999,'120.000000'-94.000000'0,"41.000000"13.000000"0 ,40.000000 12.000000 0,42.000000 13.000000 0,3.000000 13.000000 0,-30.000000 17.000000 0,-32.000000 15.000000 0,-30.000000 16.000000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58100.000000 35700.000000 999,'-7.000000'-111.000000'0,"-11.000000"28.000000"0 ,-14.000000 28.000000 0,-11.000000 29.000000 0,-9.000000 16.000000 0,-3.000000 7.000000 0,-3.000000 6.000000 0,-2.000000 7.000000 0,-1.000000 7.000000 0,3.000000 9.000000 0,3.000000 10.000000 0,4.000000 10.000000 0,4.000000 8.000000 0,6.000000 10.000000 0,7.000000 10.000000 0,6.000000 9.000000 0,6.000000 2.000000 0,6.000000-2.000000 0,7.000000-3.000000 0,6.000000-3.000000 0,7.000000-4.000000 0,10.000000-3.000000 0,10.000000-3.000000 0,9.000000-2.000000 0,6.000000-6.000000 0,3.000000-6.000000 0,3.000000-6.000000 0,4.000000-6.000000 0</inkml:trace>
</inkml:ink>
</file>

<file path=ppt/ink/ink370.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41550.000000 34250.000000 999,'42.000000'-97.000000'0,"-16.000000"56.000000"0 ,-15.000000 57.000000 0,-15.000000 56.000000 0,-11.000000 26.000000 0,-2.000000-3.000000 0,-3.000000-3.000000 0,-3.000000-2.000000 0,1.000000-6.000000 0,6.000000-6.000000 0,7.000000-6.000000 0,6.000000-6.000000 0</inkml:trace>
</inkml:ink>
</file>

<file path=ppt/ink/ink371.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42450.000000 35200.000000 999,'-25.000000'93.000000'0,"0.000000"-11.000000"0 ,0.000000-14.000000 0,0.000000-11.000000 0</inkml:trace>
</inkml:ink>
</file>

<file path=ppt/ink/ink3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43900.000000 34450.000000 999,'67.000000'-140.000000'0,"-16.000000"23.000000"0 ,-15.000000 22.000000 0,-15.000000 22.000000 0,-15.000000 7.000000 0,-12.000000-6.000000 0,-13.000000-6.000000 0,-12.000000-6.000000 0,-10.000000 5.000000 0,-6.000000 20.000000 0,-6.000000 18.000000 0,-6.000000 20.000000 0,1.000000 19.000000 0,9.000000 22.000000 0,10.000000 22.000000 0,10.000000 23.000000 0,4.000000 19.000000 0,0.000000 19.000000 0,0.000000 19.000000 0,0.000000 19.000000 0,0.000000 13.000000 0,0.000000 10.000000 0,0.000000 10.000000 0,0.000000 9.000000 0,3.000000 2.000000 0,6.000000-2.000000 0,7.000000-3.000000 0,6.000000-3.000000 0,3.000000-7.000000 0,0.000000-9.000000 0,0.000000-10.000000 0,0.000000-8.000000 0,0.000000-17.000000 0,0.000000-21.000000 0,0.000000-22.000000 0,0.000000-22.000000 0</inkml:trace>
</inkml:ink>
</file>

<file path=ppt/ink/ink373.xml><?xml version="1.0" encoding="utf-8"?>
<inkml:ink xmlns:inkml="http://www.w3.org/2003/InkML">
  <annotation type="ScanImages2ExtractSignatures">1</annotation>
  <annotation type="ScanImagesWidth">2025252718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43050.000000 34550.000000 999,'160.000000'-44.000000'0,"-27.000000"13.000000"0 ,-28.000000 12.000000 0,-28.000000 13.000000 0,-15.000000 9.000000 0,1.000000 6.000000 0,-1.000000 7.000000 0,1.000000 6.000000 0,-4.000000 4.000000 0,-6.000000 4.000000 0,-6.000000 3.000000 0,-6.000000 3.000000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44700.000000 34850.000000 999,'90.000000'29.000000'0,"-18.000000"10.000000"0 ,-19.000000 10.000000 0,-18.000000 9.000000 0,-21.000000 6.000000 0,-22.000000 3.000000 0,-22.000000 3.000000 0,-21.000000 4.000000 0,-9.000000-3.000000 0,7.000000-5.000000 0,6.000000-7.000000 0,7.000000-5.000000 0,5.000000-4.000000 0,7.000000 0.000000 0,6.000000 0.000000 0,7.000000 0.000000 0,10.000000-7.000000 0,16.000000-11.000000 0,15.000000-14.000000 0,17.000000-11.000000 0,11.000000-11.000000 0,10.000000-5.000000 0,10.000000-7.000000 0,9.000000-5.000000 0</inkml:trace>
</inkml:ink>
</file>

<file path=ppt/ink/ink3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59250.000000 11350.000000 999,'-66.000000'-118.000000'0,"19.000000"17.000000"0 ,19.000000 15.000000 0,19.000000 16.000000 0,9.000000 4.000000 0,0.000000-6.000000 0,0.000000-6.000000 0,0.000000-6.000000 0,1.000000-6.000000 0,4.000000-2.000000 0,3.000000-3.000000 0,3.000000-3.000000 0,1.000000 19.000000 0,1.000000 45.000000 0,-1.000000 43.000000 0,1.000000 45.000000 0,-4.000000 21.000000 0,-6.000000 0.000000 0,-6.000000 0.000000 0,-6.000000 0.000000 0,-2.000000 7.000000 0,3.000000 17.000000 0,3.000000 15.000000 0,4.000000 16.000000 0,1.000000 7.000000 0,0.000000 1.000000 0,0.000000-1.000000 0,0.000000 1.000000 0,-2.000000 22.000000 0,-3.000000 48.000000 0,-3.000000 47.000000 0,-2.000000 47.000000 0,-3.000000 12.000000 0,1.000000-22.000000 0,-1.000000-22.000000 0,1.000000-21.000000 0,-1.000000-26.000000 0,1.000000-28.000000 0,-1.000000-28.000000 0,1.000000-27.000000 0,1.000000-14.000000 0,3.000000 4.000000 0,3.000000 3.000000 0,4.000000 3.000000 0,1.000000-5.000000 0,0.000000-12.000000 0,0.000000-13.000000 0,0.000000-12.000000 0,1.000000-7.000000 0,4.000000 1.000000 0,3.000000-1.000000 0,3.000000 1.000000 0,1.000000-4.000000 0,1.000000-6.000000 0,-1.000000-6.000000 0,1.000000-6.000000 0,-3.000000-1.000000 0,-2.000000 7.000000 0,-3.000000 6.000000 0,-3.000000 7.000000 0</inkml:trace>
</inkml:ink>
</file>

<file path=ppt/ink/ink376.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61050.000000 15900.000000 999,'23.000000'146.000000'0,"-3.000000"-5.000000"0 ,-3.000000-7.000000 0,-2.000000-5.000000 0,-3.000000 2.000000 0,1.000000 13.000000 0,-1.000000 12.000000 0,1.000000 13.000000 0,-3.000000 2.000000 0,-2.000000-5.000000 0,-3.000000-7.000000 0,-3.000000-5.000000 0,-1.000000-8.000000 0,4.000000-5.000000 0,3.000000-7.000000 0,3.000000-5.000000 0</inkml:trace>
</inkml:ink>
</file>

<file path=ppt/ink/ink377.xml><?xml version="1.0" encoding="utf-8"?>
<inkml:ink xmlns:inkml="http://www.w3.org/2003/InkML">
  <annotation type="ScanImages2ExtractSignatures">1</annotation>
  <annotation type="ScanImagesWidth">-217895565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61350.000000 14950.000000 999,'-96.000000'34.000000'0,"10.000000"19.000000"0 ,10.000000 19.000000 0,9.000000 19.000000 0,1.000000 9.000000 0,-6.000000 0.000000 0,-6.000000 0.000000 0,-6.000000 0.000000 0,1.000000-5.000000 0,9.000000-9.000000 0,10.000000-10.000000 0,10.000000-8.000000 0</inkml:trace>
</inkml:ink>
</file>

<file path=ppt/ink/ink378.xml><?xml version="1.0" encoding="utf-8"?>
<inkml:ink xmlns:inkml="http://www.w3.org/2003/InkML">
  <annotation type="ScanImages2ExtractSignatures">1</annotation>
  <annotation type="ScanImagesWidth">-217895565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60800.000000 15900.000000 999,'160.000000'-69.000000'0,"-27.000000"13.000000"0 ,-28.000000 12.000000 0,-28.000000 13.000000 0,-9.000000 7.000000 0,14.000000 4.000000 0,11.000000 3.000000 0,14.000000 3.000000 0,-1.000000 9.000000 0,-12.000000 16.000000 0,-13.000000 15.000000 0,-12.000000 17.000000 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60800.000000 20300.000000 999,'-72.000000'-157.000000'0,"6.000000"39.000000"0 ,7.000000 36.000000 0,6.000000 39.000000 0,6.000000 36.000000 0,6.000000 39.000000 0,7.000000 36.000000 0,6.000000 39.000000 0,6.000000 19.000000 0,6.000000 4.000000 0,7.000000 3.000000 0,6.000000 3.000000 0,4.000000 3.000000 0,4.000000 3.000000 0,3.000000 3.000000 0,3.000000 4.000000 0,-1.000000-3.000000 0,-2.000000-5.000000 0,-3.000000-7.000000 0,-3.000000-5.000000 0,-1.000000-14.000000 0,4.000000-18.000000 0,3.000000-19.000000 0,3.000000-18.000000 0</inkml:trace>
</inkml:ink>
</file>

<file path=ppt/ink/ink3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59700.000000 35800.000000 999,'-94.000000'-29.000000'0,"13.000000"-5.000000"0 ,12.000000-7.000000 0,13.000000-5.000000 0,4.000000-3.000000 0,-3.000000 4.000000 0,-3.000000 3.000000 0,-2.000000 3.000000 0,-3.000000 10.000000 0,1.000000 20.000000 0,-1.000000 18.000000 0,1.000000 20.000000 0,1.000000 16.000000 0,3.000000 16.000000 0,3.000000 15.000000 0,4.000000 17.000000 0,5.000000 7.000000 0,10.000000 0.000000 0,10.000000 0.000000 0,9.000000 0.000000 0,6.000000-4.000000 0,3.000000-5.000000 0,3.000000-7.000000 0,4.000000-5.000000 0,7.000000-12.000000 0,13.000000-16.000000 0,12.000000-15.000000 0,13.000000-15.000000 0,7.000000-17.000000 0,4.000000-15.000000 0,3.000000-15.000000 0,3.000000-16.000000 0,4.000000-13.000000 0,7.000000-9.000000 0,6.000000-10.000000 0,7.000000-8.000000 0,-3.000000-4.000000 0,-8.000000 3.000000 0,-10.000000 3.000000 0,-9.000000 4.000000 0,-10.000000 4.000000 0,-9.000000 6.000000 0,-10.000000 7.000000 0,-8.000000 6.000000 0,-11.000000 15.000000 0,-8.000000 26.000000 0,-10.000000 24.000000 0,-9.000000 26.000000 0,-2.000000 13.000000 0,6.000000 4.000000 0,7.000000 3.000000 0,6.000000 3.000000 0,6.000000 1.000000 0,6.000000 1.000000 0,7.000000-1.000000 0,6.000000 1.000000 0,6.000000-10.000000 0,6.000000-19.000000 0,7.000000-18.000000 0,6.000000-19.000000 0,6.000000-19.000000 0,6.000000-19.000000 0,7.000000-18.000000 0,6.000000-19.000000 0,3.000000-16.000000 0,0.000000-12.000000 0,0.000000-13.000000 0,0.000000-12.000000 0,-2.000000-4.000000 0,-3.000000 7.000000 0,-3.000000 6.000000 0,-2.000000 7.000000 0,-8.000000 7.000000 0,-8.000000 9.000000 0,-10.000000 10.000000 0,-9.000000 10.000000 0,-9.000000 4.000000 0,-5.000000 0.000000 0,-7.000000 0.000000 0,-5.000000 0.000000 0,-4.000000-2.000000 0,0.000000-3.000000 0,0.000000-3.000000 0,0.000000-2.000000 0,0.000000-1.000000 0,0.000000 3.000000 0,0.000000 3.000000 0,0.000000 4.000000 0,-4.000000 27.000000 0,-5.000000 54.000000 0,-7.000000 53.000000 0,-5.000000 53.000000 0,-4.000000 32.000000 0,0.000000 14.000000 0,0.000000 11.000000 0,0.000000 14.000000 0,0.000000 2.000000 0,0.000000-6.000000 0,0.000000-6.000000 0,0.000000-6.000000 0,1.000000-13.000000 0,4.000000-19.000000 0,3.000000-18.000000 0,3.000000-19.000000 0,14.000000-26.000000 0,25.000000-30.000000 0,25.000000-32.000000 0,25.000000-30.000000 0,9.000000-17.000000 0,-6.000000 1.000000 0,-6.000000-1.000000 0,-6.000000 1.000000 0,-6.000000 12.000000 0,-2.000000 25.000000 0,-3.000000 25.000000 0,-3.000000 25.000000 0,-13.000000 17.000000 0,-22.000000 9.000000 0,-22.000000 10.000000 0,-21.000000 10.000000 0,-15.000000 0.000000 0,-6.000000-5.000000 0,-6.000000-7.000000 0,-6.000000-5.000000 0,-2.000000-12.000000 0,3.000000-16.000000 0,3.000000-15.000000 0,4.000000-15.000000 0</inkml:trace>
</inkml:ink>
</file>

<file path=ppt/ink/ink3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60050.000000 20500.000000 999,'210.000000'45.000000'0,"-27.000000"-9.000000"0 ,-28.000000-10.000000 0,-28.000000-8.000000 0,-20.000000-9.000000 0,-8.000000-6.000000 0,-10.000000-6.000000 0,-9.000000-6.000000 0</inkml:trace>
</inkml:ink>
</file>

<file path=ppt/ink/ink381.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61850.000000 20550.000000 999,'0.000000'207.000000'0,"0.000000"-33.000000"0 ,0.000000-35.000000 0,0.000000-34.000000 0,-2.000000-16.000000 0,-3.000000 3.000000 0,-3.000000 3.000000 0,-2.000000 4.000000 0</inkml:trace>
</inkml:ink>
</file>

<file path=ppt/ink/ink382.xml><?xml version="1.0" encoding="utf-8"?>
<inkml:ink xmlns:inkml="http://www.w3.org/2003/InkML">
  <annotation type="ScanImages2ExtractSignatures">1</annotation>
  <annotation type="ScanImagesWidth">-209130774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61300.000000 23250.000000 999,'-90.000000'-94.000000'0,"23.000000"13.000000"0 ,22.000000 12.000000 0,22.000000 13.000000 0,8.000000 24.000000 0,-2.000000 39.000000 0,-3.000000 36.000000 0,-3.000000 39.000000 0,-2.000000 25.000000 0,0.000000 17.000000 0,0.000000 15.000000 0,0.000000 16.000000 0,1.000000 9.000000 0,4.000000 3.000000 0,3.000000 3.000000 0,3.000000 4.000000 0,3.000000-6.000000 0,3.000000-11.000000 0,3.000000-14.000000 0,4.000000-11.000000 0,1.000000-17.000000 0,0.000000-18.000000 0,0.000000-19.000000 0,0.000000-18.000000 0</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60250.000000 23700.000000 999,'71.000000'-108.000000'0,"-5.000000"34.000000"0 ,-7.000000 35.000000 0,-5.000000 35.000000 0,-1.000000 18.000000 0,6.000000 3.000000 0,7.000000 3.000000 0,6.000000 4.000000 0,3.000000 2.000000 0,0.000000 4.000000 0,0.000000 3.000000 0,0.000000 3.000000 0</inkml:trace>
</inkml:ink>
</file>

<file path=ppt/ink/ink384.xml><?xml version="1.0" encoding="utf-8"?>
<inkml:ink xmlns:inkml="http://www.w3.org/2003/InkML">
  <annotation type="ScanImages2ExtractSignatures">1</annotation>
  <annotation type="ScanImagesWidth">6357092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62250.000000 23600.000000 999,'90.000000'73.000000'0,"-18.000000"-3.000000"0 ,-19.000000-3.000000 0,-18.000000-2.000000 0,-17.000000-3.000000 0,-11.000000 1.000000 0,-14.000000-1.000000 0,-11.000000 1.000000 0,-12.000000 4.000000 0,-9.000000 9.000000 0,-10.000000 10.000000 0,-8.000000 10.000000 0,-8.000000 2.000000 0,-2.000000-3.000000 0,-3.000000-3.000000 0,-3.000000-2.000000 0,4.000000-8.000000 0,13.000000-8.000000 0,12.000000-10.000000 0,13.000000-9.000000 0,24.000000-16.000000 0,39.000000-22.000000 0,36.000000-22.000000 0,39.000000-21.000000 0,16.000000-14.000000 0,-3.000000-2.000000 0,-3.000000-3.000000 0,-2.000000-3.000000 0</inkml:trace>
</inkml:ink>
</file>

<file path=ppt/ink/ink385.xml><?xml version="1.0" encoding="utf-8"?>
<inkml:ink xmlns:inkml="http://www.w3.org/2003/InkML">
  <annotation type="ScanImages2ExtractSignatures">1</annotation>
  <annotation type="ScanImagesWidth">-1812881055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28400.000000 34250.000000 999,'98.000000'-22.000000'0,"-3.000000"6.000000"0 ,-3.000000 7.000000 0,-2.000000 6.000000 0,-1.000000 3.000000 0,3.000000 0.000000 0,3.000000 0.000000 0,4.000000 0.000000 0,-3.000000-4.000000 0,-5.000000-5.000000 0,-7.000000-7.000000 0,-5.000000-5.000000 0,-8.000000-3.000000 0,-5.000000 4.000000 0,-7.000000 3.000000 0,-5.000000 3.000000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29650.000000 33600.000000 999,'32.000000'-111.000000'0,"17.000000"28.000000"0 ,15.000000 28.000000 0,16.000000 29.000000 0,5.000000 18.000000 0,-2.000000 9.000000 0,-3.000000 10.000000 0,-3.000000 10.000000 0,-7.000000 8.000000 0,-9.000000 10.000000 0,-10.000000 10.000000 0,-8.000000 9.000000 0,-11.000000 7.000000 0,-8.000000 7.000000 0,-10.000000 6.000000 0,-9.000000 7.000000 0,-12.000000-1.000000 0,-11.000000-6.000000 0,-14.000000-6.000000 0,-11.000000-6.000000 0,-7.000000-6.000000 0,0.000000-2.000000 0,0.000000-3.000000 0,0.000000-3.000000 0</inkml:trace>
</inkml:ink>
</file>

<file path=ppt/ink/ink387.xml><?xml version="1.0" encoding="utf-8"?>
<inkml:ink xmlns:inkml="http://www.w3.org/2003/InkML">
  <annotation type="ScanImages2ExtractSignatures">1</annotation>
  <annotation type="ScanImagesWidth">3145781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31950.000000 33850.000000 999,'-94.000000'-41.000000'0,"13.000000"19.000000"0 ,12.000000 19.000000 0,13.000000 19.000000 0,7.000000 13.000000 0,4.000000 10.000000 0,3.000000 10.000000 0,3.000000 9.000000 0,4.000000 6.000000 0,7.000000 3.000000 0,6.000000 3.000000 0,7.000000 4.000000 0,5.000000 1.000000 0,7.000000 0.000000 0,6.000000 0.000000 0,7.000000 0.000000 0,7.000000-4.000000 0,9.000000-5.000000 0,10.000000-7.000000 0,10.000000-5.000000 0,7.000000-6.000000 0,6.000000-3.000000 0,7.000000-3.000000 0,6.000000-2.000000 0,1.000000-8.000000-19,-3.000000-8.000000-41,-3.000000-10.000000-41,-2.000000-9.000000-38</inkml:trace>
</inkml:ink>
</file>

<file path=ppt/ink/ink388.xml><?xml version="1.0" encoding="utf-8"?>
<inkml:ink xmlns:inkml="http://www.w3.org/2003/InkML">
  <annotation type="ScanImages2ExtractSignatures">1</annotation>
  <annotation type="ScanImagesWidth">1547698176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32800.000000 34250.000000 999,'115.000000'43.000000'0,"-18.000000"-11.000000"0 ,-19.000000-14.000000 0,-18.000000-11.000000 0,-10.000000-7.000000 0,0.000000 0.000000 0,0.000000 0.000000 0,0.000000 0.000000 0</inkml:trace>
</inkml:ink>
</file>

<file path=ppt/ink/ink38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33000.000000 34900.000000 999,'137.000000'65.000000'0,"-24.000000"-18.000000"0 ,-26.000000-19.000000 0,-24.000000-18.000000 0,-13.000000-10.000000 0,0.000000 0.000000 0,0.000000 0.000000 0,0.000000 0.000000 0</inkml:trace>
</inkml:ink>
</file>

<file path=ppt/ink/ink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62550.000000 34900.000000 999,'-227.000000'165.000000'0,"47.000000"-18.000000"0 ,47.000000-19.000000 0,48.000000-18.000000 0,28.000000-10.000000 0,14.000000 0.000000 0,11.000000 0.000000 0,14.000000 0.000000 0,8.000000-4.000000 0,7.000000-5.000000 0,6.000000-7.000000 0,7.000000-5.000000 0,5.000000-9.000000 0,7.000000-9.000000 0,6.000000-10.000000 0,7.000000-8.000000 0,4.000000-9.000000-19,3.000000-6.000000-41,3.000000-6.000000-41,4.000000-6.000000-38</inkml:trace>
</inkml:ink>
</file>

<file path=ppt/ink/ink390.xml><?xml version="1.0" encoding="utf-8"?>
<inkml:ink xmlns:inkml="http://www.w3.org/2003/InkML">
  <annotation type="ScanImages2ExtractSignatures">1</annotation>
  <annotation type="ScanImagesWidth">-615262896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34800.000000 33200.000000 999,'-66.000000'93.000000'0,"19.000000"-11.000000"0 ,19.000000-14.000000 0,19.000000-11.000000 0,9.000000-3.000000 0,0.000000 10.000000 0,0.000000 10.000000 0,0.000000 9.000000 0</inkml:trace>
</inkml:ink>
</file>

<file path=ppt/ink/ink3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35300.000000 34650.000000 999,'139.000000'-207.000000'0,"-22.000000"39.000000"0 ,-22.000000 36.000000 0,-21.000000 39.000000 0,-15.000000 19.000000 0,-6.000000 4.000000 0,-6.000000 3.000000 0,-6.000000 3.000000 0,-9.000000 1.000000 0,-8.000000 1.000000 0,-10.000000-1.000000 0,-9.000000 1.000000 0,-12.000000 4.000000 0,-11.000000 9.000000 0,-14.000000 10.000000 0,-11.000000 10.000000 0,-4.000000 24.000000 0,6.000000 41.000000 0,7.000000 40.000000 0,6.000000 42.000000 0,6.000000 27.000000 0,6.000000 16.000000 0,7.000000 15.000000 0,6.000000 17.000000 0,3.000000 7.000000 0,0.000000 0.000000 0,0.000000 0.000000 0,0.000000 0.000000 0,0.000000-11.000000 0,0.000000-22.000000 0,0.000000-22.000000 0,0.000000-21.000000 0,1.000000-43.000000 0,4.000000-62.000000 0,3.000000-63.000000 0,3.000000-62.000000 0,4.000000-27.000000 0,7.000000 9.000000 0,6.000000 10.000000 0,7.000000 10.000000 0,2.000000 10.000000 0,1.000000 13.000000 0,-1.000000 12.000000 0,1.000000 13.000000 0,2.000000 15.000000 0,7.000000 19.000000 0,6.000000 19.000000 0,7.000000 19.000000 0,-9.000000 16.000000 0,-21.000000 17.000000 0,-22.000000 15.000000 0,-22.000000 16.000000 0,-15.000000 2.000000 0,-5.000000-8.000000 0,-7.000000-10.000000 0,-5.000000-9.000000 0,-4.000000-10.000000 0,0.000000-9.000000 0,0.000000-10.000000 0,0.000000-8.000000 0,14.000000-8.000000 0,28.000000-2.000000 0,28.000000-3.000000 0,29.000000-3.000000 0,11.000000-2.000000 0,-2.000000 0.000000 0,-3.000000 0.000000 0,-3.000000 0.000000 0,-1.000000 4.000000 0,4.000000 10.000000 0,3.000000 10.000000 0,3.000000 9.000000 0</inkml:trace>
</inkml:ink>
</file>

<file path=ppt/ink/ink392.xml><?xml version="1.0" encoding="utf-8"?>
<inkml:ink xmlns:inkml="http://www.w3.org/2003/InkML">
  <annotation type="ScanImages2ExtractSignatures">1</annotation>
  <annotation type="ScanImagesWidth">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37000.000000 33050.000000 999,'-2.000000'206.000000'0,"-3.000000"-37.000000"0 ,-3.000000-38.000000 0,-2.000000-37.000000 0</inkml:trace>
</inkml:ink>
</file>

<file path=ppt/ink/ink393.xml><?xml version="1.0" encoding="utf-8"?>
<inkml:ink xmlns:inkml="http://www.w3.org/2003/InkML">
  <annotation type="ScanImages2ExtractSignatures">1</annotation>
  <annotation type="ScanImagesWidth">-2127969968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62600.000000 15700.000000 999,'21.000000'279.000000'0,"-5.000000"-40.000000"0 ,-7.000000-40.000000 0,-5.000000-41.000000 0,-6.000000-24.000000 0,-3.000000-6.000000 0,-3.000000-6.000000 0,-2.000000-6.000000 0,-1.000000-6.000000 0,3.000000-2.000000 0,3.000000-3.000000 0,4.000000-3.000000 0,2.000000-9.000000 0,4.000000-11.000000 0,3.000000-14.000000 0,3.000000-11.000000 0,-1.000000-22.000000-19,-2.000000-27.000000-41,-3.000000-28.000000-41,-3.000000-28.000000-38</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62550.000000 15650.000000 999,'-157.000000'159.000000'-19,"39.000000"-31.000000"-41 ,36.000000-31.000000-41,39.000000-31.000000-38</inkml:trace>
</inkml:ink>
</file>

<file path=ppt/ink/ink39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62500.000000 15650.000000 999,'96.000000'-46.000000'0,"-5.000000"10.000000"0 ,-7.000000 10.000000 0,-5.000000 9.000000 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62850.000000 18600.000000 999,'17.000000'-96.000000'0,"-16.000000"10.000000"0 ,-15.000000 10.000000 0,-15.000000 9.000000 0,-7.000000 27.000000 0,3.000000 48.000000 0,3.000000 47.000000 0,4.000000 47.000000 0,2.000000 29.000000 0,4.000000 13.000000 0,3.000000 12.000000 0,3.000000 13.000000 0,3.000000 7.000000 0,3.000000 4.000000 0,3.000000 3.000000 0,4.000000 3.000000 0,1.000000-5.000000 0,0.000000-12.000000 0,0.000000-13.000000 0,0.000000-12.000000 0,0.000000-16.000000 0,0.000000-19.000000 0,0.000000-18.000000 0,0.000000-19.000000 0</inkml:trace>
</inkml:ink>
</file>

<file path=ppt/ink/ink39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62200.000000 19550.000000 999,'104.000000'-68.000000'0,"10.000000"17.000000"0 ,10.000000 15.000000 0,9.000000 16.000000 0,-7.000000 12.000000-19,-21.000000 9.000000-41,-22.000000 10.000000-41,-22.000000 10.000000-38</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63550.000000 19300.000000 999,'3.000000'-74.000000'0,"6.000000"54.000000"0 ,7.000000 53.000000 0,6.000000 53.000000 0,1.000000 29.000000 0,-3.000000 7.000000 0,-3.000000 6.000000 0,-2.000000 7.000000 0</inkml:trace>
</inkml:ink>
</file>

<file path=ppt/ink/ink39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63700.000000 21950.000000 999,'-47.000000'-160.000000'0,"6.000000"32.000000"0 ,7.000000 31.000000 0,6.000000 32.000000 0,-1.000000 32.000000 0,-5.000000 34.000000 0,-7.000000 35.000000 0,-5.000000 35.000000 0,2.000000 21.000000 0,13.000000 9.000000 0,12.000000 10.000000 0,13.000000 10.000000 0,6.000000 7.000000 0,0.000000 6.000000 0,0.000000 7.000000 0,0.000000 6.000000 0,0.000000-1.000000 0,0.000000-5.000000 0,0.000000-7.000000 0,0.000000-5.000000 0,1.000000-11.000000 0,4.000000-11.000000 0,3.000000-14.000000 0,3.000000-11.000000 0</inkml:trace>
</inkml:ink>
</file>

<file path=ppt/ink/ink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81250.000000 20500.000000 999,'-161.000000'0.000000'0,"78.000000"0.000000"0 ,78.000000 0.000000 0,79.000000 0.000000 0,52.000000 0.000000 0,29.000000 0.000000 0,28.000000 0.000000 0,28.000000 0.000000 0,28.000000-7.000000 0,28.000000-11.000000 0,28.000000-14.000000 0,29.000000-11.000000 0,24.000000-7.000000 0,22.000000 0.000000 0,22.000000 0.000000 0,23.000000 0.000000 0,19.000000-7.000000 0,19.000000-11.000000 0,19.000000-14.000000 0,19.000000-11.000000 0,7.000000-4.000000 0,-3.000000 6.000000 0,-3.000000 7.000000 0,-2.000000 6.000000 0,-1.000000 4.000000 0,3.000000 4.000000 0,3.000000 3.000000 0,4.000000 3.000000 0,2.000000-1.000000 0,4.000000-2.000000 0,3.000000-3.000000 0,3.000000-3.000000 0,-1.000000-4.000000 0,-2.000000-3.000000 0,-3.000000-3.000000 0,-3.000000-2.000000 0,-9.000000 0.000000 0,-11.000000 7.000000 0,-14.000000 6.000000 0,-11.000000 7.000000 0,-23.000000 5.000000 0,-31.000000 7.000000 0,-31.000000 6.000000 0,-31.000000 7.000000 0,-26.000000 5.000000 0,-18.000000 7.000000 0,-19.000000 6.000000 0,-18.000000 7.000000 0,-25.000000 4.000000 0,-27.000000 3.000000 0,-28.000000 3.000000 0,-28.000000 4.000000 0,-4.000000 1.000000 0,22.000000 0.000000 0,22.000000 0.000000 0,23.000000 0.000000 0,0.000000-2.000000 0,-18.000000-3.000000 0,-19.000000-3.000000 0,-18.000000-2.000000 0,-18.000000-1.000000 0,-16.000000 3.000000 0,-15.000000 3.000000 0,-15.000000 4.000000 0,-4.000000 1.000000 0,9.000000 0.000000 0,10.000000 0.000000 0,10.000000 0.000000 0,-4.000000 0.000000 0,-16.000000 0.000000 0,-15.000000 0.000000 0,-15.000000 0.000000 0,-23.000000 0.000000 0,-28.000000 0.000000 0,-28.000000 0.000000 0,-27.000000 0.000000 0,-15.000000-2.000000-19,0.000000-3.000000-41,0.000000-3.000000-41,0.000000-2.000000-38</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18550.000000 38350.000000 999,'4.000000'117.000000'0,"10.000000"-16.000000"0 ,10.000000-15.000000 0,9.000000-15.000000 0,4.000000-11.000000 0,1.000000-2.000000 0,-1.000000-3.000000 0,1.000000-3.000000 0,-7.000000-23.000000 0,-12.000000-40.000000 0,-13.000000-40.000000 0,-12.000000-41.000000 0,1.000000-16.000000 0,16.000000 9.000000 0,15.000000 10.000000 0,17.000000 10.000000 0,10.000000 14.000000 0,6.000000 23.000000 0,7.000000 22.000000 0,6.000000 22.000000 0,7.000000-1.000000 0,10.000000-21.000000 0,10.000000-22.000000 0,9.000000-22.000000 0,-4.000000-7.000000 0,-15.000000 10.000000 0,-15.000000 10.000000 0,-16.000000 9.000000 0,-2.000000-4.000000 0,13.000000-15.000000 0,12.000000-15.000000 0,13.000000-16.000000 0,-4.000000-2.000000 0,-18.000000 13.000000 0,-19.000000 12.000000 0,-18.000000 13.000000 0,-28.000000 7.000000 0,-33.000000 4.000000 0,-35.000000 3.000000 0,-34.000000 3.000000 0,-16.000000 10.000000 0,3.000000 20.000000 0,3.000000 18.000000 0,4.000000 20.000000 0,11.000000 13.000000 0,23.000000 9.000000 0,22.000000 10.000000 0,22.000000 10.000000 0,15.000000 5.000000 0,9.000000 4.000000 0,10.000000 3.000000 0,10.000000 3.000000 0,4.000000 6.000000 0,0.000000 9.000000 0,0.000000 10.000000 0,0.000000 10.000000 0,0.000000 2.000000 0,0.000000-3.000000 0,0.000000-3.000000 0,0.000000-2.000000 0,0.000000-3.000000 0,0.000000 1.000000 0,0.000000-1.000000 0,0.000000 1.000000 0,-2.000000-3.000000 0,-3.000000-2.000000 0,-3.000000-3.000000 0,-2.000000-3.000000 0,-1.000000 1.000000 0,3.000000 6.000000 0,3.000000 7.000000 0,4.000000 6.000000 0,1.000000-4.000000 0,0.000000-11.000000 0,0.000000-14.000000 0,0.000000-11.000000 0,-2.000000-26.000000-19,-3.000000-37.000000-41,-3.000000-38.000000-41,-2.000000-37.000000-38</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62800.000000 22200.000000 999,'95.000000'1.000000'0,"-9.000000"4.000000"0 ,-10.000000 3.000000 0,-8.000000 3.000000 0,-4.000000 1.000000 0,3.000000 1.000000 0,3.000000-1.000000 0,4.000000 1.000000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64200.000000 22250.000000 999,'93.000000'-40.000000'0,"-11.000000"23.000000"0 ,-14.000000 22.000000 0,-11.000000 22.000000 0,-14.000000 12.000000 0,-11.000000 3.000000 0,-14.000000 3.000000 0,-11.000000 4.000000 0,-12.000000 2.000000 0,-9.000000 4.000000 0,-10.000000 3.000000 0,-8.000000 3.000000 0,-8.000000 1.000000 0,-2.000000 1.000000 0,-3.000000-1.000000 0,-3.000000 1.000000 0,10.000000-29.000000 0,26.000000-56.000000 0,24.000000-56.000000 0,26.000000-56.000000 0,8.000000-20.000000-19,-5.000000 20.000000-41,-7.000000 18.000000-41,-5.000000 20.000000-38</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62750.000000 10950.000000 999,'21.000000'192.000000'0,"-5.000000"-16.000000"0 ,-7.000000-15.000000 0,-5.000000-15.000000 0,-4.000000-3.000000 0,0.000000 14.000000 0,0.000000 11.000000 0,0.000000 14.000000 0,0.000000 13.000000 0,0.000000 16.000000 0,0.000000 15.000000 0,0.000000 17.000000 0,-4.000000 10.000000 0,-5.000000 6.000000 0,-7.000000 7.000000 0,-5.000000 6.000000 0,-1.000000-15.000000 0,6.000000-33.000000 0,7.000000-35.000000 0,6.000000-34.000000 0,9.000000-41.000000 0,13.000000-47.000000 0,12.000000-47.000000 0,13.000000-46.000000 0</inkml:trace>
</inkml:ink>
</file>

<file path=ppt/ink/ink403.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62600.000000 11300.000000 999,'-93.000000'162.000000'0,"17.000000"-24.000000"0 ,15.000000-26.000000 0,16.000000-24.000000 0,7.000000-18.000000-19,1.000000-9.000000-41,-1.000000-10.000000-41,1.000000-8.000000-38</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62700.000000 11000.000000 999,'93.000000'-22.000000'0,"-11.000000"6.000000"0 ,-14.000000 7.000000 0,-11.000000 6.000000 0,-9.000000 7.000000 0,-3.000000 10.000000 0,-3.000000 10.000000 0,-2.000000 9.000000 0</inkml:trace>
</inkml:ink>
</file>

<file path=ppt/ink/ink40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62450.000000 7550.000000 999,'118.000000'-99.000000'0,"-11.000000"4.000000"0 ,-14.000000 3.000000 0,-11.000000 3.000000 0,-7.000000-4.000000 0,0.000000-8.000000 0,0.000000-10.000000 0,0.000000-9.000000 0,-7.000000 4.000000 0,-11.000000 19.000000 0,-14.000000 19.000000 0,-11.000000 19.000000 0,-11.000000 9.000000 0,-5.000000 0.000000 0,-7.000000 0.000000 0,-5.000000 0.000000 0,-9.000000 1.000000 0,-9.000000 4.000000 0,-10.000000 3.000000 0,-8.000000 3.000000 0,-8.000000 20.000000 0,-2.000000 38.000000 0,-3.000000 37.000000 0,-3.000000 38.000000 0,4.000000 15.000000 0,13.000000-6.000000 0,12.000000-6.000000 0,13.000000-6.000000 0,2.000000 21.000000 0,-5.000000 51.000000 0,-7.000000 49.000000 0,-5.000000 51.000000 0,-3.000000 19.000000 0,4.000000-8.000000 0,3.000000-10.000000 0,3.000000-9.000000 0,3.000000-20.000000 0,3.000000-27.000000 0,3.000000-28.000000 0,4.000000-28.000000 0,1.000000-24.000000 0,0.000000-19.000000 0,0.000000-18.000000 0,0.000000-19.000000 0,0.000000-26.000000 0,0.000000-30.000000 0,0.000000-32.000000 0,0.000000-30.000000 0,3.000000-26.000000 0,6.000000-19.000000 0,7.000000-18.000000 0,6.000000-19.000000 0,3.000000-7.000000 0,0.000000 7.000000 0,0.000000 6.000000 0,0.000000 7.000000 0,4.000000-3.000000 0,10.000000-8.000000 0,10.000000-10.000000 0,9.000000-9.000000 0,4.000000 12.000000 0,1.000000 34.000000 0,-1.000000 35.000000 0,1.000000 35.000000 0,-6.000000 27.000000 0,-8.000000 22.000000 0,-10.000000 22.000000 0,-9.000000 23.000000 0,-10.000000 8.000000 0,-9.000000-3.000000 0,-10.000000-3.000000 0,-8.000000-2.000000 0,-12.000000-1.000000 0,-12.000000 3.000000 0,-13.000000 3.000000 0,-12.000000 4.000000 0,-5.000000-4.000000 0,3.000000-9.000000 0,3.000000-10.000000 0,4.000000-8.000000 0,-1.000000-9.000000 0,-3.000000-6.000000 0,-3.000000-6.000000 0,-2.000000-6.000000 0,11.000000-2.000000 0,29.000000 3.000000 0,28.000000 3.000000 0,28.000000 4.000000 0,14.000000 1.000000 0,0.000000 0.000000 0,0.000000 0.000000 0,0.000000 0.000000 0,7.000000 3.000000 0,17.000000 6.000000 0,15.000000 7.000000 0,16.000000 6.000000 0,4.000000 4.000000 0,-6.000000 4.000000 0,-6.000000 3.000000 0,-6.000000 3.000000 0,-9.000000-1.000000-19,-8.000000-2.000000-41,-10.000000-3.000000-41,-9.000000-3.000000-38</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90700.000000 15900.000000 999,'28.000000'-90.000000'0,"6.000000"23.000000"0 ,7.000000 22.000000 0,6.000000 22.000000 0,9.000000 15.000000 0,13.000000 9.000000 0,12.000000 10.000000 0,13.000000 10.000000 0,2.000000 8.000000 0,-5.000000 10.000000 0,-7.000000 10.000000 0,-5.000000 9.000000 0,-11.000000 4.000000 0,-11.000000 1.000000 0,-14.000000-1.000000 0,-11.000000 1.000000 0,-12.000000-1.000000 0,-9.000000 1.000000 0,-10.000000-1.000000 0,-8.000000 1.000000 0,-15.000000 2.000000 0,-19.000000 7.000000 0,-18.000000 6.000000 0,-19.000000 7.000000 0,-10.000000-1.000000 0,1.000000-6.000000 0,-1.000000-6.000000 0,1.000000-6.000000 0,4.000000-7.000000 0,9.000000-6.000000 0,10.000000-6.000000 0,10.000000-6.000000 0,29.000000-6.000000 0,50.000000-2.000000 0,50.000000-3.000000 0,50.000000-3.000000 0,18.000000-7.000000 0,-11.000000-9.000000 0,-14.000000-10.000000 0,-11.000000-8.000000 0,-14.000000-1.000000 0,-11.000000 9.000000 0,-14.000000 10.000000 0,-11.000000 10.000000 0</inkml:trace>
</inkml:ink>
</file>

<file path=ppt/ink/ink40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93250.000000 16550.000000 999,'182.000000'1.000000'0,"-33.000000"4.000000"0 ,-35.000000 3.000000 0,-34.000000 3.000000 0</inkml:trace>
</inkml:ink>
</file>

<file path=ppt/ink/ink408.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93350.000000 17350.000000 999,'229.000000'-25.000000'0,"-40.000000"0.000000"0 ,-40.000000 0.000000 0,-41.000000 0.000000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95200.000000 17150.000000 999,'29.000000'-97.000000'0,"10.000000"6.000000"0 ,10.000000 7.000000 0,9.000000 6.000000 0,4.000000 3.000000 0,1.000000 0.000000 0,-1.000000 0.000000 0,1.000000 0.000000 0,-1.000000-2.000000 0,1.000000-3.000000 0,-1.000000-3.000000 0,1.000000-2.000000 0,-6.000000-1.000000 0,-8.000000 3.000000 0,-10.000000 3.000000 0,-9.000000 4.000000 0,-12.000000 2.000000 0,-11.000000 4.000000 0,-14.000000 3.000000 0,-11.000000 3.000000 0,-15.000000-5.000000 0,-16.000000-12.000000 0,-15.000000-13.000000 0,-15.000000-12.000000 0,-3.000000 1.000000 0,14.000000 16.000000 0,11.000000 15.000000 0,14.000000 17.000000 0,7.000000 28.000000 0,3.000000 45.000000 0,3.000000 43.000000 0,4.000000 45.000000 0,4.000000 31.000000 0,6.000000 23.000000 0,7.000000 22.000000 0,6.000000 22.000000 0,3.000000 12.000000 0,0.000000 3.000000 0,0.000000 3.000000 0,0.000000 4.000000 0,-4.000000-3.000000 0,-5.000000-5.000000 0,-7.000000-7.000000 0,-5.000000-5.000000 0,-1.000000-14.000000 0,6.000000-18.000000 0,7.000000-19.000000 0,6.000000-18.000000 0,6.000000-37.000000 0,6.000000-53.000000 0,7.000000-53.000000 0,6.000000-52.000000 0,3.000000-33.000000 0,0.000000-8.000000 0,0.000000-10.000000 0,0.000000-9.000000 0,3.000000-2.000000 0,6.000000 6.000000 0,7.000000 7.000000 0,6.000000 6.000000 0,3.000000 7.000000 0,0.000000 10.000000 0,0.000000 10.000000 0,0.000000 9.000000 0,1.000000 10.000000 0,4.000000 14.000000 0,3.000000 11.000000 0,3.000000 14.000000 0,-2.000000 14.000000 0,-6.000000 20.000000 0,-6.000000 18.000000 0,-6.000000 20.000000 0,-15.000000 6.000000 0,-21.000000-2.000000 0,-22.000000-3.000000 0,-22.000000-3.000000 0,-16.000000-2.000000 0,-9.000000 0.000000 0,-10.000000 0.000000 0,-8.000000 0.000000 0,-4.000000-5.000000 0,3.000000-9.000000 0,3.000000-10.000000 0,4.000000-8.000000 0,4.000000-6.000000 0,6.000000 1.000000 0,7.000000-1.000000 0,6.000000 1.000000 0,17.000000 8.000000 0,28.000000 20.000000 0,28.000000 18.000000 0,29.000000 20.000000 0,21.000000 5.000000 0,16.000000-6.000000 0,15.000000-6.000000 0,17.000000-6.000000 0,7.000000-9.000000 0,0.000000-8.000000 0,0.000000-10.000000 0,0.000000-9.000000 0,-4.000000-5.000000 0,-5.000000 0.000000 0,-7.000000 0.000000 0,-5.000000 0.000000 0,-11.000000-2.000000 0,-11.000000-3.000000 0,-14.000000-3.000000 0,-11.000000-2.000000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20550.000000 36500.000000 999,'154.000000'50.000000'0,"-40.000000"0.000000"0 ,-40.000000 0.000000 0,-41.000000 0.000000 0</inkml:trace>
</inkml:ink>
</file>

<file path=ppt/ink/ink410.xml><?xml version="1.0" encoding="utf-8"?>
<inkml:ink xmlns:inkml="http://www.w3.org/2003/InkML">
  <annotation type="ScanImages2ExtractSignatures">1</annotation>
  <annotation type="ScanImagesWidth">222635608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63950.000000 15750.000000 999,'-22.000000'-104.000000'0,"6.000000"45.000000"0 ,7.000000 43.000000 0,6.000000 45.000000 0,3.000000 27.000000 0,0.000000 13.000000 0,0.000000 12.000000 0,0.000000 13.000000 0,1.000000 13.000000 0,4.000000 17.000000 0,3.000000 15.000000 0,3.000000 16.000000 0,-1.000000 16.000000 0,-2.000000 20.000000 0,-3.000000 18.000000 0,-3.000000 20.000000 0,-2.000000 2.000000 0,0.000000-12.000000 0,0.000000-13.000000 0,0.000000-12.000000 0,1.000000-23.000000 0,4.000000-30.000000 0,3.000000-32.000000 0,3.000000-30.000000 0,4.000000-31.000000-19,7.000000-28.000000-41,6.000000-28.000000-41,7.000000-27.000000-38</inkml:trace>
</inkml:ink>
</file>

<file path=ppt/ink/ink411.xml><?xml version="1.0" encoding="utf-8"?>
<inkml:ink xmlns:inkml="http://www.w3.org/2003/InkML">
  <annotation type="ScanImages2ExtractSignatures">1</annotation>
  <annotation type="ScanImagesWidth">-330428885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64000.000000 15500.000000 999,'-7.000000'-80.000000'0,"-11.000000"41.000000"0 ,-14.000000 40.000000 0,-11.000000 42.000000 0,-7.000000 24.000000 0,0.000000 9.000000 0,0.000000 10.000000 0,0.000000 10.000000 0,0.000000-1.000000 0,0.000000-9.000000 0,0.000000-10.000000 0,0.000000-8.000000 0</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63650.000000 15650.000000 999,'96.000000'-13.000000'0,"-5.000000"26.000000"0 ,-7.000000 24.000000 0,-5.000000 26.000000 0,-9.000000 8.000000 0,-9.000000-5.000000 0,-10.000000-7.000000 0,-8.000000-5.000000 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65200.000000 19750.000000 999,'-2.000000'-161.000000'0,"-3.000000"28.000000"0 ,-3.000000 28.000000 0,-2.000000 29.000000 0,-3.000000 15.000000 0,1.000000 3.000000 0,-1.000000 3.000000 0,1.000000 4.000000 0,-9.000000 10.000000 0,-15.000000 19.000000 0,-15.000000 19.000000 0,-16.000000 19.000000 0,-2.000000 23.000000 0,13.000000 28.000000 0,12.000000 28.000000 0,13.000000 29.000000 0,7.000000 15.000000 0,4.000000 3.000000 0,3.000000 3.000000 0,3.000000 4.000000 0,3.000000 4.000000 0,3.000000 6.000000 0,3.000000 7.000000 0,4.000000 6.000000 0,2.000000-4.000000 0,4.000000-11.000000 0,3.000000-14.000000 0,3.000000-11.000000 0,1.000000-12.000000 0,1.000000-9.000000 0,-1.000000-10.000000 0,1.000000-8.000000 0</inkml:trace>
</inkml:ink>
</file>

<file path=ppt/ink/ink4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64200.000000 20250.000000 999,'140.000000'-41.000000'0,"-18.000000"19.000000"0 ,-19.000000 19.000000 0,-18.000000 19.000000 0,-10.000000 10.000000 0,0.000000 4.000000 0,0.000000 3.000000 0,0.000000 3.000000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65950.000000 20450.000000 999,'-22.000000'118.000000'0,"6.000000"-11.000000"0 ,7.000000-14.000000 0,6.000000-11.000000 0,3.000000-6.000000 0,0.000000 4.000000 0,0.000000 3.000000 0,0.000000 3.000000 0</inkml:trace>
</inkml:ink>
</file>

<file path=ppt/ink/ink4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65550.000000 23300.000000 999,'0.000000'-96.000000'0,"0.000000"10.000000"0 ,0.000000 10.000000 0,0.000000 9.000000 0,-7.000000 9.000000 0,-11.000000 9.000000 0,-14.000000 10.000000 0,-11.000000 10.000000 0,-6.000000 16.000000 0,4.000000 26.000000 0,3.000000 24.000000 0,3.000000 26.000000 0,1.000000 21.000000 0,1.000000 19.000000 0,-1.000000 19.000000 0,1.000000 19.000000 0,1.000000 16.000000 0,3.000000 17.000000 0,3.000000 15.000000 0,4.000000 16.000000 0,2.000000 2.000000 0,4.000000-8.000000 0,3.000000-10.000000 0,3.000000-9.000000 0,3.000000-13.000000 0,3.000000-16.000000 0,3.000000-15.000000 0,4.000000-15.000000 0,1.000000-17.000000 0,0.000000-15.000000 0,0.000000-15.000000 0,0.000000-16.000000 0</inkml:trace>
</inkml:ink>
</file>

<file path=ppt/ink/ink417.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64550.000000 24200.000000 999,'140.000000'0.000000'0,"-18.000000"0.000000"0 ,-19.000000 0.000000 0,-18.000000 0.000000 0,-10.000000 1.000000 0,0.000000 4.000000 0,0.000000 3.000000 0,0.000000 3.000000 0</inkml:trace>
</inkml:ink>
</file>

<file path=ppt/ink/ink418.xml><?xml version="1.0" encoding="utf-8"?>
<inkml:ink xmlns:inkml="http://www.w3.org/2003/InkML">
  <annotation type="ScanImages2ExtractSignatures">1</annotation>
  <annotation type="ScanImagesWidth">50397187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66100.000000 24300.000000 999,'93.000000'0.000000'0,"-11.000000"0.000000"0 ,-14.000000 0.000000 0,-11.000000 0.000000 0,-11.000000 6.000000 0,-5.000000 13.000000 0,-7.000000 12.000000 0,-5.000000 13.000000 0,-11.000000 6.000000 0,-11.000000 0.000000 0,-14.000000 0.000000 0,-11.000000 0.000000 0,-9.000000 0.000000 0,-3.000000 0.000000 0,-3.000000 0.000000 0,-2.000000 0.000000 0,-5.000000 4.000000 0,-2.000000 10.000000 0,-3.000000 10.000000 0,-3.000000 9.000000 0,7.000000-1.000000 0,19.000000-8.000000 0,19.000000-10.000000 0,19.000000-9.000000 0,13.000000-12.000000 0,10.000000-11.000000 0,10.000000-14.000000 0,9.000000-11.000000 0,2.000000-9.000000 0,-2.000000-3.000000 0,-3.000000-3.000000 0,-3.000000-2.000000 0</inkml:trace>
</inkml:ink>
</file>

<file path=ppt/ink/ink419.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28750.000000 39050.000000 999,'95.000000'-38.000000'0,"-9.000000"26.000000"0 ,-10.000000 24.000000 0,-8.000000 26.000000 0,2.000000 5.000000 0,16.000000-11.000000 0,15.000000-14.000000 0,17.000000-11.000000 0,10.000000-9.000000 0,6.000000-3.000000 0,7.000000-3.000000 0,6.000000-2.000000 0,1.000000-1.000000 0,-3.000000 3.000000 0,-3.000000 3.000000 0,-2.000000 4.000000 0,-9.000000 1.000000 0,-12.000000 0.000000 0,-13.000000 0.000000 0,-12.000000 0.000000 0,-12.000000 0.000000 0,-8.000000 0.000000 0,-10.000000 0.000000 0,-9.000000 0.000000 0</inkml:trace>
</inkml:ink>
</file>

<file path=ppt/ink/ink42.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20500.000000 37600.000000 999,'117.000000'-49.000000'0,"-16.000000"4.000000"0 ,-15.000000 3.000000 0,-15.000000 3.000000 0,-9.000000 3.000000 0,1.000000 3.000000 0,-1.000000 3.000000 0,1.000000 4.000000 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30700.000000 38700.000000 999,'12.000000'-90.000000'0,"26.000000"23.000000"0 ,24.000000 22.000000 0,26.000000 22.000000 0,12.000000 23.000000 0,0.000000 25.000000 0,0.000000 25.000000 0,0.000000 25.000000 0,-4.000000 12.000000 0,-5.000000 1.000000 0,-7.000000-1.000000 0,-5.000000 1.000000 0,-11.000000-4.000000 0,-11.000000-6.000000 0,-14.000000-6.000000 0,-11.000000-6.000000 0,-11.000000-4.000000 0,-5.000000 1.000000 0,-7.000000-1.000000 0,-5.000000 1.000000 0,-11.000000-4.000000 0,-11.000000-6.000000 0,-14.000000-6.000000 0,-11.000000-6.000000 0</inkml:trace>
</inkml:ink>
</file>

<file path=ppt/ink/ink421.xml><?xml version="1.0" encoding="utf-8"?>
<inkml:ink xmlns:inkml="http://www.w3.org/2003/InkML">
  <annotation type="ScanImages2ExtractSignatures">1</annotation>
  <annotation type="ScanImagesWidth">-2127937216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33600.000000 38950.000000 999,'10.000000'-107.000000'0,"-27.000000"39.000000"0 ,-28.000000 36.000000 0,-28.000000 39.000000 0,-10.000000 27.000000 0,9.000000 19.000000 0,10.000000 19.000000 0,10.000000 19.000000 0,8.000000 7.000000 0,10.000000-3.000000 0,10.000000-3.000000 0,9.000000-2.000000 0,9.000000-3.000000 0,9.000000 1.000000 0,10.000000-1.000000 0,10.000000 1.000000 0,11.000000-4.000000 0,17.000000-6.000000 0,15.000000-6.000000 0,16.000000-6.000000 0,7.000000-9.000000 0,1.000000-8.000000 0,-1.000000-10.000000 0,1.000000-9.000000 0,-6.000000-10.000000-19,-8.000000-9.000000-41,-10.000000-10.000000-41,-9.000000-8.000000-38</inkml:trace>
</inkml:ink>
</file>

<file path=ppt/ink/ink422.xml><?xml version="1.0" encoding="utf-8"?>
<inkml:ink xmlns:inkml="http://www.w3.org/2003/InkML">
  <annotation type="ScanImages2ExtractSignatures">1</annotation>
  <annotation type="ScanImagesWidth">1213410611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34550.000000 39400.000000 999,'93.000000'21.000000'0,"-11.000000"-5.000000"0 ,-14.000000-7.000000 0,-11.000000-5.000000 0,-6.000000-6.000000 0,4.000000-3.000000 0,3.000000-3.000000 0,3.000000-2.000000 0,1.000000-5.000000 0,1.000000-2.000000 0,-1.000000-3.000000 0,1.000000-3.000000 0</inkml:trace>
</inkml:ink>
</file>

<file path=ppt/ink/ink423.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35050.000000 39950.000000 999,'139.000000'-2.000000'0,"-22.000000"-3.000000"0 ,-22.000000-3.000000 0,-21.000000-2.000000 0,-12.000000-1.000000 0,1.000000 3.000000 0,-1.000000 3.000000 0,1.000000 4.000000 0</inkml:trace>
</inkml:ink>
</file>

<file path=ppt/ink/ink424.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37250.000000 37850.000000 999,'-24.000000'-100.000000'0,"4.000000"50.000000"0 ,3.000000 50.000000 0,3.000000 50.000000 0,-1.000000 29.000000 0,-2.000000 10.000000 0,-3.000000 10.000000 0,-3.000000 9.000000 0,-1.000000-2.000000-19,4.000000-12.000000-41,3.000000-13.000000-41,3.000000-12.000000-38</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37650.000000 39150.000000 999,'64.000000'187.000000'0,"-22.000000"-24.000000"0 ,-22.000000-26.000000 0,-21.000000-24.000000 0,-12.000000-18.000000 0,1.000000-9.000000 0,-1.000000-10.000000 0,1.000000-8.000000 0,4.000000-29.000000 0,9.000000-47.000000 0,10.000000-47.000000 0,10.000000-46.000000 0,10.000000-26.000000 0,13.000000-3.000000 0,12.000000-3.000000 0,13.000000-2.000000 0,2.000000 10.000000 0,-5.000000 25.000000 0,-7.000000 25.000000 0,-5.000000 25.000000 0,-3.000000 14.000000 0,4.000000 3.000000 0,3.000000 3.000000 0,3.000000 4.000000 0,-2.000000 10.000000 0,-6.000000 19.000000 0,-6.000000 19.000000 0,-6.000000 19.000000 0,-9.000000 13.000000 0,-8.000000 10.000000 0,-10.000000 10.000000 0,-9.000000 9.000000 0,-5.000000 1.000000 0,0.000000-6.000000 0,0.000000-6.000000 0,0.000000-6.000000 0,0.000000-2.000000 0,0.000000 3.000000 0,0.000000 3.000000 0,0.000000 4.000000 0</inkml:trace>
</inkml:ink>
</file>

<file path=ppt/ink/ink426.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39300.000000 37900.000000 999,'-2.000000'117.000000'-19,"-3.000000"-16.000000"-41 ,-3.000000-15.000000-41,-2.000000-15.000000-38</inkml:trace>
</inkml:ink>
</file>

<file path=ppt/ink/ink4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91750.000000 20350.000000 999,'-75.000000'-69.000000'0,"50.000000"13.000000"0 ,50.000000 12.000000 0,50.000000 13.000000 0,23.000000 15.000000 0,-3.000000 19.000000 0,-3.000000 19.000000 0,-2.000000 19.000000 0,-8.000000 13.000000 0,-8.000000 10.000000 0,-10.000000 10.000000 0,-9.000000 9.000000 0,-32.000000 7.000000 0,-53.000000 7.000000 0,-53.000000 6.000000 0,-52.000000 7.000000 0,-22.000000-7.000000 0,14.000000-19.000000 0,11.000000-18.000000 0,14.000000-19.000000 0,13.000000-12.000000 0,16.000000-2.000000 0,15.000000-3.000000 0,17.000000-3.000000 0,22.000000-2.000000 0,32.000000 0.000000 0,31.000000 0.000000 0,32.000000 0.000000 0,24.000000-2.000000 0,19.000000-3.000000 0,19.000000-3.000000 0,19.000000-2.000000 0,2.000000 0.000000 0,-11.000000 7.000000 0,-14.000000 6.000000 0,-11.000000 7.000000 0,-18.000000 4.000000 0,-22.000000 3.000000 0,-22.000000 3.000000 0,-21.000000 4.000000 0,-24.000000 5.000000 0,-25.000000 10.000000 0,-25.000000 10.000000 0,-25.000000 9.000000 0,-16.000000 1.000000 0,-6.000000-6.000000 0,-6.000000-6.000000 0,-6.000000-6.000000 0,-1.000000-9.000000 0,7.000000-8.000000 0,6.000000-10.000000 0,7.000000-9.000000 0,15.000000-15.000000 0,25.000000-18.000000 0,25.000000-19.000000 0,25.000000-18.000000 0,15.000000-9.000000-19,7.000000 4.000000-41,6.000000 3.000000-41,7.000000 3.000000-38</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93350.000000 21250.000000 999,'190.000000'0.000000'0,"-18.000000"0.000000"0 ,-19.000000 0.000000 0,-18.000000 0.000000 0,-14.000000 0.000000 0,-5.000000 0.000000 0,-7.000000 0.000000 0,-5.000000 0.000000 0,-11.000000 1.000000-19,-11.000000 4.000000-41,-14.000000 3.000000-41,-11.000000 3.000000-38</inkml:trace>
</inkml:ink>
</file>

<file path=ppt/ink/ink429.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93800.000000 22150.000000 999,'296.000000'-24.000000'0,"-55.000000"4.000000"0 ,-57.000000 3.000000 0,-55.000000 3.000000 0</inkml:trace>
</inkml:ink>
</file>

<file path=ppt/ink/ink43.xml><?xml version="1.0" encoding="utf-8"?>
<inkml:ink xmlns:inkml="http://www.w3.org/2003/InkML">
  <annotation type="ScanImages2ExtractSignatures">1</annotation>
  <annotation type="ScanImagesWidth">554103469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20600.000000 38550.000000 999,'159.000000'-116.000000'0,"-31.000000"19.000000"0 ,-31.000000 19.000000 0,-31.000000 19.000000 0,-16.000000 16.000000-19,0.000000 17.000000-41,0.000000 15.000000-41,0.000000 16.000000-38</inkml:trace>
</inkml:ink>
</file>

<file path=ppt/ink/ink4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96050.000000 21100.000000 999,'114.000000'-90.000000'0,"-22.000000"73.000000"0 ,-22.000000 72.000000 0,-21.000000 72.000000 0,-21.000000 32.000000 0,-19.000000-6.000000 0,-18.000000-6.000000 0,-19.000000-6.000000 0,-12.000000-10.000000 0,-2.000000-12.000000 0,-3.000000-13.000000 0,-3.000000-12.000000 0,5.000000-32.000000 0,17.000000-49.000000 0,15.000000-51.000000 0,16.000000-49.000000 0,20.000000-32.000000 0,25.000000-12.000000 0,25.000000-13.000000 0,25.000000-12.000000 0,12.000000-2.000000 0,1.000000 9.000000 0,-1.000000 10.000000 0,1.000000 10.000000 0,-4.000000 14.000000 0,-6.000000 23.000000 0,-6.000000 22.000000 0,-6.000000 22.000000 0,-7.000000 19.000000 0,-6.000000 20.000000 0,-6.000000 18.000000 0,-6.000000 20.000000 0,-10.000000 21.000000 0,-12.000000 25.000000 0,-13.000000 25.000000 0,-12.000000 25.000000 0,-10.000000 12.000000 0,-6.000000 1.000000 0,-6.000000-1.000000 0,-6.000000 1.000000 0,-4.000000-6.000000 0,1.000000-8.000000 0,-1.000000-10.000000 0,1.000000-9.000000 0,1.000000-12.000000 0,3.000000-11.000000 0,3.000000-14.000000 0,4.000000-11.000000 0</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0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64350.000000 18800.000000 999,'34.000000'123.000000'0,"19.000000"-3.000000"0 ,19.000000-3.000000 0,19.000000-2.000000 0,12.000000-6.000000 0,6.000000-6.000000 0,7.000000-6.000000 0,6.000000-6.000000 0,-1.000000-4.000000 0,-5.000000 1.000000 0,-7.000000-1.000000 0,-5.000000 1.000000 0,-9.000000-1.000000 0,-9.000000 1.000000 0,-10.000000-1.000000 0,-8.000000 1.000000 0,-11.000000-4.000000 0,-8.000000-6.000000 0,-10.000000-6.000000 0,-9.000000-6.000000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65650.000000 16600.000000 999,'-65.000000'76.000000'0,"23.000000"4.000000"0 ,22.000000 3.000000 0,22.000000 3.000000 0,12.000000 3.000000 0,3.000000 3.000000 0,3.000000 3.000000 0,4.000000 4.000000 0,1.000000 4.000000 0,0.000000 6.000000 0,0.000000 7.000000 0,0.000000 6.000000 0,-4.000000 1.000000 0,-5.000000-3.000000 0,-7.000000-3.000000 0,-5.000000-2.000000 0,-4.000000-9.000000 0,0.000000-12.000000 0,0.000000-13.000000 0,0.000000-12.000000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65600.000000 16500.000000 999,'-185.000000'98.000000'0,"32.000000"-3.000000"0 ,31.000000-3.000000 0,32.000000-2.000000 0,19.000000-8.000000-19,10.000000-8.000000-41,10.000000-10.000000-41,9.000000-9.000000-38</inkml:trace>
</inkml:ink>
</file>

<file path=ppt/ink/ink434.xml><?xml version="1.0" encoding="utf-8"?>
<inkml:ink xmlns:inkml="http://www.w3.org/2003/InkML">
  <annotation type="ScanImages2ExtractSignatures">1</annotation>
  <annotation type="ScanImagesWidth">1817838480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65600.000000 16400.000000 999,'137.000000'92.000000'0,"-24.000000"-16.000000"0 ,-26.000000-15.000000 0,-24.000000-15.000000 0,-10.000000-4.000000 0,6.000000 9.000000 0,7.000000 10.000000 0,6.000000 10.000000 0</inkml:trace>
</inkml:ink>
</file>

<file path=ppt/ink/ink43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92300.000000 25300.000000 999,'-118.000000'28.000000'0,"17.000000"6.000000"0 ,15.000000 7.000000 0,16.000000 6.000000 0,2.000000 7.000000 0,-8.000000 10.000000 0,-10.000000 10.000000 0,-9.000000 9.000000 0,-5.000000 2.000000 0,0.000000-2.000000 0,0.000000-3.000000 0,0.000000-3.000000 0,7.000000-6.000000 0,17.000000-5.000000 0,15.000000-7.000000 0,16.000000-5.000000 0,26.000000-3.000000 0,38.000000 4.000000 0,37.000000 3.000000 0,38.000000 3.000000 0,23.000000-10.000000 0,9.000000-21.000000 0,10.000000-22.000000 0,10.000000-22.000000 0,4.000000-13.000000 0,0.000000-3.000000 0,0.000000-3.000000 0,0.000000-2.000000 0,-8.000000-1.000000 0,-16.000000 3.000000 0,-15.000000 3.000000 0,-15.000000 4.000000 0,-17.000000 10.000000 0,-15.000000 19.000000 0,-15.000000 19.000000 0,-16.000000 19.000000 0</inkml:trace>
</inkml:ink>
</file>

<file path=ppt/ink/ink4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92500.000000 25400.000000 999,'-25.000000'107.000000'0,"0.000000"17.000000"0 ,0.000000 15.000000 0,0.000000 16.000000 0,0.000000 7.000000 0,0.000000 1.000000 0,0.000000-1.000000 0,0.000000 1.000000 0,1.000000-7.000000 0,4.000000-12.000000 0,3.000000-13.000000 0,3.000000-12.000000 0,4.000000-15.000000 0,7.000000-15.000000 0,6.000000-15.000000 0,7.000000-16.000000 0</inkml:trace>
</inkml:ink>
</file>

<file path=ppt/ink/ink4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94550.000000 25800.000000 999,'98.000000'-43.000000'0,"-3.000000"17.000000"0 ,-3.000000 15.000000 0,-2.000000 16.000000 0,-3.000000 7.000000 0,1.000000 1.000000 0,-1.000000-1.000000 0,1.000000 1.000000 0,-4.000000 1.000000 0,-6.000000 3.000000 0,-6.000000 3.000000 0,-6.000000 4.000000 0</inkml:trace>
</inkml:ink>
</file>

<file path=ppt/ink/ink438.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94900.000000 26900.000000 999,'101.000000'20.000000'0,"4.000000"-9.000000"0 ,3.000000-10.000000 0,3.000000-8.000000 0,1.000000-6.000000 0,1.000000 1.000000 0,-1.000000-1.000000 0,1.000000 1.000000 0,-7.000000-3.000000-19,-12.000000-2.000000-41,-13.000000-3.000000-41,-12.000000-3.000000-38</inkml:trace>
</inkml:ink>
</file>

<file path=ppt/ink/ink4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98250.000000 26600.000000 999,'48.000000'-161.000000'0,"-3.000000"28.000000"0 ,-3.000000 28.000000 0,-2.000000 29.000000 0,-6.000000 13.000000 0,-6.000000 1.000000 0,-6.000000-1.000000 0,-6.000000 1.000000 0,-4.000000-4.000000 0,1.000000-6.000000 0,-1.000000-6.000000 0,1.000000-6.000000 0,-4.000000 1.000000 0,-6.000000 9.000000 0,-6.000000 10.000000 0,-6.000000 10.000000 0,-10.000000 8.000000 0,-12.000000 10.000000 0,-13.000000 10.000000 0,-12.000000 9.000000 0,-10.000000 13.000000 0,-6.000000 20.000000 0,-6.000000 18.000000 0,-6.000000 20.000000 0,-1.000000 10.000000 0,7.000000 3.000000 0,6.000000 3.000000 0,7.000000 4.000000 0,4.000000 8.000000 0,3.000000 17.000000 0,3.000000 15.000000 0,4.000000 16.000000 0,5.000000-2.000000 0,10.000000-19.000000 0,10.000000-18.000000 0,9.000000-19.000000 0,12.000000-16.000000 0,16.000000-12.000000 0,15.000000-13.000000 0,17.000000-12.000000 0,11.000000-12.000000 0,10.000000-8.000000 0,10.000000-10.000000 0,9.000000-9.000000 0,2.000000-12.000000 0,-2.000000-11.000000 0,-3.000000-14.000000 0,-3.000000-11.000000 0,-6.000000-6.000000 0,-5.000000 4.000000 0,-7.000000 3.000000 0,-5.000000 3.000000 0,-8.000000 1.000000 0,-5.000000 1.000000 0,-7.000000-1.000000 0,-5.000000 1.000000 0,-8.000000 27.000000 0,-5.000000 57.000000 0,-7.000000 56.000000 0,-5.000000 57.000000 0,2.000000 30.000000 0,13.000000 7.000000 0,12.000000 6.000000 0,13.000000 7.000000 0,2.000000 7.000000 0,-5.000000 9.000000 0,-7.000000 10.000000 0,-5.000000 10.000000 0,-8.000000-1.000000 0,-5.000000-9.000000 0,-7.000000-10.000000 0,-5.000000-8.000000 0,-8.000000-14.000000 0,-5.000000-15.000000 0,-7.000000-15.000000 0,-5.000000-16.000000 0,-9.000000-15.000000 0,-9.000000-11.000000 0,-10.000000-14.000000 0,-8.000000-11.000000 0,-12.000000-15.000000 0,-12.000000-16.000000 0,-13.000000-15.000000 0,-12.000000-15.000000 0,-5.000000-14.000000 0,3.000000-8.000000 0,3.000000-10.000000 0,4.000000-9.000000 0,7.000000-13.000000 0,13.000000-16.000000 0,12.000000-15.000000 0,13.000000-15.000000 0,12.000000-11.000000 0,13.000000-2.000000 0,12.000000-3.000000 0,13.000000-3.000000 0,15.000000-4.000000 0,19.000000-3.000000 0,19.000000-3.000000 0,19.000000-2.000000 0,15.000000-3.000000 0,13.000000 1.000000 0,12.000000-1.000000 0,13.000000 1.000000 0,2.000000 5.000000 0,-5.000000 14.000000 0,-7.000000 11.000000 0,-5.000000 14.000000 0,-11.000000 10.000000-19,-11.000000 9.000000-41,-14.000000 10.000000-41,-11.000000 10.000000-38</inkml:trace>
</inkml:ink>
</file>

<file path=ppt/ink/ink4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20800.000000 39050.000000 999,'-61.000000'60.000000'0,"28.000000"-27.000000"0 ,28.000000-28.000000 0,29.000000-28.000000 0,19.000000-20.000000 0,14.000000-8.000000 0,11.000000-10.000000 0,14.000000-9.000000 0,2.000000-4.000000 0,-6.000000 4.000000 0,-6.000000 3.000000 0,-6.000000 3.000000 0,-10.000000 15.000000 0,-12.000000 29.000000 0,-13.000000 28.000000 0,-12.000000 28.000000 0,-16.000000-2.000000 0,-19.000000-31.000000 0,-18.000000-31.000000 0,-19.000000-31.000000 0,-5.000000-21.000000 0,9.000000-9.000000 0,10.000000-10.000000 0,10.000000-8.000000 0,5.000000 0.000000 0,4.000000 14.000000 0,3.000000 11.000000 0,3.000000 14.000000 0,1.000000 22.000000 0,1.000000 35.000000 0,-1.000000 35.000000 0,1.000000 34.000000 0,-1.000000 26.000000 0,1.000000 19.000000 0,-1.000000 19.000000 0,1.000000 19.000000 0,2.000000 13.000000 0,7.000000 10.000000 0,6.000000 10.000000 0,7.000000 9.000000 0,8.000000-8.000000 0,14.000000-25.000000 0,11.000000-25.000000 0,14.000000-25.000000 0,5.000000-22.000000 0,1.000000-19.000000 0,-1.000000-18.000000 0,1.000000-19.000000 0,-3.000000-15.000000 0,-2.000000-8.000000 0,-3.000000-10.000000 0,-3.000000-9.000000 0</inkml:trace>
</inkml:ink>
</file>

<file path=ppt/ink/ink44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56000.000000 35900.000000 999,'-124.000000'-50.000000'0,"54.000000"0.000000"0 ,53.000000 0.000000 0,53.000000 0.000000 0,35.000000-4.000000 0,20.000000-5.000000 0,18.000000-7.000000 0,20.000000-5.000000 0,6.000000-4.000000 0,-2.000000 0.000000 0,-3.000000 0.000000 0,-3.000000 0.000000 0,-9.000000 3.000000 0,-11.000000 6.000000 0,-14.000000 7.000000 0,-11.000000 6.000000 0,-14.000000 3.000000 0,-11.000000 0.000000 0,-14.000000 0.000000 0,-11.000000 0.000000 0,-14.000000-2.000000 0,-11.000000-3.000000 0,-14.000000-3.000000 0,-11.000000-2.000000 0,-11.000000 14.000000 0,-5.000000 35.000000 0,-7.000000 35.000000 0,-5.000000 34.000000 0,0.000000 35.000000 0,10.000000 39.000000 0,10.000000 36.000000 0,9.000000 39.000000 0,6.000000 28.000000 0,3.000000 23.000000 0,3.000000 22.000000 0,4.000000 22.000000 0,2.000000 10.000000 0,4.000000 1.000000 0,3.000000-1.000000 0,3.000000 1.000000 0,1.000000-20.000000 0,1.000000-36.000000 0,-1.000000-39.000000 0,1.000000-36.000000 0,-1.000000-32.000000 0,1.000000-25.000000 0,-1.000000-25.000000 0,1.000000-25.000000 0,1.000000-35.000000 0,3.000000-43.000000 0,3.000000-44.000000 0,4.000000-43.000000 0,-1.000000-15.000000 0,-3.000000 16.000000 0,-3.000000 15.000000 0,-2.000000 17.000000 0</inkml:trace>
</inkml:ink>
</file>

<file path=ppt/ink/ink441.xml><?xml version="1.0" encoding="utf-8"?>
<inkml:ink xmlns:inkml="http://www.w3.org/2003/InkML">
  <annotation type="ScanImages2ExtractSignatures">1</annotation>
  <annotation type="ScanImagesWidth">-2128229392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56700.000000 34700.000000 999,'28.000000'-93.000000'0,"6.000000"17.000000"0 ,7.000000 15.000000 0,6.000000 16.000000 0,10.000000 10.000000 0,17.000000 7.000000 0,15.000000 6.000000 0,16.000000 7.000000 0,4.000000 10.000000 0,-6.000000 16.000000 0,-6.000000 15.000000 0,-6.000000 17.000000 0,-10.000000 11.000000 0,-12.000000 10.000000 0,-13.000000 10.000000 0,-12.000000 9.000000 0,-13.000000 2.000000 0,-12.000000-2.000000 0,-13.000000-3.000000 0,-12.000000-3.000000 0,-15.000000 1.000000 0,-15.000000 6.000000 0,-15.000000 7.000000 0,-16.000000 6.000000 0,-10.000000 1.000000 0,-3.000000-3.000000 0,-3.000000-3.000000 0,-2.000000-2.000000 0</inkml:trace>
</inkml:ink>
</file>

<file path=ppt/ink/ink4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58400.000000 35650.000000 999,'162.000000'-32.000000'0,"-24.000000"-11.000000"0 ,-26.000000-14.000000 0,-24.000000-11.000000 0,-13.000000-9.000000 0,0.000000-3.000000 0,0.000000-3.000000 0,0.000000-2.000000 0,-4.000000-3.000000 0,-5.000000 1.000000 0,-7.000000-1.000000 0,-5.000000 1.000000 0,-6.000000 2.000000 0,-3.000000 7.000000 0,-3.000000 6.000000 0,-2.000000 7.000000 0,-14.000000 10.000000 0,-21.000000 16.000000 0,-22.000000 15.000000 0,-22.000000 17.000000 0,-10.000000 11.000000 0,4.000000 10.000000 0,3.000000 10.000000 0,3.000000 9.000000 0,4.000000 15.000000 0,7.000000 22.000000 0,6.000000 22.000000 0,7.000000 23.000000 0,4.000000 20.000000 0,3.000000 23.000000 0,3.000000 22.000000 0,4.000000 22.000000 0,2.000000 21.000000 0,4.000000 22.000000 0,3.000000 22.000000 0,3.000000 23.000000 0,3.000000 8.000000 0,3.000000-3.000000 0,3.000000-3.000000 0,4.000000-2.000000 0,-1.000000-22.000000 0,-3.000000-36.000000 0,-3.000000-39.000000 0,-2.000000-36.000000 0,-3.000000-31.000000 0,1.000000-21.000000 0,-1.000000-22.000000 0,1.000000-22.000000 0,-3.000000-27.000000 0,-2.000000-31.000000 0,-3.000000-31.000000 0,-3.000000-31.000000 0,-2.000000-18.000000-19,0.000000-3.000000-41,0.000000-3.000000-41,0.000000-2.000000-38</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59250.000000 35000.000000 999,'76.000000'-158.000000'0,"4.000000"34.000000"0 ,3.000000 35.000000 0,3.000000 35.000000 0,1.000000 24.000000 0,1.000000 16.000000 0,-1.000000 15.000000 0,1.000000 17.000000 0,-10.000000 14.000000 0,-19.000000 17.000000 0,-18.000000 15.000000 0,-19.000000 16.000000 0,-13.000000 10.000000 0,-6.000000 7.000000 0,-6.000000 6.000000 0,-6.000000 7.000000 0,-12.000000 2.000000 0,-15.000000 1.000000 0,-15.000000-1.000000 0,-16.000000 1.000000 0,-12.000000-6.000000 0,-5.000000-8.000000 0,-7.000000-10.000000 0,-5.000000-9.000000 0,2.000000-13.000000 0,13.000000-16.000000 0,12.000000-15.000000 0,13.000000-15.000000 0</inkml:trace>
</inkml:ink>
</file>

<file path=ppt/ink/ink444.xml><?xml version="1.0" encoding="utf-8"?>
<inkml:ink xmlns:inkml="http://www.w3.org/2003/InkML">
  <annotation type="ScanImages2ExtractSignatures">1</annotation>
  <annotation type="ScanImagesWidth">-2128140496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61000.000000 34950.000000 999,'207.000000'-97.000000'0,"-33.000000"6.000000"0 ,-35.000000 7.000000 0,-34.000000 6.000000 0,-20.000000-1.000000 0,-2.000000-5.000000 0,-3.000000-7.000000 0,-3.000000-5.000000 0,-6.000000-1.000000 0,-5.000000 6.000000 0,-7.000000 7.000000 0,-5.000000 6.000000 0,-9.000000 6.000000 0,-9.000000 6.000000 0,-10.000000 7.000000 0,-8.000000 6.000000 0,-17.000000 4.000000 0,-21.000000 4.000000 0,-22.000000 3.000000 0,-22.000000 3.000000 0,-10.000000 4.000000 0,4.000000 7.000000 0,3.000000 6.000000 0,3.000000 7.000000 0,4.000000 8.000000 0,7.000000 14.000000 0,6.000000 11.000000 0,7.000000 14.000000 0,8.000000 18.000000 0,14.000000 25.000000 0,11.000000 25.000000 0,14.000000 25.000000 0,5.000000 25.000000 0,1.000000 25.000000 0,-1.000000 25.000000 0,1.000000 25.000000 0,-3.000000 14.000000 0,-2.000000 3.000000 0,-3.000000 3.000000 0,-3.000000 4.000000 0,-2.000000-10.000000 0,0.000000-22.000000 0,0.000000-22.000000 0,0.000000-21.000000 0,0.000000-26.000000 0,0.000000-28.000000 0,0.000000-28.000000 0,0.000000-27.000000 0,-2.000000-28.000000 0,-3.000000-24.000000 0,-3.000000-26.000000 0,-2.000000-24.000000 0,0.000000-24.000000 0,7.000000-22.000000 0,6.000000-22.000000 0,7.000000-21.000000 0,5.000000-9.000000 0,7.000000 7.000000 0,6.000000 6.000000 0,7.000000 7.000000 0,5.000000 5.000000 0,7.000000 7.000000 0,6.000000 6.000000 0,7.000000 7.000000 0,2.000000 7.000000 0,1.000000 9.000000 0,-1.000000 10.000000 0,1.000000 10.000000 0,-4.000000 14.000000 0,-6.000000 23.000000 0,-6.000000 22.000000 0,-6.000000 22.000000 0,-13.000000 16.000000 0,-19.000000 14.000000 0,-18.000000 11.000000 0,-19.000000 14.000000 0,-15.000000 0.000000 0,-8.000000-8.000000 0,-10.000000-10.000000 0,-9.000000-9.000000 0,-4.000000-9.000000 0,4.000000-5.000000 0,3.000000-7.000000 0,3.000000-5.000000 0,18.000000-11.000000 0,35.000000-11.000000 0,35.000000-14.000000 0,34.000000-11.000000 0,15.000000-1.000000 0,-3.000000 13.000000 0,-3.000000 12.000000 0,-2.000000 13.000000 0,-5.000000 7.000000 0,-2.000000 4.000000 0,-3.000000 3.000000 0,-3.000000 3.000000 0,-2.000000-1.000000 0,0.000000-2.000000 0,0.000000-3.000000 0,0.000000-3.000000 0</inkml:trace>
</inkml:ink>
</file>

<file path=ppt/ink/ink4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63350.000000 35700.000000 999,'120.000000'-188.000000'0,"-9.000000"26.000000"0 ,-10.000000 24.000000 0,-8.000000 26.000000 0,-8.000000 12.000000 0,-2.000000 0.000000 0,-3.000000 0.000000 0,-3.000000 0.000000 0,-9.000000 1.000000 0,-11.000000 4.000000 0,-14.000000 3.000000 0,-11.000000 3.000000 0,-9.000000 4.000000 0,-3.000000 7.000000 0,-3.000000 6.000000 0,-2.000000 7.000000 0,-8.000000 4.000000 0,-8.000000 3.000000 0,-10.000000 3.000000 0,-9.000000 4.000000 0,-9.000000 4.000000 0,-5.000000 6.000000 0,-7.000000 7.000000 0,-5.000000 6.000000 0,-6.000000 3.000000 0,-3.000000 0.000000 0,-3.000000 0.000000 0,-2.000000 0.000000 0,2.000000 23.000000 0,9.000000 47.000000 0,10.000000 47.000000 0,10.000000 48.000000 0,7.000000 25.000000 0,6.000000 7.000000 0,7.000000 6.000000 0,6.000000 7.000000 0,4.000000 10.000000 0,4.000000 16.000000 0,3.000000 15.000000 0,3.000000 17.000000 0,1.000000 0.000000 0,1.000000-11.000000 0,-1.000000-14.000000 0,1.000000-11.000000 0,1.000000-18.000000 0,3.000000-22.000000 0,3.000000-22.000000 0,4.000000-21.000000 0,-1.000000-51.000000 0,-3.000000-78.000000 0,-3.000000-78.000000 0,-2.000000-77.000000 0,-3.000000-36.000000 0,1.000000 10.000000 0,-1.000000 10.000000 0,1.000000 9.000000 0,4.000000 13.000000 0,9.000000 20.000000 0,10.000000 18.000000 0,10.000000 20.000000 0,4.000000 14.000000 0,0.000000 14.000000 0,0.000000 11.000000 0,0.000000 14.000000 0,1.000000 13.000000 0,4.000000 16.000000 0,3.000000 15.000000 0,3.000000 17.000000 0,-8.000000 11.000000 0,-19.000000 10.000000 0,-18.000000 10.000000 0,-19.000000 9.000000 0,-18.000000 6.000000 0,-15.000000 3.000000 0,-15.000000 3.000000 0,-16.000000 4.000000 0,-7.000000-6.000000 0,4.000000-11.000000 0,3.000000-14.000000 0,3.000000-11.000000 0,4.000000-6.000000 0,7.000000 4.000000 0,6.000000 3.000000 0,7.000000 3.000000 0,16.000000-2.000000 0,29.000000-6.000000 0,28.000000-6.000000 0,28.000000-6.000000 0,17.000000-6.000000 0,6.000000-2.000000 0,7.000000-3.000000 0,6.000000-3.000000 0,4.000000-1.000000 0,4.000000 4.000000 0,3.000000 3.000000 0,3.000000 3.000000 0,-2.000000 3.000000 0,-6.000000 3.000000 0,-6.000000 3.000000 0,-6.000000 4.000000 0</inkml:trace>
</inkml:ink>
</file>

<file path=ppt/ink/ink446.xml><?xml version="1.0" encoding="utf-8"?>
<inkml:ink xmlns:inkml="http://www.w3.org/2003/InkML">
  <annotation type="ScanImages2ExtractSignatures">1</annotation>
  <annotation type="ScanImagesWidth">-615262896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66000.000000 35700.000000 999,'25.000000'-133.000000'0,"0.000000"84.000000"0 ,0.000000 85.000000 0,0.000000 85.000000 0,-8.000000 35.000000 0,-16.000000-12.000000 0,-15.000000-13.000000 0,-15.000000-12.000000 0,-7.000000-10.000000 0,3.000000-6.000000 0,3.000000-6.000000 0,4.000000-6.000000 0,8.000000-23.000000 0,17.000000-36.000000 0,15.000000-39.000000 0,16.000000-36.000000 0,12.000000-29.000000 0,9.000000-19.000000 0,10.000000-18.000000 0,10.000000-19.000000 0,5.000000-8.000000 0,4.000000 3.000000 0,3.000000 3.000000 0,3.000000 4.000000 0,-2.000000 10.000000 0,-6.000000 19.000000 0,-6.000000 19.000000 0,-6.000000 19.000000 0,-6.000000 16.000000 0,-2.000000 17.000000 0,-3.000000 15.000000 0,-3.000000 16.000000 0,-9.000000 16.000000 0,-11.000000 20.000000 0,-14.000000 18.000000 0,-11.000000 20.000000 0,-7.000000 10.000000 0,0.000000 3.000000 0,0.000000 3.000000 0,0.000000 4.000000 0,3.000000-1.000000 0,6.000000-3.000000 0,7.000000-3.000000 0,6.000000-2.000000 0</inkml:trace>
</inkml:ink>
</file>

<file path=ppt/ink/ink447.xml><?xml version="1.0" encoding="utf-8"?>
<inkml:ink xmlns:inkml="http://www.w3.org/2003/InkML">
  <annotation type="ScanImages2ExtractSignatures">1</annotation>
  <annotation type="ScanImagesWidth">50529027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69050.000000 35900.000000 999,'-2.000000'-96.000000'0,"-3.000000"10.000000"0 ,-3.000000 10.000000 0,-2.000000 9.000000 0,-5.000000 4.000000 0,-2.000000 1.000000 0,-3.000000-1.000000 0,-3.000000 1.000000 0,-4.000000 1.000000 0,-3.000000 3.000000 0,-3.000000 3.000000 0,-2.000000 4.000000 0,-5.000000 5.000000 0,-2.000000 10.000000 0,-3.000000 10.000000 0,-3.000000 9.000000 0,-7.000000 12.000000 0,-9.000000 16.000000 0,-10.000000 15.000000 0,-8.000000 17.000000 0,-3.000000 11.000000 0,7.000000 10.000000 0,6.000000 10.000000 0,7.000000 9.000000 0,7.000000 7.000000 0,9.000000 7.000000 0,10.000000 6.000000 0,10.000000 7.000000 0,8.000000-3.000000 0,10.000000-8.000000 0,10.000000-10.000000 0,9.000000-9.000000 0,12.000000-12.000000 0,16.000000-11.000000 0,15.000000-14.000000 0,17.000000-11.000000 0,8.000000-12.000000 0,4.000000-9.000000 0,3.000000-10.000000 0,3.000000-8.000000 0,1.000000-14.000000 0,1.000000-15.000000 0,-1.000000-15.000000 0,1.000000-16.000000 0,-4.000000-8.000000 0,-6.000000 0.000000 0,-6.000000 0.000000 0,-6.000000 0.000000 0,-10.000000 3.000000 0,-12.000000 6.000000 0,-13.000000 7.000000 0,-12.000000 6.000000 0,-15.000000 12.000000 0,-15.000000 19.000000 0,-15.000000 19.000000 0,-16.000000 19.000000 0,-2.000000 21.000000 0,13.000000 26.000000 0,12.000000 24.000000 0,13.000000 26.000000 0,7.000000 18.000000 0,4.000000 13.000000 0,3.000000 12.000000 0,3.000000 13.000000 0,3.000000 12.000000 0,3.000000 13.000000 0,3.000000 12.000000 0,4.000000 13.000000 0,-3.000000 1.000000 0,-5.000000-9.000000 0,-7.000000-10.000000 0,-5.000000-8.000000 0,-6.000000-11.000000 0,-3.000000-8.000000 0,-3.000000-10.000000 0,-2.000000-9.000000 0,-8.000000-15.000000 0,-8.000000-18.000000 0,-10.000000-19.000000 0,-9.000000-18.000000 0,-15.000000-10.000000 0,-18.000000 0.000000 0,-19.000000 0.000000 0,-18.000000 0.000000 0,-7.000000-11.000000 0,6.000000-22.000000 0,7.000000-22.000000 0,6.000000-21.000000 0,9.000000-28.000000 0,13.000000-30.000000 0,12.000000-32.000000 0,13.000000-30.000000 0,12.000000-19.000000 0,13.000000-2.000000 0,12.000000-3.000000 0,13.000000-3.000000 0,12.000000-1.000000 0,13.000000 4.000000 0,12.000000 3.000000 0,13.000000 3.000000 0,12.000000 3.000000 0,13.000000 3.000000 0,12.000000 3.000000 0,13.000000 4.000000 0,9.000000 7.000000 0,6.000000 13.000000 0,7.000000 12.000000 0,6.000000 13.000000 0</inkml:trace>
</inkml:ink>
</file>

<file path=ppt/ink/ink448.xml><?xml version="1.0" encoding="utf-8"?>
<inkml:ink xmlns:inkml="http://www.w3.org/2003/InkML">
  <annotation type="ScanImages2ExtractSignatures">1</annotation>
  <annotation type="ScanImagesWidth">1113950354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71200.000000 35600.000000 999,'67.000000'-141.000000'0,"-16.000000"19.000000"0 ,-15.000000 19.000000 0,-15.000000 19.000000 0,-20.000000 13.000000 0,-21.000000 10.000000 0,-22.000000 10.000000 0,-22.000000 9.000000 0,-11.000000 15.000000 0,0.000000 22.000000 0,0.000000 22.000000 0,0.000000 23.000000 0,1.000000 13.000000 0,4.000000 6.000000 0,3.000000 7.000000 0,3.000000 6.000000 0,7.000000 4.000000 0,14.000000 4.000000 0,11.000000 3.000000 0,14.000000 3.000000 0,7.000000-1.000000 0,3.000000-2.000000 0,3.000000-3.000000 0,4.000000-3.000000 0,7.000000-9.000000 0,13.000000-11.000000 0,12.000000-14.000000 0,13.000000-11.000000 0,9.000000-12.000000 0,6.000000-9.000000 0,7.000000-10.000000 0,6.000000-8.000000 0,3.000000-14.000000 0,0.000000-15.000000 0,0.000000-15.000000 0,0.000000-16.000000 0,-4.000000-7.000000 0,-5.000000 4.000000 0,-7.000000 3.000000 0,-5.000000 3.000000 0,-17.000000 14.000000 0,-24.000000 25.000000 0,-26.000000 25.000000 0,-24.000000 25.000000 0,-7.000000 23.000000 0,13.000000 22.000000 0,12.000000 22.000000 0,13.000000 23.000000 0,13.000000 20.000000 0,17.000000 23.000000 0,15.000000 22.000000 0,16.000000 22.000000 0,4.000000 18.000000 0,-6.000000 16.000000 0,-6.000000 15.000000 0,-6.000000 17.000000 0,-6.000000-4.000000 0,-2.000000-22.000000 0,-3.000000-22.000000 0,-3.000000-21.000000 0,-6.000000-9.000000 0,-5.000000 7.000000 0,-7.000000 6.000000 0,-5.000000 7.000000 0,-9.000000-12.000000 0,-9.000000-28.000000 0,-10.000000-28.000000 0,-8.000000-27.000000 0,-11.000000-23.000000 0,-8.000000-16.000000 0,-10.000000-15.000000 0,-9.000000-15.000000 0,-9.000000-15.000000 0,-5.000000-12.000000 0,-7.000000-13.000000 0,-5.000000-12.000000 0,-1.000000-18.000000 0,6.000000-21.000000 0,7.000000-22.000000 0,6.000000-22.000000 0,10.000000-21.000000 0,17.000000-18.000000 0,15.000000-19.000000 0,16.000000-18.000000 0,16.000000-10.000000 0,20.000000 0.000000 0,18.000000 0.000000 0,20.000000 0.000000 0,14.000000 4.000000 0,14.000000 10.000000 0,11.000000 10.000000 0,14.000000 9.000000 0,5.000000 13.000000 0,1.000000 20.000000 0,-1.000000 18.000000 0,1.000000 20.000000 0,-9.000000 14.000000 0,-15.000000 14.000000 0,-15.000000 11.000000 0,-16.000000 14.000000 0</inkml:trace>
</inkml:ink>
</file>

<file path=ppt/ink/ink44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72750.000000 35550.000000 999,'0.000000'-77.000000'0,"0.000000"47.000000"0 ,0.000000 47.000000 0,0.000000 48.000000 0,-4.000000 24.000000 0,-5.000000 3.000000 0,-7.000000 3.000000 0,-5.000000 4.000000 0,-3.000000-6.000000 0,4.000000-11.000000 0,3.000000-14.000000 0,3.000000-11.000000 0,10.000000-32.000000 0,20.000000-50.000000 0,18.000000-50.000000 0,20.000000-50.000000 0,10.000000-19.000000 0,3.000000 13.000000 0,3.000000 12.000000 0,4.000000 13.000000 0,-3.000000 10.000000 0,-5.000000 10.000000 0,-7.000000 10.000000 0,-5.000000 9.000000 0,-3.000000 18.000000 0,4.000000 29.000000 0,3.000000 28.000000 0,3.000000 28.000000 0,-7.000000 15.000000 0,-15.000000 4.000000 0,-15.000000 3.000000 0,-16.000000 3.000000 0,-8.000000 7.000000 0,0.000000 14.000000 0,0.000000 11.000000 0,0.000000 14.000000 0,0.000000-3.000000 0,0.000000-15.000000 0,0.000000-15.000000 0,0.000000-16.000000 0</inkml:trace>
</inkml:ink>
</file>

<file path=ppt/ink/ink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23050.000000 38750.000000 999,'207.000000'-90.000000'0,"-33.000000"23.000000"0 ,-35.000000 22.000000 0,-34.000000 22.000000 0,-20.000000 8.000000 0,-2.000000-2.000000 0,-3.000000-3.000000 0,-3.000000-3.000000 0</inkml:trace>
</inkml:ink>
</file>

<file path=ppt/ink/ink450.xml><?xml version="1.0" encoding="utf-8"?>
<inkml:ink xmlns:inkml="http://www.w3.org/2003/InkML">
  <annotation type="ScanImages2ExtractSignatures">1</annotation>
  <annotation type="ScanImagesWidth">636773123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74800.000000 35450.000000 999,'21.000000'120.000000'0,"-5.000000"-9.000000"0 ,-7.000000-10.000000 0,-5.000000-8.000000 0,-8.000000-6.000000 0,-5.000000 1.000000 0,-7.000000-1.000000 0,-5.000000 1.000000 0</inkml:trace>
</inkml:ink>
</file>

<file path=ppt/ink/ink4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3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74975.000000 34400.000000 333,'108.000000'43.000000'167,"34.000000"32.000000"-1 ,35.000000 32.000000 1,34.000000 32.000000 0</inkml:trace>
</inkml:ink>
</file>

<file path=ppt/ink/ink45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75450.000000 35250.000000 999,'90.000000'29.000000'0,"-18.000000"10.000000"0 ,-19.000000 10.000000 0,-18.000000 9.000000 0,-14.000000 9.000000 0,-5.000000 9.000000 0,-7.000000 10.000000 0,-5.000000 10.000000 0,-3.000000 0.000000 0,4.000000-5.000000 0,3.000000-7.000000 0,3.000000-5.000000 0,4.000000-8.000000 0,7.000000-5.000000 0,6.000000-7.000000 0,7.000000-5.000000 0,5.000000-20.000000 0,7.000000-31.000000 0,6.000000-31.000000 0,7.000000-31.000000 0,2.000000-24.000000 0,1.000000-16.000000 0,-1.000000-15.000000 0,1.000000-15.000000 0,-1.000000-11.000000 0,1.000000-2.000000 0,-1.000000-3.000000 0,1.000000-3.000000 0,-4.000000 8.000000 0,-6.000000 23.000000 0,-6.000000 22.000000 0,-6.000000 22.000000 0</inkml:trace>
</inkml:ink>
</file>

<file path=ppt/ink/ink4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75300.000000 36700.000000 999,'26.000000'118.000000'0,"4.000000"-11.000000"0 ,3.000000-14.000000 0,3.000000-11.000000 0,1.000000-7.000000 0,1.000000 0.000000 0,-1.000000 0.000000 0,1.000000 0.000000 0,5.000000-4.000000 0,14.000000-5.000000 0,11.000000-7.000000 0,14.000000-5.000000 0,11.000000-9.000000 0,14.000000-9.000000 0,11.000000-10.000000 0,14.000000-8.000000 0,8.000000-9.000000 0,7.000000-6.000000 0,6.000000-6.000000 0,7.000000-6.000000 0,0.000000-4.000000 0,-2.000000 1.000000 0,-3.000000-1.000000 0,-3.000000 1.000000 0,-9.000000 1.000000 0,-11.000000 3.000000 0,-14.000000 3.000000 0,-11.000000 4.000000 0,-14.000000 2.000000 0,-11.000000 4.000000 0,-14.000000 3.000000 0,-11.000000 3.000000 0,-7.000000-1.000000 0,0.000000-2.000000 0,0.000000-3.000000 0,0.000000-3.000000 0</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78500.000000 37200.000000 999,'164.000000'45.000000'0,"-22.000000"-9.000000"0 ,-22.000000-10.000000 0,-21.000000-8.000000 0,-17.000000-4.000000 0,-8.000000 3.000000 0,-10.000000 3.000000 0,-9.000000 4.000000 0,-16.000000 10.000000 0,-22.000000 19.000000 0,-22.000000 19.000000 0,-21.000000 19.000000 0,-15.000000 2.000000 0,-6.000000-11.000000 0,-6.000000-14.000000 0,-6.000000-11.000000 0</inkml:trace>
</inkml:ink>
</file>

<file path=ppt/ink/ink45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81000.000000 37850.000000 999,'-72.000000'-55.000000'0,"6.000000"41.000000"0 ,7.000000 40.000000 0,6.000000 42.000000 0,9.000000 17.000000 0,13.000000-2.000000 0,12.000000-3.000000 0,13.000000-3.000000 0,10.000000-6.000000 0,10.000000-5.000000 0,10.000000-7.000000 0,9.000000-5.000000 0,7.000000-9.000000 0,7.000000-9.000000 0,6.000000-10.000000 0,7.000000-8.000000 0,4.000000-14.000000 0,3.000000-15.000000 0,3.000000-15.000000 0,4.000000-16.000000 0,-4.000000-12.000000 0,-9.000000-5.000000 0,-10.000000-7.000000 0,-8.000000-5.000000 0,-9.000000-3.000000 0,-6.000000 4.000000 0,-6.000000 3.000000 0,-6.000000 3.000000 0,-12.000000 7.000000 0,-15.000000 14.000000 0,-15.000000 11.000000 0,-16.000000 14.000000 0,-10.000000 5.000000 0,-3.000000 1.000000 0,-3.000000-1.000000 0,-2.000000 1.000000 0,-1.000000 2.000000 0,3.000000 7.000000 0,3.000000 6.000000 0,4.000000 7.000000 0,10.000000 7.000000-19,19.000000 9.000000-41,19.000000 10.000000-41,19.000000 10.000000-38</inkml:trace>
</inkml:ink>
</file>

<file path=ppt/ink/ink45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82400.000000 37850.000000 999,'-66.000000'95.000000'0,"19.000000"-9.000000"0 ,19.000000-10.000000 0,19.000000-8.000000 0,9.000000-6.000000 0,0.000000 1.000000 0,0.000000-1.000000 0,0.000000 1.000000 0,4.000000-4.000000 0,10.000000-6.000000 0,10.000000-6.000000 0,9.000000-6.000000 0,7.000000-9.000000 0,7.000000-8.000000 0,6.000000-10.000000 0,7.000000-9.000000 0,0.000000-15.000000 0,-2.000000-18.000000 0,-3.000000-19.000000 0,-3.000000-18.000000 0,-6.000000-9.000000 0,-5.000000 4.000000 0,-7.000000 3.000000 0,-5.000000 3.000000 0,-14.000000 1.000000 0,-18.000000 1.000000 0,-19.000000-1.000000 0,-18.000000 1.000000 0,-12.000000 5.000000 0,-3.000000 14.000000 0,-3.000000 11.000000 0,-2.000000 14.000000 0,3.000000 13.000000-19,14.000000 16.000000-41,11.000000 15.000000-41,14.000000 17.000000-38</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83800.000000 37800.000000 999,'-88.000000'117.000000'0,"26.000000"-16.000000"0 ,24.000000-15.000000 0,26.000000-15.000000 0,16.000000-9.000000 0,10.000000 1.000000 0,10.000000-1.000000 0,9.000000 1.000000 0,10.000000-9.000000 0,14.000000-15.000000 0,11.000000-15.000000 0,14.000000-16.000000 0,-3.000000-15.000000 0,-15.000000-11.000000 0,-15.000000-14.000000 0,-16.000000-11.000000 0,-12.000000-9.000000 0,-5.000000-3.000000 0,-7.000000-3.000000 0,-5.000000-2.000000 0,-8.000000-1.000000 0,-5.000000 3.000000 0,-7.000000 3.000000 0,-5.000000 4.000000 0,-6.000000 2.000000 0,-3.000000 4.000000 0,-3.000000 3.000000 0,-2.000000 3.000000 0</inkml:trace>
</inkml:ink>
</file>

<file path=ppt/ink/ink4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85050.000000 37900.000000 999,'-90.000000'75.000000'0,"23.000000"0.000000"0 ,22.000000 0.000000 0,22.000000 0.000000 0,12.000000 0.000000 0,3.000000 0.000000 0,3.000000 0.000000 0,4.000000 0.000000 0,4.000000-2.000000 0,6.000000-3.000000 0,7.000000-3.000000 0,6.000000-2.000000 0,9.000000-9.000000 0,13.000000-12.000000 0,12.000000-13.000000 0,13.000000-12.000000 0,6.000000-19.000000 0,0.000000-25.000000 0,0.000000-25.000000 0,0.000000-25.000000 0,-5.000000-15.000000 0,-9.000000-2.000000 0,-10.000000-3.000000 0,-8.000000-3.000000 0,-9.000000 1.000000 0,-6.000000 6.000000 0,-6.000000 7.000000 0,-6.000000 6.000000 0,-12.000000 7.000000 0,-15.000000 10.000000 0,-15.000000 10.000000 0,-16.000000 9.000000 0,-12.000000 9.000000 0,-5.000000 9.000000 0,-7.000000 10.000000 0,-5.000000 10.000000 0,-1.000000 5.000000 0,6.000000 4.000000 0,7.000000 3.000000 0,6.000000 3.000000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86800.000000 37350.000000 999,'0.000000'143.000000'0,"0.000000"-11.000000"0 ,0.000000-14.000000 0,0.000000-11.000000 0,-2.000000-7.000000 0,-3.000000 0.000000 0,-3.000000 0.000000 0,-2.000000 0.000000 0,-1.000000-2.000000 0,3.000000-3.000000 0,3.000000-3.000000 0,4.000000-2.000000 0</inkml:trace>
</inkml:ink>
</file>

<file path=ppt/ink/ink4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25675.000000 39050.000000 333,'108.000000'43.000000'167,"34.000000"32.000000"-1 ,35.000000 32.000000 1,34.000000 32.000000 0</inkml:trace>
</inkml:ink>
</file>

<file path=ppt/ink/ink4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87450.000000 38050.000000 999,'0.000000'-80.000000'0,"0.000000"41.000000"0 ,0.000000 40.000000 0,0.000000 42.000000 0,-2.000000 19.000000 0,-3.000000 1.000000 0,-3.000000-1.000000 0,-2.000000 1.000000 0,-1.000000-1.000000 0,3.000000 1.000000 0,3.000000-1.000000 0,4.000000 1.000000 0,10.000000-4.000000 0,19.000000-6.000000 0,19.000000-6.000000 0,19.000000-6.000000 0,7.000000-15.000000 0,-3.000000-21.000000 0,-3.000000-22.000000 0,-2.000000-22.000000 0,-5.000000-18.000000 0,-2.000000-11.000000 0,-3.000000-14.000000 0,-3.000000-11.000000 0,-9.000000-1.000000 0,-11.000000 13.000000 0,-14.000000 12.000000 0,-11.000000 13.000000 0,-11.000000 6.000000 0,-5.000000 0.000000 0,-7.000000 0.000000 0,-5.000000 0.000000 0,-8.000000 3.000000 0,-5.000000 6.000000 0,-7.000000 7.000000 0,-5.000000 6.000000 0,-6.000000 6.000000 0,-3.000000 6.000000 0,-3.000000 7.000000 0,-2.000000 6.000000 0,3.000000 10.000000 0,14.000000 17.000000 0,11.000000 15.000000 0,14.000000 16.000000 0</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88700.000000 37950.000000 999,'0.000000'93.000000'0,"0.000000"-11.000000"0 ,0.000000-14.000000 0,0.000000-11.000000 0,3.000000-4.000000 0,6.000000 6.000000 0,7.000000 7.000000 0,6.000000 6.000000 0,6.000000-4.000000 0,6.000000-11.000000 0,7.000000-14.000000 0,6.000000-11.000000 0,3.000000-15.000000 0,0.000000-16.000000 0,0.000000-15.000000 0,0.000000-15.000000 0,-4.000000-12.000000 0,-5.000000-6.000000 0,-7.000000-6.000000 0,-5.000000-6.000000 0,-6.000000-7.000000 0,-3.000000-6.000000 0,-3.000000-6.000000 0,-2.000000-6.000000 0,-12.000000-1.000000 0,-19.000000 7.000000 0,-18.000000 6.000000 0,-19.000000 7.000000 0,-8.000000 10.000000 0,3.000000 16.000000 0,3.000000 15.000000 0,4.000000 17.000000 0,4.000000 13.000000 0,6.000000 13.000000 0,7.000000 12.000000 0,6.000000 13.000000 0</inkml:trace>
</inkml:ink>
</file>

<file path=ppt/ink/ink462.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89950.000000 37850.000000 999,'-66.000000'73.000000'0,"19.000000"-3.000000"0 ,19.000000-3.000000 0,19.000000-2.000000 0,9.000000-3.000000 0,0.000000 1.000000 0,0.000000-1.000000 0,0.000000 1.000000 0,4.000000-3.000000 0,10.000000-2.000000 0,10.000000-3.000000 0,9.000000-3.000000 0,7.000000-7.000000 0,7.000000-9.000000 0,6.000000-10.000000 0,7.000000-8.000000 0,2.000000-15.000000 0,1.000000-19.000000 0,-1.000000-18.000000 0,1.000000-19.000000 0,-4.000000-13.000000 0,-6.000000-6.000000 0,-6.000000-6.000000 0,-6.000000-6.000000 0,-7.000000-2.000000 0,-6.000000 3.000000 0,-6.000000 3.000000 0,-6.000000 4.000000 0,-10.000000 5.000000 0,-12.000000 10.000000 0,-13.000000 10.000000 0,-12.000000 9.000000 0,-9.000000 7.000000 0,-2.000000 7.000000 0,-3.000000 6.000000 0,-3.000000 7.000000 0,-4.000000 5.000000 0,-3.000000 7.000000 0,-3.000000 6.000000 0,-2.000000 7.000000 0</inkml:trace>
</inkml:ink>
</file>

<file path=ppt/ink/ink4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91700.000000 37750.000000 999,'-113.000000'71.000000'0,"26.000000"-5.000000"0 ,24.000000-7.000000 0,26.000000-5.000000 0,15.000000-3.000000 0,6.000000 4.000000 0,7.000000 3.000000 0,6.000000 3.000000 0,4.000000 1.000000 0,4.000000 1.000000 0,3.000000-1.000000 0,3.000000 1.000000 0,4.000000-3.000000 0,7.000000-2.000000 0,6.000000-3.000000 0,7.000000-3.000000 0,5.000000-7.000000 0,7.000000-9.000000 0,6.000000-10.000000 0,7.000000-8.000000 0,0.000000-14.000000 0,-2.000000-15.000000 0,-3.000000-15.000000 0,-3.000000-16.000000 0,-4.000000-13.000000 0,-3.000000-9.000000 0,-3.000000-10.000000 0,-2.000000-8.000000 0,-8.000000-4.000000 0,-8.000000 3.000000 0,-10.000000 3.000000 0,-9.000000 4.000000 0,-7.000000 4.000000 0,-3.000000 6.000000 0,-3.000000 7.000000 0,-2.000000 6.000000 0,-9.000000 9.000000 0,-12.000000 13.000000 0,-13.000000 12.000000 0,-12.000000 13.000000 0,-5.000000 6.000000 0,3.000000 0.000000 0,3.000000 0.000000 0,4.000000 0.000000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96600.000000 38050.000000 999,'-22.000000'139.000000'0,"6.000000"-22.000000"0 ,7.000000-22.000000 0,6.000000-21.000000 0,3.000000-12.000000 0,0.000000 1.000000 0,0.000000-1.000000 0,0.000000 1.000000 0,4.000000-4.000000 0,10.000000-6.000000 0,10.000000-6.000000 0,9.000000-6.000000 0,7.000000-9.000000 0,7.000000-8.000000 0,6.000000-10.000000 0,7.000000-9.000000 0,0.000000-10.000000 0,-2.000000-9.000000 0,-3.000000-10.000000 0,-3.000000-8.000000 0,-6.000000-9.000000 0,-5.000000-6.000000 0,-7.000000-6.000000 0,-5.000000-6.000000 0,-6.000000-7.000000 0,-3.000000-6.000000 0,-3.000000-6.000000 0,-2.000000-6.000000 0,-6.000000 1.000000 0,-6.000000 9.000000 0,-6.000000 10.000000 0,-6.000000 10.000000 0,-10.000000 8.000000 0,-12.000000 10.000000 0,-13.000000 10.000000 0,-12.000000 9.000000 0,-7.000000 7.000000 0,1.000000 7.000000 0,-1.000000 6.000000 0,1.000000 7.000000 0,4.000000 7.000000 0,9.000000 9.000000 0,10.000000 10.000000 0,10.000000 10.000000 0</inkml:trace>
</inkml:ink>
</file>

<file path=ppt/ink/ink46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98200.000000 38150.000000 999,'-111.000000'6.000000'0,"28.000000"13.000000"0 ,28.000000 12.000000 0,29.000000 13.000000 0,15.000000 7.000000 0,3.000000 4.000000 0,3.000000 3.000000 0,4.000000 3.000000 0,1.000000 1.000000 0,0.000000 1.000000 0,0.000000-1.000000 0,0.000000 1.000000 0,3.000000-1.000000 0,6.000000 1.000000 0,7.000000-1.000000 0,6.000000 1.000000 0,7.000000-7.000000 0,10.000000-12.000000 0,10.000000-13.000000 0,9.000000-12.000000 0,4.000000-12.000000 0,1.000000-8.000000 0,-1.000000-10.000000 0,1.000000-9.000000 0,-3.000000-12.000000 0,-2.000000-11.000000 0,-3.000000-14.000000 0,-3.000000-11.000000 0,-7.000000-9.000000 0,-9.000000-3.000000 0,-10.000000-3.000000 0,-8.000000-2.000000 0,-9.000000 2.000000 0,-6.000000 9.000000 0,-6.000000 10.000000 0,-6.000000 10.000000 0,-16.000000 7.000000 0,-25.000000 6.000000 0,-25.000000 7.000000 0,-25.000000 6.000000 0,-4.000000 10.000000 0,20.000000 17.000000 0,18.000000 15.000000 0,20.000000 16.000000 0</inkml:trace>
</inkml:ink>
</file>

<file path=ppt/ink/ink46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99150.000000 38450.000000 999,'-44.000000'93.000000'0,"13.000000"-11.000000"0 ,12.000000-14.000000 0,13.000000-11.000000 0,7.000000-4.000000 0,4.000000 6.000000 0,3.000000 7.000000 0,3.000000 6.000000 0,10.000000-4.000000 0,20.000000-11.000000 0,18.000000-14.000000 0,20.000000-11.000000 0,6.000000-20.000000 0,-2.000000-24.000000 0,-3.000000-26.000000 0,-3.000000-24.000000 0,-7.000000-15.000000 0,-9.000000-3.000000 0,-10.000000-3.000000 0,-8.000000-2.000000 0,-9.000000-1.000000 0,-6.000000 3.000000 0,-6.000000 3.000000 0,-6.000000 4.000000 0,-10.000000 5.000000 0,-12.000000 10.000000 0,-13.000000 10.000000 0,-12.000000 9.000000 0,-12.000000 7.000000 0,-8.000000 7.000000 0,-10.000000 6.000000 0,-9.000000 7.000000 0,-4.000000 5.000000 0,4.000000 7.000000 0,3.000000 6.000000 0,3.000000 7.000000 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100600.000000 38450.000000 999,'-22.000000'117.000000'0,"6.000000"-16.000000"0 ,7.000000-15.000000 0,6.000000-15.000000 0,6.000000-11.000000 0,6.000000-2.000000 0,7.000000-3.000000 0,6.000000-3.000000 0,7.000000-7.000000 0,10.000000-9.000000 0,10.000000-10.000000 0,9.000000-8.000000 0,6.000000-9.000000 0,3.000000-6.000000 0,3.000000-6.000000 0,4.000000-6.000000 0,-3.000000-13.000000 0,-5.000000-19.000000 0,-7.000000-18.000000 0,-5.000000-19.000000 0,-8.000000-8.000000 0,-5.000000 3.000000 0,-7.000000 3.000000 0,-5.000000 4.000000 0,-11.000000 1.000000 0,-11.000000 0.000000 0,-14.000000 0.000000 0,-11.000000 0.000000 0,-12.000000 3.000000 0,-9.000000 6.000000 0,-10.000000 7.000000 0,-8.000000 6.000000 0,-8.000000 9.000000 0,-2.000000 13.000000 0,-3.000000 12.000000 0,-3.000000 13.000000 0,-1.000000 9.000000 0,4.000000 6.000000 0,3.000000 7.000000 0,3.000000 6.000000 0</inkml:trace>
</inkml:ink>
</file>

<file path=ppt/ink/ink46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102350.000000 38300.000000 999,'-90.000000'-11.000000'0,"23.000000"28.000000"0 ,22.000000 28.000000 0,22.000000 29.000000 0,10.000000 15.000000 0,1.000000 3.000000 0,-1.000000 3.000000 0,1.000000 4.000000 0,1.000000-4.000000 0,3.000000-9.000000 0,3.000000-10.000000 0,4.000000-8.000000 0,11.000000-11.000000 0,23.000000-8.000000 0,22.000000-10.000000 0,22.000000-9.000000 0,5.000000-15.000000 0,-8.000000-18.000000 0,-10.000000-19.000000 0,-9.000000-18.000000 0,-9.000000-10.000000 0,-5.000000 0.000000 0,-7.000000 0.000000 0,-5.000000 0.000000 0,-8.000000 0.000000 0,-5.000000 0.000000 0,-7.000000 0.000000 0,-5.000000 0.000000 0,-9.000000 0.000000 0,-9.000000 0.000000 0,-10.000000 0.000000 0,-8.000000 0.000000 0,-8.000000 3.000000 0,-2.000000 6.000000 0,-3.000000 7.000000 0,-3.000000 6.000000 0,-2.000000 6.000000-19,0.000000 6.000000-41,0.000000 7.000000-41,0.000000 6.000000-38</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103400.000000 38700.000000 999,'-68.000000'75.000000'0,"17.000000"0.000000"0 ,15.000000 0.000000 0,16.000000 0.000000 0,9.000000-2.000000 0,3.000000-3.000000 0,3.000000-3.000000 0,4.000000-2.000000 0,7.000000-5.000000 0,13.000000-2.000000 0,12.000000-3.000000 0,13.000000-3.000000 0,6.000000-9.000000 0,0.000000-11.000000 0,0.000000-14.000000 0,0.000000-11.000000 0,1.000000-12.000000 0,4.000000-9.000000 0,3.000000-10.000000 0,3.000000-8.000000 0,-2.000000-11.000000 0,-6.000000-8.000000 0,-6.000000-10.000000 0,-6.000000-9.000000 0,-7.000000-4.000000 0,-6.000000 4.000000 0,-6.000000 3.000000 0,-6.000000 3.000000 0,-7.000000 3.000000 0,-6.000000 3.000000 0,-6.000000 3.000000 0,-6.000000 4.000000 0,-10.000000 4.000000 0,-12.000000 6.000000 0,-13.000000 7.000000 0,-12.000000 6.000000 0,-7.000000 4.000000 0,1.000000 4.000000 0,-1.000000 3.000000 0,1.000000 3.000000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27800.000000 36850.000000 999,'-97.000000'35.000000'0,"6.000000"23.000000"0 ,7.000000 22.000000 0,6.000000 22.000000 0,3.000000 10.000000 0,0.000000 1.000000 0,0.000000-1.000000 0,0.000000 1.000000 0,3.000000-3.000000 0,6.000000-2.000000 0,7.000000-3.000000 0,6.000000-3.000000 0,9.000000-9.000000 0,13.000000-11.000000 0,12.000000-14.000000 0,13.000000-11.000000 0,23.000000-22.000000 0,34.000000-27.000000 0,35.000000-28.000000 0,35.000000-28.000000 0,14.000000-18.000000 0,-2.000000-6.000000 0,-3.000000-6.000000 0,-3.000000-6.000000 0,-2.000000-2.000000 0,0.000000 3.000000 0,0.000000 3.000000 0,0.000000 4.000000 0,-10.000000 7.000000 0,-18.000000 13.000000 0,-19.000000 12.000000 0,-18.000000 13.000000 0,-26.000000 16.000000 0,-31.000000 23.000000 0,-31.000000 22.000000 0,-31.000000 22.000000 0,-15.000000 4.000000 0,4.000000-12.000000 0,3.000000-13.000000 0,3.000000-12.000000 0,1.000000-16.000000 0,1.000000-19.000000 0,-1.000000-18.000000 0,1.000000-19.000000 0,10.000000 20.000000 0,22.000000 59.000000 0,22.000000 60.000000 0,23.000000 60.000000 0,10.000000 32.000000 0,0.000000 6.000000 0,0.000000 7.000000 0,0.000000 6.000000 0,-2.000000-5.000000 0,-3.000000-16.000000 0,-3.000000-15.000000 0,-2.000000-15.000000 0,0.000000-14.000000 0,7.000000-8.000000 0,6.000000-10.000000 0,7.000000-9.000000 0,-1.000000-24.000000 0,-6.000000-37.000000 0,-6.000000-38.000000 0,-6.000000-37.000000 0</inkml:trace>
</inkml:ink>
</file>

<file path=ppt/ink/ink47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104700.000000 38900.000000 999,'82.000000'-60.000000'0,"-33.000000"32.000000"0 ,-35.000000 31.000000 0,-34.000000 32.000000 0,-15.000000 18.000000 0,7.000000 6.000000 0,6.000000 7.000000 0,7.000000 6.000000 0,8.000000 3.000000 0,14.000000 0.000000 0,11.000000 0.000000 0,14.000000 0.000000 0,13.000000-5.000000 0,16.000000-9.000000 0,15.000000-10.000000 0,17.000000-8.000000 0,3.000000-23.000000 0,-5.000000-34.000000 0,-7.000000-35.000000 0,-5.000000-33.000000 0,-12.000000-15.000000 0,-16.000000 6.000000 0,-15.000000 7.000000 0,-15.000000 6.000000 0,-14.000000-5.000000 0,-8.000000-16.000000 0,-10.000000-15.000000 0,-9.000000-15.000000 0,-12.000000 4.000000 0,-11.000000 25.000000 0,-14.000000 25.000000 0,-11.000000 25.000000 0,-3.000000 23.000000 0,10.000000 22.000000 0,10.000000 22.000000 0,9.000000 23.000000 0</inkml:trace>
</inkml:ink>
</file>

<file path=ppt/ink/ink47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106750.000000 37750.000000 999,'1.000000'189.000000'0,"4.000000"-22.000000"0 ,3.000000-22.000000 0,3.000000-21.000000 0,-1.000000-14.000000 0,-2.000000-2.000000 0,-3.000000-3.000000 0,-3.000000-3.000000 0,-1.000000 5.000000 0,4.000000 17.000000 0,3.000000 15.000000 0,3.000000 16.000000 0</inkml:trace>
</inkml:ink>
</file>

<file path=ppt/ink/ink4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86750.000000 41150.000000 999,'-71.000000'85.000000'0,"10.000000"23.000000"0 ,10.000000 22.000000 0,9.000000 22.000000 0,9.000000 1.000000 0,9.000000-19.000000 0,10.000000-18.000000 0,10.000000-19.000000 0,8.000000-16.000000 0,10.000000-12.000000 0,10.000000-13.000000 0,9.000000-12.000000 0,7.000000-12.000000 0,7.000000-8.000000 0,6.000000-10.000000 0,7.000000-9.000000 0,0.000000-16.000000 0,-2.000000-22.000000 0,-3.000000-22.000000 0,-3.000000-21.000000 0,-6.000000-12.000000 0,-5.000000 1.000000 0,-7.000000-1.000000 0,-5.000000 1.000000 0,-6.000000 1.000000 0,-3.000000 3.000000 0,-3.000000 3.000000 0,-2.000000 4.000000 0,-8.000000 4.000000 0,-8.000000 6.000000 0,-10.000000 7.000000 0,-9.000000 6.000000 0,-9.000000 7.000000 0,-5.000000 10.000000 0,-7.000000 10.000000 0,-5.000000 9.000000 0,-4.000000 6.000000 0,0.000000 3.000000 0,0.000000 3.000000 0,0.000000 4.000000 0</inkml:trace>
</inkml:ink>
</file>

<file path=ppt/ink/ink473.xml><?xml version="1.0" encoding="utf-8"?>
<inkml:ink xmlns:inkml="http://www.w3.org/2003/InkML">
  <annotation type="ScanImages2ExtractSignatures">1</annotation>
  <annotation type="ScanImagesWidth">271005235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88050.000000 40950.000000 999,'0.000000'210.000000'0,"0.000000"-27.000000"0 ,0.000000-28.000000 0,0.000000-28.000000 0,0.000000-13.000000 0,0.000000 3.000000 0,0.000000 3.000000 0,0.000000 4.000000 0,0.000000-4.000000 0,0.000000-9.000000 0,0.000000-10.000000 0,0.000000-8.000000 0,1.000000-11.000000 0,4.000000-8.000000 0,3.000000-10.000000 0,3.000000-9.000000 0</inkml:trace>
</inkml:ink>
</file>

<file path=ppt/ink/ink4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89400.000000 41150.000000 999,'-21.000000'210.000000'0,"10.000000"-27.000000"0 ,10.000000-28.000000 0,9.000000-28.000000 0,4.000000-15.000000 0,1.000000 1.000000 0,-1.000000-1.000000 0,1.000000 1.000000 0,-3.000000-4.000000 0,-2.000000-6.000000 0,-3.000000-6.000000 0,-3.000000-6.000000 0,-1.000000-9.000000 0,4.000000-8.000000 0,3.000000-10.000000 0,3.000000-9.000000 0</inkml:trace>
</inkml:ink>
</file>

<file path=ppt/ink/ink4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90650.000000 41800.000000 999,'-21.000000'123.000000'0,"10.000000"-3.000000"0 ,10.000000-3.000000 0,9.000000-2.000000 0,7.000000-8.000000 0,7.000000-8.000000 0,6.000000-10.000000 0,7.000000-9.000000 0,4.000000-10.000000 0,3.000000-9.000000 0,3.000000-10.000000 0,4.000000-8.000000 0,1.000000-11.000000 0,0.000000-8.000000 0,0.000000-10.000000 0,0.000000-9.000000 0,3.000000-18.000000 0,6.000000-24.000000 0,7.000000-26.000000 0,6.000000-24.000000 0,-2.000000-13.000000 0,-9.000000 0.000000 0,-10.000000 0.000000 0,-8.000000 0.000000 0,-9.000000 3.000000 0,-6.000000 6.000000 0,-6.000000 7.000000 0,-6.000000 6.000000 0,-10.000000 7.000000 0,-12.000000 10.000000 0,-13.000000 10.000000 0,-12.000000 9.000000 0,-12.000000 9.000000 0,-8.000000 9.000000 0,-10.000000 10.000000 0,-9.000000 10.000000 0,-5.000000 7.000000 0,0.000000 6.000000 0,0.000000 7.000000 0,0.000000 6.000000 0,3.000000 1.000000 0,6.000000-3.000000 0,7.000000-3.000000 0,6.000000-2.000000 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94450.000000 42150.000000 999,'-24.000000'93.000000'0,"4.000000"-11.000000"0 ,3.000000-14.000000 0,3.000000-11.000000 0,4.000000-1.000000 0,7.000000 13.000000 0,6.000000 12.000000 0,7.000000 13.000000 0,10.000000-9.000000 0,16.000000-27.000000 0,15.000000-28.000000 0,17.000000-28.000000 0,2.000000-23.000000 0,-9.000000-15.000000 0,-10.000000-15.000000 0,-8.000000-16.000000 0,-8.000000-5.000000 0,-2.000000 6.000000 0,-3.000000 7.000000 0,-3.000000 6.000000 0,-6.000000-1.000000 0,-5.000000-5.000000 0,-7.000000-7.000000 0,-5.000000-5.000000 0,-9.000000 0.000000 0,-9.000000 10.000000 0,-10.000000 10.000000 0,-8.000000 9.000000 0,-9.000000 9.000000 0,-6.000000 9.000000 0,-6.000000 10.000000 0,-6.000000 10.000000 0</inkml:trace>
</inkml:ink>
</file>

<file path=ppt/ink/ink47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95900.000000 41850.000000 999,'-2.000000'-71.000000'0,"-3.000000"60.000000"0 ,-3.000000 60.000000 0,-2.000000 59.000000 0,-1.000000 26.000000 0,3.000000-6.000000 0,3.000000-6.000000 0,4.000000-6.000000 0,1.000000-7.000000 0,0.000000-6.000000 0,0.000000-6.000000 0,0.000000-6.000000 0,0.000000-7.000000 0,0.000000-6.000000 0,0.000000-6.000000 0,0.000000-6.000000 0</inkml:trace>
</inkml:ink>
</file>

<file path=ppt/ink/ink47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97000.000000 41550.000000 999,'-21.000000'106.000000'0,"10.000000"13.000000"0 ,10.000000 12.000000 0,9.000000 13.000000 0,2.000000-1.000000 0,-2.000000-11.000000 0,-3.000000-14.000000 0,-3.000000-11.000000 0,-2.000000-14.000000 0,0.000000-11.000000 0,0.000000-14.000000 0,0.000000-11.000000 0,0.000000-7.000000 0,0.000000 0.000000 0,0.000000 0.000000 0,0.000000 0.000000 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98750.000000 41600.000000 999,'21.000000'210.000000'0,"-5.000000"-27.000000"0 ,-7.000000-28.000000 0,-5.000000-28.000000 0,-3.000000-13.000000 0,4.000000 3.000000 0,3.000000 3.000000 0,3.000000 4.000000 0,-1.000000-7.000000 0,-2.000000-16.000000 0,-3.000000-15.000000 0,-3.000000-15.000000 0,-2.000000-11.000000 0,0.000000-2.000000 0,0.000000-3.000000 0,0.000000-3.000000 0</inkml:trace>
</inkml:ink>
</file>

<file path=ppt/ink/ink4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27800.000000 37900.000000 999,'-72.000000'207.000000'0,"6.000000"-33.000000"0 ,7.000000-35.000000 0,6.000000-34.000000 0,4.000000-21.000000 0,4.000000-6.000000 0,3.000000-6.000000 0,3.000000-6.000000 0</inkml:trace>
</inkml:ink>
</file>

<file path=ppt/ink/ink4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100000.000000 42250.000000 999,'-46.000000'98.000000'0,"10.000000"-3.000000"0 ,10.000000-3.000000 0,9.000000-2.000000 0,9.000000-6.000000 0,9.000000-6.000000 0,10.000000-6.000000 0,10.000000-6.000000 0,5.000000-7.000000 0,4.000000-6.000000 0,3.000000-6.000000 0,3.000000-6.000000 0,3.000000-7.000000 0,3.000000-6.000000 0,3.000000-6.000000 0,4.000000-6.000000 0,2.000000-18.000000 0,4.000000-28.000000 0,3.000000-28.000000 0,3.000000-27.000000 0,-7.000000-11.000000 0,-15.000000 10.000000 0,-15.000000 10.000000 0,-16.000000 9.000000 0,-8.000000 6.000000 0,0.000000 3.000000 0,0.000000 3.000000 0,0.000000 4.000000 0,-11.000000 4.000000 0,-22.000000 6.000000 0,-22.000000 7.000000 0,-21.000000 6.000000 0,-7.000000 4.000000 0,9.000000 4.000000 0,10.000000 3.000000 0,10.000000 3.000000 0</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102000.000000 41800.000000 999,'0.000000'237.000000'0,"0.000000"-24.000000"0 ,0.000000-26.000000 0,0.000000-24.000000 0,0.000000-17.000000 0,0.000000-5.000000 0,0.000000-7.000000 0,0.000000-5.000000 0,0.000000-12.000000 0,0.000000-16.000000 0,0.000000-15.000000 0,0.000000-15.000000 0</inkml:trace>
</inkml:ink>
</file>

<file path=ppt/ink/ink4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102900.000000 42450.000000 999,'-22.000000'96.000000'0,"6.000000"-5.000000"0 ,7.000000-7.000000 0,6.000000-5.000000 0,6.000000-6.000000 0,6.000000-3.000000 0,7.000000-3.000000 0,6.000000-2.000000 0,7.000000-8.000000 0,10.000000-8.000000 0,10.000000-10.000000 0,9.000000-9.000000 0,2.000000-7.000000 0,-2.000000-3.000000 0,-3.000000-3.000000 0,-3.000000-2.000000 0,-2.000000-12.000000 0,0.000000-19.000000 0,0.000000-18.000000 0,0.000000-19.000000 0,-4.000000-12.000000 0,-5.000000-2.000000 0,-7.000000-3.000000 0,-5.000000-3.000000 0,-8.000000-2.000000 0,-5.000000 0.000000 0,-7.000000 0.000000 0,-5.000000 0.000000 0,-8.000000 3.000000 0,-5.000000 6.000000 0,-7.000000 7.000000 0,-5.000000 6.000000 0,-9.000000 7.000000 0,-9.000000 10.000000 0,-10.000000 10.000000 0,-8.000000 9.000000 0,-6.000000 10.000000-19,1.000000 14.000000-41,-1.000000 11.000000-41,1.000000 14.000000-38</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10100.000000 9250.000000 999,'-119.000000'134.000000'0,"13.000000"19.000000"0 ,12.000000 19.000000 0,13.000000 19.000000 0,9.000000-2.000000 0,6.000000-22.000000 0,7.000000-22.000000 0,6.000000-21.000000 0,-7.000000 11.000000 0,-18.000000 48.000000 0,-19.000000 47.000000 0,-18.000000 47.000000 0,2.000000-4.000000 0,26.000000-53.000000 0,24.000000-53.000000 0,26.000000-52.000000 0</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8500.000000 11650.000000 999,'-44.000000'304.000000'0,"13.000000"-40.000000"0 ,12.000000-40.000000 0,13.000000-41.000000 0,7.000000-32.000000 0,4.000000-21.000000 0,3.000000-22.000000 0,3.000000-22.000000 0,7.000000-19.000000 0,14.000000-16.000000 0,11.000000-15.000000 0,14.000000-15.000000 0,11.000000-25.000000 0,14.000000-30.000000 0,11.000000-32.000000 0,14.000000-30.000000 0,2.000000-15.000000 0,-6.000000 3.000000 0,-6.000000 3.000000 0,-6.000000 4.000000 0,-10.000000 8.000000 0,-12.000000 17.000000 0,-13.000000 15.000000 0,-12.000000 16.000000 0</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6450.000000 15550.000000 999,'-44.000000'173.000000'0,"13.000000"-3.000000"0 ,12.000000-3.000000 0,13.000000-2.000000 0,9.000000-14.000000 0,6.000000-21.000000 0,7.000000-22.000000 0,6.000000-22.000000 0</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7150.000000 15650.000000 999,'164.000000'-61.000000'0,"-22.000000"28.000000"0 ,-22.000000 28.000000 0,-21.000000 29.000000 0,-24.000000 21.000000 0,-25.000000 16.000000 0,-25.000000 15.000000 0,-25.000000 17.000000 0,-18.000000 5.000000 0,-8.000000-3.000000 0,-10.000000-3.000000 0,-9.000000-2.000000 0,-4.000000-6.000000 0,4.000000-6.000000 0,3.000000-6.000000 0,3.000000-6.000000 0,4.000000-6.000000 0,7.000000-2.000000 0,6.000000-3.000000 0,7.000000-3.000000 0,13.000000-13.000000 0,22.000000-22.000000 0,22.000000-22.000000 0,23.000000-21.000000 0,8.000000-12.000000 0,-3.000000 1.000000 0,-3.000000-1.000000 0,-2.000000 1.000000 0,-5.000000 2.000000 0,-2.000000 7.000000 0,-3.000000 6.000000 0,-3.000000 7.000000 0</inkml:trace>
</inkml:ink>
</file>

<file path=ppt/ink/ink4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7: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86600.000000 43650.000000 999,'210.000000'-66.000000'0,"-27.000000"19.000000"0 ,-28.000000 19.000000 0,-28.000000 19.000000 0,-18.000000 12.000000 0,-6.000000 6.000000 0,-6.000000 7.000000 0,-6.000000 6.000000 0,9.000000 4.000000 0,25.000000 4.000000 0,25.000000 3.000000 0,25.000000 3.000000 0,15.000000-4.000000 0,7.000000-8.000000 0,6.000000-10.000000 0,7.000000-9.000000 0,10.000000-7.000000 0,16.000000-3.000000 0,15.000000-3.000000 0,17.000000-2.000000 0,7.000000-3.000000 0,0.000000 1.000000 0,0.000000-1.000000 0,0.000000 1.000000 0,1.000000 2.000000 0,4.000000 7.000000 0,3.000000 6.000000 0,3.000000 7.000000 0,-2.000000 2.000000 0,-6.000000 1.000000 0,-6.000000-1.000000 0,-6.000000 1.000000 0,-4.000000 1.000000 0,1.000000 3.000000 0,-1.000000 3.000000 0,1.000000 4.000000 0,-6.000000-1.000000 0,-8.000000-3.000000 0,-10.000000-3.000000 0,-9.000000-2.000000 0,-5.000000-1.000000 0,0.000000 3.000000 0,0.000000 3.000000 0,0.000000 4.000000 0,-2.000000-1.000000 0,-3.000000-3.000000 0,-3.000000-3.000000 0,-2.000000-2.000000 0,-8.000000-1.000000 0,-8.000000 3.000000 0,-10.000000 3.000000 0,-9.000000 4.000000 0,-9.000000 1.000000 0,-5.000000 0.000000 0,-7.000000 0.000000 0,-5.000000 0.000000 0,-8.000000-2.000000 0,-5.000000-3.000000 0,-7.000000-3.000000 0,-5.000000-2.000000 0,-6.000000-3.000000 0,-3.000000 1.000000 0,-3.000000-1.000000 0,-2.000000 1.000000 0,-5.000000-1.000000 0,-2.000000 1.000000 0,-3.000000-1.000000 0,-3.000000 1.000000 0,-1.000000-3.000000 0,4.000000-2.000000 0,3.000000-3.000000 0,3.000000-3.000000 0,1.000000-1.000000 0,1.000000 4.000000 0,-1.000000 3.000000 0,1.000000 3.000000 0,-3.000000-1.000000 0,-2.000000-2.000000 0,-3.000000-3.000000 0,-3.000000-3.000000 0,-2.000000-2.000000 0,0.000000 0.000000 0,0.000000 0.000000 0,0.000000 0.000000 0,-4.000000 1.000000 0,-5.000000 4.000000 0,-7.000000 3.000000 0,-5.000000 3.000000 0,-3.000000 1.000000 0,4.000000 1.000000 0,3.000000-1.000000 0,3.000000 1.000000 0,-1.000000-1.000000 0,-2.000000 1.000000 0,-3.000000-1.000000 0,-3.000000 1.000000 0,-6.000000-1.000000 0,-5.000000 1.000000 0,-7.000000-1.000000 0,-5.000000 1.000000 0,-3.000000-3.000000 0,4.000000-2.000000 0,3.000000-3.000000 0,3.000000-3.000000 0,-1.000000-1.000000 0,-2.000000 4.000000 0,-3.000000 3.000000 0,-3.000000 3.000000 0,-2.000000-1.000000 0,0.000000-2.000000 0,0.000000-3.000000 0,0.000000-3.000000 0,6.000000-1.000000 0,13.000000 4.000000 0,12.000000 3.000000 0,13.000000 3.000000 0,-1.000000-1.000000 0,-11.000000-2.000000 0,-14.000000-3.000000 0,-11.000000-3.000000 0,-20.000000-2.000000 0,-24.000000 0.000000 0,-26.000000 0.000000 0,-24.000000 0.000000 0</inkml:trace>
</inkml:ink>
</file>

<file path=ppt/ink/ink4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93450.000000 45400.000000 999,'-22.000000'-82.000000'0,"6.000000"39.000000"0 ,7.000000 36.000000 0,6.000000 39.000000 0,6.000000 22.000000 0,6.000000 10.000000 0,7.000000 10.000000 0,6.000000 9.000000 0,-1.000000 6.000000 0,-5.000000 3.000000 0,-7.000000 3.000000 0,-5.000000 4.000000 0,-3.000000 2.000000 0,4.000000 4.000000 0,3.000000 3.000000 0,3.000000 3.000000 0,1.000000-5.000000 0,1.000000-12.000000 0,-1.000000-13.000000 0,1.000000-12.000000 0,4.000000-13.000000 0,9.000000-12.000000 0,10.000000-13.000000 0,10.000000-12.000000 0,5.000000-19.000000 0,4.000000-25.000000 0,3.000000-25.000000 0,3.000000-25.000000 0,-1.000000-16.000000 0,-2.000000-6.000000 0,-3.000000-6.000000 0,-3.000000-6.000000 0,-4.000000-4.000000 0,-3.000000 1.000000 0,-3.000000-1.000000 0,-2.000000 1.000000 0,-5.000000 4.000000 0,-2.000000 9.000000 0,-3.000000 10.000000 0,-3.000000 10.000000 0</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95300.000000 45650.000000 999,'-4.000000'120.000000'0,"-5.000000"-9.000000"0 ,-7.000000-10.000000 0,-5.000000-8.000000 0,-1.000000-11.000000 0,6.000000-8.000000 0,7.000000-10.000000 0,6.000000-9.000000 0,-1.000000 2.000000 0,-5.000000 17.000000 0,-7.000000 15.000000 0,-5.000000 16.000000 0,-4.000000 10.000000 0,0.000000 7.000000 0,0.000000 6.000000 0,0.000000 7.000000 0,3.000000-7.000000 0,6.000000-19.000000 0,7.000000-18.000000 0,6.000000-19.000000 0,3.000000-24.000000 0,0.000000-28.000000 0,0.000000-28.000000 0,0.000000-27.000000 0</inkml:trace>
</inkml:ink>
</file>

<file path=ppt/ink/ink4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28200.000000 37900.000000 999,'92.000000'115.000000'0,"-16.000000"-18.000000"0 ,-15.000000-19.000000 0,-15.000000-18.000000 0,-9.000000-12.000000 0,1.000000-3.000000 0,-1.000000-3.000000 0,1.000000-2.000000 0</inkml:trace>
</inkml:ink>
</file>

<file path=ppt/ink/ink490.xml><?xml version="1.0" encoding="utf-8"?>
<inkml:ink xmlns:inkml="http://www.w3.org/2003/InkML">
  <annotation type="ScanImages2ExtractSignatures">1</annotation>
  <annotation type="ScanImagesWidth">38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95150.000000 45350.000000 999,'142.000000'-22.000000'0,"-16.000000"6.000000"0 ,-15.000000 7.000000 0,-15.000000 6.000000 0,-14.000000 9.000000 0,-8.000000 13.000000 0,-10.000000 12.000000 0,-9.000000 13.000000 0,-9.000000 7.000000 0,-5.000000 4.000000 0,-7.000000 3.000000 0,-5.000000 3.000000 0,-17.000000-1.000000 0,-24.000000-2.000000 0,-26.000000-3.000000 0,-24.000000-3.000000 0,-12.000000-7.000000 0,4.000000-9.000000 0,3.000000-10.000000 0,3.000000-8.000000 0,3.000000-4.000000 0,3.000000 3.000000 0,3.000000 3.000000 0,4.000000 4.000000 0</inkml:trace>
</inkml:ink>
</file>

<file path=ppt/ink/ink4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96900.000000 46050.000000 999,'-75.000000'82.000000'0,"0.000000"17.000000"0 ,0.000000 15.000000 0,0.000000 16.000000 0,6.000000 7.000000 0,13.000000 1.000000 0,12.000000-1.000000 0,13.000000 1.000000 0,7.000000-6.000000 0,4.000000-8.000000 0,3.000000-10.000000 0,3.000000-9.000000 0,14.000000-13.000000 0,25.000000-16.000000 0,25.000000-15.000000 0,25.000000-15.000000 0,10.000000-18.000000 0,-2.000000-19.000000 0,-3.000000-18.000000 0,-3.000000-19.000000 0,-1.000000-16.000000 0,4.000000-12.000000 0,3.000000-13.000000 0,3.000000-12.000000 0,-1.000000-13.000000 0,-2.000000-12.000000 0,-3.000000-13.000000 0,-3.000000-12.000000 0,-12.000000 1.000000 0,-18.000000 16.000000 0,-19.000000 15.000000 0,-18.000000 17.000000 0,-15.000000 5.000000 0,-9.000000-3.000000 0,-10.000000-3.000000 0,-8.000000-2.000000 0,-11.000000 5.000000 0,-8.000000 16.000000 0,-10.000000 15.000000 0,-9.000000 17.000000 0,-5.000000 13.000000 0,0.000000 13.000000 0,0.000000 12.000000 0,0.000000 13.000000 0</inkml:trace>
</inkml:ink>
</file>

<file path=ppt/ink/ink49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87350.000000 33700.000000 999,'46.000000'185.000000'0,"-5.000000"-27.000000"0 ,-7.000000-28.000000 0,-5.000000-28.000000 0,-4.000000-17.000000 0,0.000000-2.000000 0,0.000000-3.000000 0,0.000000-3.000000 0,-2.000000-6.000000 0,-3.000000-5.000000 0,-3.000000-7.000000 0,-2.000000-5.000000 0,3.000000-26.000000 0,14.000000-44.000000 0,11.000000-43.000000 0,14.000000-44.000000 0,3.000000-21.000000 0,-2.000000 4.000000 0,-3.000000 3.000000 0,-3.000000 3.000000 0,-2.000000 6.000000 0,0.000000 9.000000 0,0.000000 10.000000 0,0.000000 10.000000 0</inkml:trace>
</inkml:ink>
</file>

<file path=ppt/ink/ink49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88750.000000 33800.000000 999,'0.000000'101.000000'0,"0.000000"4.000000"0 ,0.000000 3.000000 0,0.000000 3.000000 0,-4.000000 1.000000 0,-5.000000 1.000000 0,-7.000000-1.000000 0,-5.000000 1.000000 0,-3.000000-4.000000 0,4.000000-6.000000 0,3.000000-6.000000 0,3.000000-6.000000 0,9.000000-31.000000 0,16.000000-52.000000 0,15.000000-53.000000 0,17.000000-53.000000 0</inkml:trace>
</inkml:ink>
</file>

<file path=ppt/ink/ink49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88800.000000 33900.000000 999,'-16.000000'-113.000000'0,"19.000000"26.000000"0 ,19.000000 24.000000 0,19.000000 26.000000 0,10.000000 15.000000 0,4.000000 6.000000 0,3.000000 7.000000 0,3.000000 6.000000 0,-1.000000 4.000000 0,-2.000000 4.000000 0,-3.000000 3.000000 0,-3.000000 3.000000 0,-12.000000 14.000000 0,-18.000000 25.000000 0,-19.000000 25.000000 0,-18.000000 25.000000 0,-17.000000 6.000000 0,-11.000000-12.000000 0,-14.000000-13.000000 0,-11.000000-12.000000 0,-6.000000-10.000000 0,4.000000-6.000000 0,3.000000-6.000000 0,3.000000-6.000000 0</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89900.000000 34150.000000 999,'-74.000000'76.000000'0,"4.000000"4.000000"0 ,3.000000 3.000000 0,3.000000 3.000000 0,3.000000-1.000000 0,3.000000-2.000000 0,3.000000-3.000000 0,4.000000-3.000000 0,4.000000-6.000000 0,6.000000-5.000000 0,7.000000-7.000000 0,6.000000-5.000000 0</inkml:trace>
</inkml:ink>
</file>

<file path=ppt/ink/ink496.xml><?xml version="1.0" encoding="utf-8"?>
<inkml:ink xmlns:inkml="http://www.w3.org/2003/InkML">
  <annotation type="ScanImages2ExtractSignatures">1</annotation>
  <annotation type="ScanImagesWidth">2883639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89900.000000 34300.000000 999,'67.000000'182.000000'0,"-16.000000"-33.000000"0 ,-15.000000-35.000000 0,-15.000000-34.000000 0,-6.000000-21.000000 0,7.000000-6.000000 0,6.000000-6.000000 0,7.000000-6.000000 0,2.000000-15.000000 0,1.000000-21.000000 0,-1.000000-22.000000 0,1.000000-22.000000 0,-1.000000-15.000000 0,1.000000-5.000000 0,-1.000000-7.000000 0,1.000000-5.000000 0,1.000000-6.000000 0,3.000000-3.000000 0,3.000000-3.000000 0,4.000000-2.000000 0,-1.000000 2.000000 0,-3.000000 9.000000 0,-3.000000 10.000000 0,-2.000000 10.000000 0</inkml:trace>
</inkml:ink>
</file>

<file path=ppt/ink/ink497.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91600.000000 34050.000000 999,'-2.000000'184.000000'0,"-3.000000"-31.000000"0 ,-3.000000-31.000000 0,-2.000000-31.000000 0,-5.000000-18.000000 0,-2.000000-3.000000 0,-3.000000-3.000000 0,-3.000000-2.000000 0,1.000000-3.000000 0,6.000000 1.000000 0,7.000000-1.000000 0,6.000000 1.000000 0</inkml:trace>
</inkml:ink>
</file>

<file path=ppt/ink/ink49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97950.000000 34000.000000 999,'0.000000'-94.000000'0,"0.000000"63.000000"0 ,0.000000 62.000000 0,0.000000 63.000000 0,0.000000 31.000000 0,0.000000 0.000000 0,0.000000 0.000000 0,0.000000 0.000000 0,1.000000 0.000000 0,4.000000 0.000000 0,3.000000 0.000000 0,3.000000 0.000000 0,1.000000-8.000000 0,1.000000-16.000000 0,-1.000000-15.000000 0,1.000000-15.000000 0,5.000000-20.000000 0,14.000000-21.000000 0,11.000000-22.000000 0,14.000000-22.000000 0,5.000000-21.000000 0,1.000000-18.000000 0,-1.000000-19.000000 0,1.000000-18.000000 0,-1.000000-12.000000 0,1.000000-3.000000 0,-1.000000-3.000000 0,1.000000-2.000000 0,-3.000000 0.000000 0,-2.000000 7.000000 0,-3.000000 6.000000 0,-3.000000 7.000000 0</inkml:trace>
</inkml:ink>
</file>

<file path=ppt/ink/ink499.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99800.000000 34050.000000 999,'-71.000000'146.000000'0,"10.000000"-5.000000"0 ,10.000000-7.000000 0,9.000000-5.000000 0,2.000000 0.000000 0,-2.000000 10.000000 0,-3.000000 10.000000 0,-3.000000 9.000000 0,1.000000-4.000000 0,6.000000-15.000000 0,7.000000-15.000000 0,6.000000-16.000000 0</inkml:trace>
</inkml:ink>
</file>

<file path=ppt/ink/ink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84650.000000 19950.000000 999,'-22.000000'93.000000'0,"6.000000"-11.000000"0 ,7.000000-14.000000 0,6.000000-11.000000 0,9.000000-18.000000 0,13.000000-22.000000 0,12.000000-22.000000 0,13.000000-21.000000 0,-1.000000-15.000000 0,-11.000000-6.000000 0,-14.000000-6.000000 0,-11.000000-6.000000 0,-12.000000-2.000000 0,-9.000000 3.000000 0,-10.000000 3.000000 0,-8.000000 4.000000 0,-4.000000 15.000000 0,3.000000 28.000000 0,3.000000 28.000000 0,4.000000 29.000000 0,4.000000 11.000000 0,6.000000-2.000000 0,7.000000-3.000000 0,6.000000-3.000000 0,9.000000-10.000000 0,13.000000-16.000000 0,12.000000-15.000000 0,13.000000-15.000000 0,2.000000-17.000000 0,-5.000000-15.000000 0,-7.000000-15.000000 0,-5.000000-16.000000 0,-14.000000-5.000000 0,-18.000000 6.000000 0,-19.000000 7.000000 0,-18.000000 6.000000 0,-7.000000 15.000000 0,6.000000 26.000000 0,7.000000 24.000000 0,6.000000 26.000000 0,6.000000 15.000000 0,6.000000 6.000000 0,7.000000 7.000000 0,6.000000 6.000000 0,7.000000-1.000000 0,10.000000-5.000000 0,10.000000-7.000000 0,9.000000-5.000000 0,-1.000000-17.000000 0,-8.000000-24.000000 0,-10.000000-26.000000 0,-9.000000-24.000000 0,-13.000000-6.000000 0,-16.000000 17.000000 0,-15.000000 15.000000 0,-15.000000 16.000000 0</inkml:trace>
</inkml:ink>
</file>

<file path=ppt/ink/ink5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28450.000000 36900.000000 999,'93.000000'14.000000'0,"-11.000000"28.000000"0 ,-14.000000 28.000000 0,-11.000000 29.000000 0,-7.000000-6.000000 0,0.000000-36.000000 0,0.000000-39.000000 0,0.000000-36.000000 0,-2.000000-20.000000 0,-3.000000 1.000000 0,-3.000000-1.000000 0,-2.000000 1.000000 0,-1.000000 4.000000 0,3.000000 9.000000 0,3.000000 10.000000 0,4.000000 10.000000 0,-4.000000 10.000000 0,-9.000000 13.000000 0,-10.000000 12.000000 0,-8.000000 13.000000 0,-11.000000 6.000000 0,-8.000000 0.000000 0,-10.000000 0.000000 0,-9.000000 0.000000 0,-5.000000 3.000000 0,0.000000 6.000000 0,0.000000 7.000000 0,0.000000 6.000000 0,-2.000000 1.000000 0,-3.000000-3.000000 0,-3.000000-3.000000 0,-2.000000-2.000000 0,11.000000-17.000000 0,29.000000-28.000000 0,28.000000-28.000000 0,28.000000-27.000000 0,4.000000 0.000000 0,-18.000000 32.000000 0,-19.000000 31.000000 0,-18.000000 32.000000 0,-15.000000 13.000000-19,-9.000000-3.000000-41,-10.000000-3.000000-41,-8.000000-2.000000-38</inkml:trace>
</inkml:ink>
</file>

<file path=ppt/ink/ink500.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99650.000000 34100.000000 999,'139.000000'-15.000000'0,"-22.000000"23.000000"0 ,-22.000000 22.000000 0,-21.000000 22.000000 0,-29.000000 8.000000 0,-34.000000-2.000000 0,-35.000000-3.000000 0,-33.000000-3.000000 0,-15.000000-7.000000 0,6.000000-9.000000 0,7.000000-10.000000 0,6.000000-8.000000 0</inkml:trace>
</inkml:ink>
</file>

<file path=ppt/ink/ink5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100850.000000 34500.000000 999,'60.000000'-60.000000'0,"-27.000000"32.000000"0 ,-28.000000 31.000000 0,-28.000000 32.000000 0,-21.000000 21.000000 0,-12.000000 13.000000 0,-13.000000 12.000000 0,-12.000000 13.000000 0,-7.000000 7.000000 0,1.000000 4.000000 0,-1.000000 3.000000 0,1.000000 3.000000 0,5.000000-5.000000 0,14.000000-12.000000 0,11.000000-13.000000 0,14.000000-12.000000 0</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100800.000000 34800.000000 999,'68.000000'-99.000000'0,"-11.000000"54.000000"0 ,-14.000000 53.000000 0,-11.000000 53.000000 0,-14.000000 31.000000 0,-11.000000 9.000000 0,-14.000000 10.000000 0,-11.000000 10.000000 0,-6.000000-3.000000 0,4.000000-11.000000 0,3.000000-14.000000 0,3.000000-11.000000 0,9.000000-14.000000 0,16.000000-11.000000 0,15.000000-14.000000 0,17.000000-11.000000 0,8.000000-22.000000 0,4.000000-27.000000 0,3.000000-28.000000 0,3.000000-28.000000 0,1.000000-15.000000 0,1.000000 1.000000 0,-1.000000-1.000000 0,1.000000 1.000000 0,-4.000000-1.000000 0,-6.000000 1.000000 0,-6.000000-1.000000 0,-6.000000 1.000000 0</inkml:trace>
</inkml:ink>
</file>

<file path=ppt/ink/ink50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08: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102600.000000 34900.000000 999,'160.000000'4.000000'0,"-27.000000"10.000000"0 ,-28.000000 10.000000 0,-28.000000 9.000000 0,-24.000000 9.000000 0,-19.000000 9.000000 0,-18.000000 10.000000 0,-19.000000 10.000000 0,-18.000000 0.000000 0,-15.000000-5.000000 0,-15.000000-7.000000 0,-16.000000-5.000000 0,-10.000000-4.000000 0,-3.000000 0.000000 0,-3.000000 0.000000 0,-2.000000 0.000000 0,3.000000-2.000000 0,14.000000-3.000000 0,11.000000-3.000000 0,14.000000-2.000000 0,18.000000-8.000000 0,25.000000-8.000000 0,25.000000-10.000000 0,25.000000-9.000000 0,14.000000-9.000000 0,3.000000-5.000000 0,3.000000-7.000000 0,4.000000-5.000000 0,-1.000000-3.000000 0,-3.000000 4.000000 0,-3.000000 3.000000 0,-2.000000 3.000000 0</inkml:trace>
</inkml:ink>
</file>

<file path=ppt/ink/ink504.xml><?xml version="1.0" encoding="utf-8"?>
<inkml:ink xmlns:inkml="http://www.w3.org/2003/InkML">
  <annotation type="ScanImages2ExtractSignatures">1</annotation>
  <annotation type="ScanImagesWidth">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85350.000000 49000.000000 999,'282.000000'93.000000'0,"-33.000000"-11.000000"0 ,-35.000000-14.000000 0,-34.000000-11.000000 0,-23.000000-9.000000 0,-8.000000-3.000000 0,-10.000000-3.000000 0,-9.000000-2.000000 0,-7.000000-6.000000 0,-3.000000-6.000000 0,-3.000000-6.000000 0,-2.000000-6.000000 0,-9.000000-2.000000 0,-12.000000 3.000000 0,-13.000000 3.000000 0,-12.000000 4.000000 0</inkml:trace>
</inkml:ink>
</file>

<file path=ppt/ink/ink50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87700.000000 49100.000000 999,'223.000000'120.000000'0,"-53.000000"-9.000000"0 ,-53.000000-10.000000 0,-52.000000-8.000000 0,-31.000000-8.000000 0,-6.000000-2.000000 0,-6.000000-3.000000 0,-6.000000-3.000000 0,-9.000000-6.000000 0,-8.000000-5.000000 0,-10.000000-7.000000 0,-9.000000-5.000000 0,-12.000000-8.000000 0,-11.000000-5.000000 0,-14.000000-7.000000 0,-11.000000-5.000000 0,-6.000000-6.000000-19,4.000000-3.000000-41,3.000000-3.000000-41,3.000000-2.000000-38</inkml:trace>
</inkml:ink>
</file>

<file path=ppt/ink/ink50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90050.000000 49350.000000 999,'45.000000'239.000000'0,"-9.000000"-22.000000"0 ,-10.000000-22.000000 0,-8.000000-21.000000 0,-4.000000-18.000000 0,3.000000-12.000000 0,3.000000-13.000000 0,4.000000-12.000000 0,5.000000-18.000000 0,10.000000-21.000000 0,10.000000-22.000000 0,9.000000-22.000000 0,2.000000-32.000000 0,-2.000000-40.000000 0,-3.000000-40.000000 0,-3.000000-41.000000 0,-4.000000-21.000000 0,-3.000000 1.000000 0,-3.000000-1.000000 0,-2.000000 1.000000 0,-3.000000 5.000000 0,1.000000 14.000000 0,-1.000000 11.000000 0,1.000000 14.000000 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91800.000000 49250.000000 999,'-25.000000'279.000000'0,"0.000000"-40.000000"0 ,0.000000-40.000000 0,0.000000-41.000000 0,0.000000-21.000000 0,0.000000 1.000000 0,0.000000-1.000000 0,0.000000 1.000000 0,3.000000-10.000000 0,6.000000-19.000000 0,7.000000-18.000000 0,6.000000-19.000000 0</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91750.000000 49450.000000 999,'160.000000'-66.000000'0,"-27.000000"19.000000"0 ,-28.000000 19.000000 0,-28.000000 19.000000 0,-20.000000 19.000000 0,-8.000000 23.000000 0,-10.000000 22.000000 0,-9.000000 22.000000 0,-15.000000 7.000000 0,-18.000000-6.000000 0,-19.000000-6.000000 0,-18.000000-6.000000 0,-12.000000-7.000000 0,-3.000000-6.000000 0,-3.000000-6.000000 0,-2.000000-6.000000 0,-1.000000-4.000000 0,3.000000 1.000000 0,3.000000-1.000000 0,4.000000 1.000000 0</inkml:trace>
</inkml:ink>
</file>

<file path=ppt/ink/ink509.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92950.000000 49700.000000 999,'-4.000000'117.000000'0,"-5.000000"-16.000000"0 ,-7.000000-15.000000 0,-5.000000-15.000000 0,-6.000000-7.000000 0,-3.000000 3.000000 0,-3.000000 3.000000 0,-2.000000 4.000000 0,-3.000000-3.000000 0,1.000000-5.000000 0,-1.000000-7.000000 0,1.000000-5.000000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29100.000000 38650.000000 999,'-36.000000'103.000000'0,"28.000000"-44.000000"0 ,28.000000-43.000000 0,29.000000-44.000000 0,10.000000-22.000000 0,-6.000000 0.000000 0,-6.000000 0.000000 0,-6.000000 0.000000 0</inkml:trace>
</inkml:ink>
</file>

<file path=ppt/ink/ink510.xml><?xml version="1.0" encoding="utf-8"?>
<inkml:ink xmlns:inkml="http://www.w3.org/2003/InkML">
  <annotation type="ScanImages2ExtractSignatures">1</annotation>
  <annotation type="ScanImagesWidth">1699959618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93050.000000 49800.000000 999,'87.000000'62.000000'0,"-24.000000"26.000000"0 ,-26.000000 24.000000 0,-24.000000 26.000000 0,-12.000000 4.000000 0,4.000000-16.000000 0,3.000000-15.000000 0,3.000000-15.000000 0,7.000000-17.000000 0,14.000000-15.000000 0,11.000000-15.000000 0,14.000000-16.000000 0,2.000000-18.000000 0,-6.000000-18.000000 0,-6.000000-19.000000 0,-6.000000-18.000000 0,-1.000000-20.000000 0,7.000000-18.000000 0,6.000000-19.000000 0,7.000000-18.000000 0,-3.000000-1.000000 0,-8.000000 19.000000 0,-10.000000 19.000000 0,-9.000000 19.000000 0,-5.000000 9.000000-19,0.000000 0.000000-41,0.000000 0.000000-41,0.000000 0.000000-38</inkml:trace>
</inkml:ink>
</file>

<file path=ppt/ink/ink511.xml><?xml version="1.0" encoding="utf-8"?>
<inkml:ink xmlns:inkml="http://www.w3.org/2003/InkML">
  <annotation type="ScanImages2ExtractSignatures">1</annotation>
  <annotation type="ScanImagesWidth">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94900.000000 49950.000000 999,'115.000000'23.000000'0,"-18.000000"-3.000000"0 ,-19.000000-3.000000 0,-18.000000-2.000000 0,-9.000000-3.000000 0,4.000000 1.000000 0,3.000000-1.000000 0,3.000000 1.000000 0</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95100.000000 50800.000000 999,'160.000000'25.000000'0,"-27.000000"0.000000"0 ,-28.000000 0.000000 0,-28.000000 0.000000 0</inkml:trace>
</inkml:ink>
</file>

<file path=ppt/ink/ink513.xml><?xml version="1.0" encoding="utf-8"?>
<inkml:ink xmlns:inkml="http://www.w3.org/2003/InkML">
  <annotation type="ScanImages2ExtractSignatures">1</annotation>
  <annotation type="ScanImagesWidth">16908291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89050.000000 20650.000000 999,'165.000000'121.000000'0,"-18.000000"-5.000000"0 ,-19.000000-7.000000 0,-18.000000-5.000000 0,-10.000000-3.000000 0,0.000000 4.000000 0,0.000000 3.000000 0,0.000000 3.000000 0,1.000000 6.000000 0,4.000000 9.000000 0,3.000000 10.000000 0,3.000000 10.000000 0,-2.000000 11.000000 0,-6.000000 17.000000 0,-6.000000 15.000000 0,-6.000000 16.000000 0,-13.000000 13.000000 0,-19.000000 14.000000 0,-18.000000 11.000000 0,-19.000000 14.000000 0,-12.000000 5.000000 0,-2.000000 1.000000 0,-3.000000-1.000000 0,-3.000000 1.000000 0,-6.000000-3.000000 0,-5.000000-2.000000 0,-7.000000-3.000000 0,-5.000000-3.000000 0,-4.000000-4.000000 0,0.000000-3.000000 0,0.000000-3.000000 0,0.000000-2.000000 0,-2.000000-5.000000 0,-3.000000-2.000000 0,-3.000000-3.000000 0,-2.000000-3.000000 0,-1.000000-7.000000 0,3.000000-9.000000 0,3.000000-10.000000 0,4.000000-8.000000 0,2.000000-14.000000 0,4.000000-15.000000 0,3.000000-15.000000 0,3.000000-16.000000 0,3.000000-1.000000 0,3.000000 17.000000 0,3.000000 15.000000 0,4.000000 16.000000 0,-1.000000-2.000000 0,-3.000000-19.000000 0,-3.000000-18.000000 0,-2.000000-19.000000 0,-3.000000-5.000000 0,1.000000 9.000000 0,-1.000000 10.000000 0,1.000000 10.000000 0,-3.000000-6.000000 0,-2.000000-18.000000 0,-3.000000-19.000000 0,-3.000000-18.000000 0,-2.000000-14.000000 0,0.000000-5.000000 0,0.000000-7.000000 0,0.000000-5.000000 0,-4.000000 0.000000 0,-5.000000 10.000000 0,-7.000000 10.000000 0,-5.000000 9.000000 0,2.000000-1.000000 0,13.000000-8.000000 0,12.000000-10.000000 0,13.000000-9.000000 0,10.000000-21.000000-19,10.000000-31.000000-41,10.000000-31.000000-41,9.000000-31.000000-38</inkml:trace>
</inkml:ink>
</file>

<file path=ppt/ink/ink514.xml><?xml version="1.0" encoding="utf-8"?>
<inkml:ink xmlns:inkml="http://www.w3.org/2003/InkML">
  <annotation type="ScanImages2ExtractSignatures">1</annotation>
  <annotation type="ScanImagesWidth">1127039315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92450.000000 24800.000000 999,'35.000000'-211.000000'0,"23.000000"28.000000"0 ,22.000000 28.000000 0,22.000000 29.000000 0,21.000000 7.000000 0,22.000000-12.000000 0,22.000000-13.000000 0,23.000000-12.000000 0,5.000000-1.000000 0,-9.000000 14.000000 0,-10.000000 11.000000 0,-8.000000 14.000000 0,-1.000000 0.000000 0,9.000000-8.000000 0,10.000000-10.000000 0,10.000000-9.000000 0,-9.000000 2.000000 0,-24.000000 17.000000 0,-26.000000 15.000000 0,-24.000000 16.000000 0,-18.000000 10.000000 0,-9.000000 7.000000 0,-10.000000 6.000000 0,-8.000000 7.000000 0</inkml:trace>
</inkml:ink>
</file>

<file path=ppt/ink/ink515.xml><?xml version="1.0" encoding="utf-8"?>
<inkml:ink xmlns:inkml="http://www.w3.org/2003/InkML">
  <annotation type="ScanImages2ExtractSignatures">1</annotation>
  <annotation type="ScanImagesWidth">33620480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95000.000000 21400.000000 999,'51.000000'-133.000000'0,"4.000000"34.000000"0 ,3.000000 35.000000 0,3.000000 35.000000 0,7.000000 18.000000 0,14.000000 3.000000 0,11.000000 3.000000 0,14.000000 4.000000 0,3.000000 5.000000 0,-2.000000 10.000000 0,-3.000000 10.000000 0,-3.000000 9.000000 0,-7.000000 6.000000 0,-9.000000 3.000000 0,-10.000000 3.000000 0,-8.000000 4.000000 0,-12.000000 2.000000 0,-12.000000 4.000000 0,-13.000000 3.000000 0,-12.000000 3.000000 0,-18.000000 6.000000 0,-21.000000 9.000000 0,-22.000000 10.000000 0,-22.000000 10.000000 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98575.000000 17925.000000 333,'108.000000'43.000000'167,"34.000000"32.000000"-1 ,35.000000 32.000000 1,34.000000 32.000000 0</inkml:trace>
</inkml:ink>
</file>

<file path=ppt/ink/ink51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97600.000000 18450.000000 999,'84.000000'-74.000000'0,"19.000000"4.000000"0 ,19.000000 3.000000 0,19.000000 3.000000 0,7.000000 3.000000 0,-3.000000 3.000000 0,-3.000000 3.000000 0,-2.000000 4.000000 0,-9.000000 4.000000 0,-12.000000 6.000000 0,-13.000000 7.000000 0,-12.000000 6.000000 0,-24.000000 6.000000 0,-34.000000 6.000000 0,-35.000000 7.000000 0,-33.000000 6.000000 0</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98750.000000 17450.000000 999,'-25.000000'-100.000000'0,"0.000000"50.000000"0 ,0.000000 50.000000 0,0.000000 50.000000 0,1.000000 32.000000 0,4.000000 17.000000 0,3.000000 15.000000 0,3.000000 16.000000 0,-1.000000 20.000000 0,-2.000000 25.000000 0,-3.000000 25.000000 0,-3.000000 25.000000 0,-1.000000 7.000000 0,4.000000-8.000000 0,3.000000-10.000000 0,3.000000-9.000000 0,3.000000-18.000000 0,3.000000-24.000000 0,3.000000-26.000000 0,4.000000-24.000000 0,5.000000-35.000000-19,10.000000-44.000000-41,10.000000-43.000000-41,9.000000-44.000000-38</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98700.000000 19150.000000 999,'76.000000'-135.000000'0,"4.000000"32.000000"0 ,3.000000 31.000000 0,3.000000 32.000000 0,-5.000000 22.000000 0,-12.000000 17.000000 0,-13.000000 15.000000 0,-12.000000 16.000000 0,-9.000000 15.000000 0,-2.000000 16.000000 0,-3.000000 15.000000 0,-3.000000 17.000000 0,-6.000000 8.000000 0,-5.000000 4.000000 0,-7.000000 3.000000 0,-5.000000 3.000000 0,-6.000000 3.000000 0,-3.000000 3.000000 0,-3.000000 3.000000 0,-2.000000 4.000000 0,-1.000000-6.000000 0,3.000000-11.000000 0,3.000000-14.000000 0,4.000000-11.000000 0</inkml:trace>
</inkml:ink>
</file>

<file path=ppt/ink/ink5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28950.000000 39500.000000 999,'117.000000'-8.000000'0,"-16.000000"-16.000000"0 ,-15.000000-15.000000 0,-15.000000-15.000000 0,-9.000000-7.000000 0,1.000000 3.000000 0,-1.000000 3.000000 0,1.000000 4.000000 0,-4.000000 2.000000 0,-6.000000 4.000000 0,-6.000000 3.000000 0,-6.000000 3.000000 0,-16.000000 7.000000 0,-25.000000 14.000000 0,-25.000000 11.000000 0,-25.000000 14.000000 0,-11.000000 0.000000 0,3.000000-8.000000 0,3.000000-10.000000 0,4.000000-9.000000 0,8.000000 5.000000 0,17.000000 23.000000 0,15.000000 22.000000 0,16.000000 22.000000 0,7.000000 15.000000 0,1.000000 9.000000 0,-1.000000 10.000000 0,1.000000 10.000000 0,7.000000-3.000000 0,16.000000-11.000000 0,15.000000-14.000000 0,17.000000-11.000000 0,2.000000-22.000000 0,-9.000000-27.000000 0,-10.000000-28.000000 0,-8.000000-28.000000 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98950.000000 19550.000000 999,'-60.000000'-69.000000'0,"32.000000"13.000000"0 ,31.000000 12.000000 0,32.000000 13.000000 0,15.000000 9.000000 0,0.000000 6.000000 0,0.000000 7.000000 0,0.000000 6.000000 0,-11.000000 13.000000 0,-22.000000 23.000000 0,-22.000000 22.000000 0,-21.000000 22.000000 0,-12.000000 5.000000 0,1.000000-8.000000 0,-1.000000-10.000000 0,1.000000-9.000000 0,13.000000-13.000000 0,29.000000-16.000000 0,28.000000-15.000000 0,28.000000-15.000000 0,-1.000000 2.000000 0,-27.000000 22.000000 0,-28.000000 22.000000 0,-28.000000 23.000000 0,-15.000000 6.000000 0,1.000000-5.000000 0,-1.000000-7.000000 0,1.000000-5.000000 0,1.000000-4.000000 0,3.000000 0.000000 0,3.000000 0.000000 0,4.000000 0.000000 0,11.000000-7.000000 0,23.000000-11.000000 0,22.000000-14.000000 0,22.000000-11.000000 0</inkml:trace>
</inkml:ink>
</file>

<file path=ppt/ink/ink521.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98250.000000 20800.000000 999,'-88.000000'21.000000'0,"76.000000"-5.000000"0 ,74.000000-7.000000 0,76.000000-5.000000 0,37.000000-12.000000 0,0.000000-16.000000 0,0.000000-15.000000 0,0.000000-15.000000 0,-7.000000-7.000000 0,-11.000000 3.000000 0,-14.000000 3.000000 0,-11.000000 4.000000 0</inkml:trace>
</inkml:ink>
</file>

<file path=ppt/ink/ink522.xml><?xml version="1.0" encoding="utf-8"?>
<inkml:ink xmlns:inkml="http://www.w3.org/2003/InkML">
  <annotation type="ScanImages2ExtractSignatures">1</annotation>
  <annotation type="ScanImagesWidth">-2118346144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100650.000000 18850.000000 999,'-15.000000'-161.000000'0,"23.000000"28.000000"0 ,22.000000 28.000000 0,22.000000 29.000000 0,15.000000 13.000000 0,9.000000 1.000000 0,10.000000-1.000000 0,10.000000 1.000000 0,2.000000-1.000000 0,-3.000000 1.000000 0,-3.000000-1.000000 0,-2.000000 1.000000 0,-8.000000 2.000000 0,-8.000000 7.000000 0,-10.000000 6.000000 0,-9.000000 7.000000 0,-24.000000 11.000000 0,-37.000000 20.000000 0,-38.000000 18.000000 0,-37.000000 20.000000 0,-13.000000-1.000000 0,13.000000-19.000000 0,12.000000-18.000000 0,13.000000-19.000000 0,12.000000-12.000000 0,13.000000-2.000000 0,12.000000-3.000000 0,13.000000-3.000000 0,7.000000 24.000000 0,4.000000 54.000000 0,3.000000 53.000000 0,3.000000 53.000000 0,1.000000 34.000000 0,1.000000 16.000000 0,-1.000000 15.000000 0,1.000000 17.000000 0,-3.000000 5.000000 0,-2.000000-3.000000 0,-3.000000-3.000000 0,-3.000000-2.000000 0,-2.000000-14.000000 0,0.000000-21.000000 0,0.000000-22.000000 0,0.000000-22.000000 0,-4.000000-18.000000 0,-5.000000-11.000000 0,-7.000000-14.000000 0,-5.000000-11.000000 0,-11.000000-22.000000 0,-11.000000-27.000000 0,-14.000000-28.000000 0,-11.000000-28.000000 0,2.000000-24.000000 0,19.000000-19.000000 0,19.000000-18.000000 0,19.000000-19.000000 0,13.000000-21.000000 0,10.000000-21.000000 0,10.000000-22.000000 0,9.000000-22.000000 0,10.000000-13.000000 0,14.000000-3.000000 0,11.000000-3.000000 0,14.000000-2.000000 0,8.000000 2.000000 0,7.000000 9.000000 0,6.000000 10.000000 0,7.000000 10.000000 0,-3.000000 10.000000 0,-8.000000 13.000000 0,-10.000000 12.000000 0,-9.000000 13.000000 0,-7.000000 15.000000 0,-3.000000 19.000000 0,-3.000000 19.000000 0,-2.000000 19.000000 0,-14.000000 27.000000 0,-21.000000 39.000000 0,-22.000000 36.000000 0,-22.000000 39.000000 0,-11.000000 16.000000 0,0.000000-3.000000 0,0.000000-3.000000 0,0.000000-2.000000 0,3.000000-6.000000 0,6.000000-6.000000 0,7.000000-6.000000 0,6.000000-6.000000 0,3.000000-2.000000 0,0.000000 3.000000 0,0.000000 3.000000 0,0.000000 4.000000 0,0.000000-3.000000 0,0.000000-5.000000 0,0.000000-7.000000 0,0.000000-5.000000 0,-4.000000 3.000000 0,-5.000000 17.000000 0,-7.000000 15.000000 0,-5.000000 16.000000 0,-4.000000 9.000000 0,0.000000 3.000000 0,0.000000 3.000000 0,0.000000 4.000000 0,3.000000 1.000000 0,6.000000 0.000000 0,7.000000 0.000000 0,6.000000 0.000000 0,6.000000-8.000000 0,6.000000-16.000000 0,7.000000-15.000000 0,6.000000-15.000000 0,6.000000-12.000000 0,6.000000-6.000000 0,7.000000-6.000000 0,6.000000-6.000000 0,6.000000-13.000000 0,6.000000-19.000000 0,7.000000-18.000000 0,6.000000-19.000000 0,-4.000000-13.000000-19,-11.000000-6.000000-41,-14.000000-6.000000-41,-11.000000-6.000000-38</inkml:trace>
</inkml:ink>
</file>

<file path=ppt/ink/ink5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102650.000000 19050.000000 999,'-97.000000'120.000000'0,"6.000000"-9.000000"0 ,7.000000-10.000000 0,6.000000-8.000000 0,4.000000-12.000000 0,4.000000-12.000000 0,3.000000-13.000000 0,3.000000-12.000000 0,3.000000-10.000000 0,3.000000-6.000000 0,3.000000-6.000000 0,4.000000-6.000000 0,5.000000-16.000000 0,10.000000-25.000000 0,10.000000-25.000000 0,9.000000-25.000000 0,13.000000-11.000000 0,20.000000 3.000000 0,18.000000 3.000000 0,20.000000 4.000000 0,11.000000 1.000000 0,7.000000 0.000000 0,6.000000 0.000000 0,7.000000 0.000000 0,0.000000 4.000000 0,-2.000000 10.000000 0,-3.000000 10.000000 0,-3.000000 9.000000 0,-4.000000 6.000000 0,-3.000000 3.000000 0,-3.000000 3.000000 0,-2.000000 4.000000 0,-5.000000 1.000000 0,-2.000000 0.000000 0,-3.000000 0.000000 0,-3.000000 0.000000 0,-4.000000 14.000000 0,-3.000000 28.000000 0,-3.000000 28.000000 0,-2.000000 29.000000 0,-8.000000 13.000000 0,-8.000000 1.000000 0,-10.000000-1.000000 0,-9.000000 1.000000 0,-7.000000-4.000000 0,-3.000000-6.000000 0,-3.000000-6.000000 0,-2.000000-6.000000 0,-1.000000-18.000000 0,3.000000-28.000000 0,3.000000-28.000000 0,4.000000-27.000000 0</inkml:trace>
</inkml:ink>
</file>

<file path=ppt/ink/ink524.xml><?xml version="1.0" encoding="utf-8"?>
<inkml:ink xmlns:inkml="http://www.w3.org/2003/InkML">
  <annotation type="ScanImages2ExtractSignatures">1</annotation>
  <annotation type="ScanImagesWidth">-2116332416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103050.000000 18300.000000 999,'118.000000'-21.000000'0,"-11.000000"10.000000"0 ,-14.000000 10.000000 0,-11.000000 9.000000 0,-9.000000 9.000000 0,-3.000000 9.000000 0,-3.000000 10.000000 0,-2.000000 10.000000 0,-8.000000 5.000000 0,-8.000000 4.000000 0,-10.000000 3.000000 0,-9.000000 3.000000 0,-10.000000 3.000000 0,-9.000000 3.000000 0,-10.000000 3.000000 0,-8.000000 4.000000 0,-11.000000-3.000000 0,-8.000000-5.000000 0,-10.000000-7.000000 0,-9.000000-5.000000 0,-5.000000-9.000000 0,0.000000-9.000000 0,0.000000-10.000000 0,0.000000-8.000000 0,0.000000-12.000000 0,0.000000-12.000000 0,0.000000-13.000000 0,0.000000-12.000000 0</inkml:trace>
</inkml:ink>
</file>

<file path=ppt/ink/ink525.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103450.000000 18800.000000 999,'65.000000'93.000000'0,"-18.000000"-11.000000"0 ,-19.000000-14.000000 0,-18.000000-11.000000 0,-4.000000-12.000000 0,13.000000-9.000000 0,12.000000-10.000000 0,13.000000-8.000000 0</inkml:trace>
</inkml:ink>
</file>

<file path=ppt/ink/ink5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104250.000000 18450.000000 999,'51.000000'101.000000'0,"4.000000"-46.000000"0 ,3.000000-47.000000 0,3.000000-47.000000 0,3.000000-24.000000 0,3.000000 1.000000 0,3.000000-1.000000 0,4.000000 1.000000 0,2.000000 4.000000 0,4.000000 9.000000 0,3.000000 10.000000 0,3.000000 10.000000 0,-1.000000 5.000000 0,-2.000000 4.000000 0,-3.000000 3.000000 0,-3.000000 3.000000 0,-9.000000 9.000000 0,-11.000000 16.000000 0,-14.000000 15.000000 0,-11.000000 17.000000 0,-17.000000 11.000000 0,-18.000000 10.000000 0,-19.000000 10.000000 0,-18.000000 9.000000 0,-21.000000 7.000000 0,-22.000000 7.000000 0,-22.000000 6.000000 0,-21.000000 7.000000 0,-14.000000 2.000000 0,-2.000000 1.000000 0,-3.000000-1.000000 0,-3.000000 1.000000 0,2.000000-6.000000 0,10.000000-8.000000 0,10.000000-10.000000 0,9.000000-9.000000 0,38.000000-26.000000 0,70.000000-40.000000 0,68.000000-40.000000 0,70.000000-41.000000 0,33.000000-21.000000 0,1.000000 1.000000 0,-1.000000-1.000000 0,1.000000 1.000000 0,-4.000000 4.000000 0,-6.000000 9.000000 0,-6.000000 10.000000 0,-6.000000 10.000000 0,-13.000000 7.000000 0,-19.000000 6.000000 0,-18.000000 7.000000 0,-19.000000 6.000000 0,-30.000000 7.000000 0,-41.000000 10.000000 0,-40.000000 10.000000 0,-40.000000 9.000000 0</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105050.000000 17700.000000 999,'-5.000000'217.000000'0,"-9.000000"-16.000000"0 ,-10.000000-15.000000 0,-8.000000-15.000000 0,-9.000000-7.000000 0,-6.000000 3.000000 0,-6.000000 3.000000 0,-6.000000 4.000000 0,-2.000000-7.000000 0,3.000000-16.000000 0,3.000000-15.000000 0,4.000000-15.000000 0</inkml:trace>
</inkml:ink>
</file>

<file path=ppt/ink/ink528.xml><?xml version="1.0" encoding="utf-8"?>
<inkml:ink xmlns:inkml="http://www.w3.org/2003/InkML">
  <annotation type="ScanImages2ExtractSignatures">1</annotation>
  <annotation type="ScanImagesWidth">1046985452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105000.000000 19300.000000 999,'114.000000'95.000000'0,"-22.000000"-9.000000"0 ,-22.000000-10.000000 0,-21.000000-8.000000 0,-10.000000-9.000000 0,3.000000-6.000000 0,3.000000-6.000000 0,4.000000-6.000000 0</inkml:trace>
</inkml:ink>
</file>

<file path=ppt/ink/ink52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106750.000000 17100.000000 999,'-113.000000'78.000000'0,"26.000000"6.000000"0 ,24.000000 7.000000 0,26.000000 6.000000 0,12.000000 7.000000 0,0.000000 10.000000 0,0.000000 10.000000 0,0.000000 9.000000 0,1.000000 4.000000 0,4.000000 1.000000 0,3.000000-1.000000 0,3.000000 1.000000 0,1.000000-7.000000 0,1.000000-12.000000 0,-1.000000-13.000000 0,1.000000-12.000000 0,4.000000-24.000000 0,9.000000-34.000000 0,10.000000-35.000000 0,10.000000-33.000000 0,5.000000-26.000000 0,4.000000-16.000000 0,3.000000-15.000000 0,3.000000-15.000000 0,-1.000000-4.000000 0,-2.000000 9.000000 0,-3.000000 10.000000 0,-3.000000 10.000000 0,1.000000 8.000000 0,6.000000 10.000000 0,7.000000 10.000000 0,6.000000 9.000000 0,3.000000 24.000000 0,0.000000 42.000000 0,0.000000 40.000000 0,0.000000 41.000000 0,-5.000000 20.000000 0,-9.000000 0.000000 0,-10.000000 0.000000 0,-8.000000 0.000000 0,-8.000000 3.000000 0,-2.000000 6.000000 0,-3.000000 7.000000 0,-3.000000 6.000000 0,-4.000000 1.000000 0,-3.000000-3.000000 0,-3.000000-3.000000 0,-2.000000-2.000000 0,-3.000000-12.000000 0,1.000000-19.000000 0,-1.000000-18.000000 0,1.000000-19.000000 0,-1.000000-33.000000 0,1.000000-47.000000 0,-1.000000-47.000000 0,1.000000-46.000000 0,-1.000000-17.000000 0,1.000000 17.000000 0,-1.000000 15.000000 0,1.000000 16.000000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6"/>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30575.000000 36500.000000 333,'108.000000'43.000000'167,"34.000000"32.000000"-1 ,35.000000 32.000000 1,34.000000 32.000000 0</inkml:trace>
</inkml:ink>
</file>

<file path=ppt/ink/ink5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106450.000000 18800.000000 999,'89.000000'29.000000'0,"-22.000000"10.000000"0 ,-22.000000 10.000000 0,-21.000000 9.000000 0,-20.000000 4.000000 0,-15.000000 1.000000 0,-15.000000-1.000000 0,-16.000000 1.000000 0,-7.000000-4.000000 0,4.000000-6.000000 0,3.000000-6.000000 0,3.000000-6.000000 0,12.000000-7.000000 0,22.000000-6.000000 0,22.000000-6.000000 0,23.000000-6.000000 0,-3.000000 1.000000 0,-24.000000 9.000000 0,-26.000000 10.000000 0,-24.000000 10.000000 0,5.000000-12.000000 0,39.000000-31.000000 0,36.000000-31.000000 0,39.000000-31.000000 0,25.000000-21.000000 0,17.000000-9.000000 0,15.000000-10.000000 0,16.000000-8.000000 0,5.000000-1.000000 0,-2.000000 9.000000 0,-3.000000 10.000000 0,-3.000000 10.000000 0,-7.000000 7.000000 0,-9.000000 6.000000 0,-10.000000 7.000000 0,-8.000000 6.000000 0,-28.000000 7.000000 0,-43.000000 10.000000 0,-44.000000 10.000000 0,-43.000000 9.000000 0,-21.000000 6.000000 0,3.000000 3.000000 0,3.000000 3.000000 0,4.000000 4.000000 0,4.000000-9.000000 0,6.000000-18.000000 0,7.000000-19.000000 0,6.000000-18.000000 0,7.000000 18.000000 0,10.000000 56.000000 0,10.000000 57.000000 0,9.000000 56.000000 0,6.000000 28.000000 0,3.000000 0.000000 0,3.000000 0.000000 0,4.000000 0.000000 0,-3.000000-2.000000 0,-5.000000-3.000000 0,-7.000000-3.000000 0,-5.000000-2.000000 0,-6.000000-11.000000 0,-3.000000-15.000000 0,-3.000000-15.000000 0,-2.000000-16.000000 0,-6.000000-13.000000 0,-6.000000-9.000000 0,-6.000000-10.000000 0,-6.000000-8.000000 0,-6.000000-11.000000 0,-2.000000-8.000000 0,-3.000000-10.000000 0,-3.000000-9.000000 0,-1.000000-10.000000 0,4.000000-9.000000 0,3.000000-10.000000 0,3.000000-8.000000 0,4.000000-11.000000 0,7.000000-8.000000 0,6.000000-10.000000 0,7.000000-9.000000 0,8.000000-5.000000 0,14.000000 0.000000 0,11.000000 0.000000 0,14.000000 0.000000 0,10.000000 0.000000 0,9.000000 0.000000 0,10.000000 0.000000 0,10.000000 0.000000 0,4.000000 4.000000 0,0.000000 10.000000 0,0.000000 10.000000 0,0.000000 9.000000 0,0.000000 7.000000 0,0.000000 7.000000 0,0.000000 6.000000 0,0.000000 7.000000 0</inkml:trace>
</inkml:ink>
</file>

<file path=ppt/ink/ink531.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109050.000000 19500.000000 999,'-27.000000'228.000000'0,"-3.000000"-44.000000"0 ,-3.000000-43.000000 0,-2.000000-44.000000 0,-1.000000-24.000000 0,3.000000-3.000000 0,3.000000-3.000000 0,4.000000-2.000000 0</inkml:trace>
</inkml:ink>
</file>

<file path=ppt/ink/ink53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98850.000000 22900.000000 999,'-2.000000'-116.000000'0,"-3.000000"19.000000"0 ,-3.000000 19.000000 0,-2.000000 19.000000 0,-5.000000 9.000000 0,-2.000000 0.000000 0,-3.000000 0.000000 0,-3.000000 0.000000 0,-7.000000 3.000000 0,-9.000000 6.000000 0,-10.000000 7.000000 0,-8.000000 6.000000 0,-11.000000 7.000000 0,-8.000000 10.000000 0,-10.000000 10.000000 0,-9.000000 9.000000 0,-2.000000 10.000000 0,6.000000 14.000000 0,7.000000 11.000000 0,6.000000 14.000000 0,7.000000 8.000000 0,10.000000 7.000000 0,10.000000 6.000000 0,9.000000 7.000000 0,9.000000 0.000000 0,9.000000-2.000000 0,10.000000-3.000000 0,10.000000-3.000000 0,11.000000 1.000000 0,17.000000 6.000000 0,15.000000 7.000000 0,16.000000 6.000000 0,16.000000-2.000000 0,20.000000-9.000000 0,18.000000-10.000000 0,20.000000-8.000000 0,5.000000-8.000000 0,-6.000000-2.000000 0,-6.000000-3.000000 0,-6.000000-3.000000 0,-13.000000-4.000000 0,-19.000000-3.000000 0,-18.000000-3.000000 0,-19.000000-2.000000 0,-26.000000 0.000000 0,-30.000000 7.000000 0,-32.000000 6.000000 0,-30.000000 7.000000 0,-20.000000-3.000000 0,-6.000000-8.000000 0,-6.000000-10.000000 0,-6.000000-9.000000 0,-2.000000-9.000000 0,3.000000-5.000000 0,3.000000-7.000000 0,4.000000-5.000000 0</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100100.000000 23250.000000 999,'209.000000'-22.000000'0,"-31.000000"6.000000"0 ,-31.000000 7.000000 0,-31.000000 6.000000 0,-20.000000 1.000000 0,-5.000000-3.000000 0,-7.000000-3.000000 0,-5.000000-2.000000 0</inkml:trace>
</inkml:ink>
</file>

<file path=ppt/ink/ink534.xml><?xml version="1.0" encoding="utf-8"?>
<inkml:ink xmlns:inkml="http://www.w3.org/2003/InkML">
  <annotation type="ScanImages2ExtractSignatures">1</annotation>
  <annotation type="ScanImagesWidth">-2120006912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100450.000000 24050.000000 999,'189.000000'20.000000'0,"-22.000000"-9.000000"0 ,-22.000000-10.000000 0,-21.000000-8.000000 0,-18.000000-6.000000 0,-12.000000 1.000000 0,-13.000000-1.000000 0,-12.000000 1.000000 0</inkml:trace>
</inkml:ink>
</file>

<file path=ppt/ink/ink53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103000.000000 22950.000000 999,'-2.000000'-165.000000'0,"-3.000000"23.000000"0 ,-3.000000 22.000000 0,-2.000000 22.000000 0,-8.000000 18.000000 0,-8.000000 16.000000 0,-10.000000 15.000000 0,-9.000000 17.000000 0,-5.000000 10.000000 0,0.000000 6.000000 0,0.000000 7.000000 0,0.000000 6.000000 0,1.000000 12.000000 0,4.000000 19.000000 0,3.000000 19.000000 0,3.000000 19.000000 0,10.000000 10.000000 0,20.000000 4.000000 0,18.000000 3.000000 0,20.000000 3.000000 0,10.000000 3.000000 0,3.000000 3.000000 0,3.000000 3.000000 0,4.000000 4.000000 0,-1.000000 2.000000 0,-3.000000 4.000000 0,-3.000000 3.000000 0,-2.000000 3.000000 0,-8.000000-4.000000 0,-8.000000-8.000000 0,-10.000000-10.000000 0,-9.000000-9.000000 0,-12.000000-9.000000 0,-11.000000-5.000000 0,-14.000000-7.000000 0,-11.000000-5.000000 0,-9.000000-11.000000 0,-3.000000-11.000000 0,-3.000000-14.000000 0,-2.000000-11.000000 0,0.000000-12.000000 0,7.000000-9.000000 0,6.000000-10.000000 0,7.000000-8.000000 0,7.000000-9.000000 0,9.000000-6.000000 0,10.000000-6.000000 0,10.000000-6.000000 0,10.000000-6.000000 0,13.000000-2.000000 0,12.000000-3.000000 0,13.000000-3.000000 0,7.000000-1.000000 0,4.000000 4.000000 0,3.000000 3.000000 0,3.000000 3.000000 0,-1.000000 4.000000 0,-2.000000 7.000000 0,-3.000000 6.000000 0,-3.000000 7.000000 0</inkml:trace>
</inkml:ink>
</file>

<file path=ppt/ink/ink5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99200.000000 26350.000000 999,'-116.000000'-40.000000'0,"19.000000"23.000000"0 ,19.000000 22.000000 0,19.000000 22.000000 0,19.000000 15.000000 0,23.000000 9.000000 0,22.000000 10.000000 0,22.000000 10.000000 0,12.000000-3.000000 0,3.000000-11.000000 0,3.000000-14.000000 0,4.000000-11.000000 0,1.000000-7.000000 0,0.000000 0.000000 0,0.000000 0.000000 0,0.000000 0.000000 0,-16.000000 3.000000 0,-31.000000 6.000000 0,-31.000000 7.000000 0,-31.000000 6.000000 0,-13.000000-2.000000 0,6.000000-9.000000 0,7.000000-10.000000 0,6.000000-8.000000 0</inkml:trace>
</inkml:ink>
</file>

<file path=ppt/ink/ink537.xml><?xml version="1.0" encoding="utf-8"?>
<inkml:ink xmlns:inkml="http://www.w3.org/2003/InkML">
  <annotation type="ScanImages2ExtractSignatures">1</annotation>
  <annotation type="ScanImagesWidth">-2120006912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100450.000000 26400.000000 999,'159.000000'20.000000'0,"-31.000000"-9.000000"0 ,-31.000000-10.000000 0,-31.000000-8.000000 0</inkml:trace>
</inkml:ink>
</file>

<file path=ppt/ink/ink53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100600.000000 26850.000000 999,'139.000000'43.000000'0,"-22.000000"-11.000000"0 ,-22.000000-14.000000 0,-21.000000-11.000000 0</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101950.000000 26000.000000 999,'95.000000'-65.000000'0,"-9.000000"23.000000"0 ,-10.000000 22.000000 0,-8.000000 22.000000 0,-8.000000 18.000000 0,-2.000000 16.000000 0,-3.000000 15.000000 0,-3.000000 17.000000 0,-13.000000 3.000000 0,-22.000000-5.000000 0,-22.000000-7.000000 0,-21.000000-5.000000 0,-15.000000-3.000000 0,-6.000000 4.000000 0,-6.000000 3.000000 0,-6.000000 3.000000 0,-1.000000 1.000000 0,7.000000 1.000000 0,6.000000-1.000000 0,7.000000 1.000000 0,11.000000-4.000000 0,20.000000-6.000000 0,18.000000-6.000000 0,20.000000-6.000000 0,16.000000-10.000000 0,16.000000-12.000000 0,15.000000-13.000000 0,17.000000-12.000000 0,5.000000-5.000000 0,-3.000000 3.000000 0,-3.000000 3.000000 0,-2.000000 4.000000 0,-12.000000 11.000000 0,-19.000000 23.000000 0,-18.000000 22.000000 0,-19.000000 22.000000 0,-21.000000 7.000000 0,-21.000000-6.000000 0,-22.000000-6.000000 0,-22.000000-6.000000 0,-13.000000-6.000000 0,-3.000000-2.000000 0,-3.000000-3.000000 0,-2.000000-3.000000 0</inkml:trace>
</inkml:ink>
</file>

<file path=ppt/ink/ink5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30200.000000 37700.000000 999,'96.000000'35.000000'0,"-5.000000"-27.000000"0 ,-7.000000-28.000000 0,-5.000000-28.000000 0,0.000000-17.000000 0,10.000000-2.000000 0,10.000000-3.000000 0,9.000000-3.000000 0,-1.000000 1.000000 0,-8.000000 6.000000 0,-10.000000 7.000000 0,-9.000000 6.000000 0,-18.000000 15.000000 0,-24.000000 26.000000 0,-26.000000 24.000000 0,-24.000000 26.000000 0,-17.000000 10.000000 0,-5.000000-3.000000 0,-7.000000-3.000000 0,-5.000000-2.000000 0,-9.000000-3.000000 0,-9.000000 1.000000 0,-10.000000-1.000000 0,-8.000000 1.000000 0,-4.000000-6.000000 0,3.000000-8.000000 0,3.000000-10.000000 0,4.000000-9.000000 0,4.000000-9.000000 0,6.000000-5.000000 0,7.000000-7.000000 0,6.000000-5.000000 0,13.000000 6.000000 0,23.000000 23.000000 0,22.000000 22.000000 0,22.000000 22.000000 0,7.000000 21.000000 0,-6.000000 22.000000 0,-6.000000 22.000000 0,-6.000000 23.000000 0,-6.000000 11.000000 0,-2.000000 4.000000 0,-3.000000 3.000000 0,-3.000000 3.000000 0,-4.000000-8.000000 0,-3.000000-19.000000 0,-3.000000-18.000000 0,-2.000000-19.000000 0,-5.000000-8.000000 0,-2.000000 3.000000 0,-3.000000 3.000000 0,-3.000000 4.000000 0</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60800.000000 46450.000000 999,'-5.000000'101.000000'0,"-9.000000"4.000000"0 ,-10.000000 3.000000 0,-8.000000 3.000000 0,-8.000000 4.000000 0,-2.000000 7.000000 0,-3.000000 6.000000 0,-3.000000 7.000000 0,-2.000000 2.000000 0,0.000000 1.000000 0,0.000000-1.000000 0,0.000000 1.000000 0,4.000000-9.000000 0,10.000000-15.000000 0,10.000000-15.000000 0,9.000000-16.000000 0,9.000000-27.000000 0,9.000000-37.000000 0,10.000000-38.000000 0,10.000000-37.000000 0,2.000000-16.000000 0,-3.000000 6.000000 0,-3.000000 7.000000 0,-2.000000 6.000000 0</inkml:trace>
</inkml:ink>
</file>

<file path=ppt/ink/ink541.xml><?xml version="1.0" encoding="utf-8"?>
<inkml:ink xmlns:inkml="http://www.w3.org/2003/InkML">
  <annotation type="ScanImages2ExtractSignatures">1</annotation>
  <annotation type="ScanImagesWidth">1501888852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60500.000000 47600.000000 999,'68.000000'-252.000000'0,"-11.000000"47.000000"0 ,-14.000000 47.000000 0,-11.000000 48.000000 0</inkml:trace>
</inkml:ink>
</file>

<file path=ppt/ink/ink542.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6"/>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60800.000000 46375.000000 333,'108.000000'43.000000'167,"34.000000"32.000000"-1 ,35.000000 32.000000 1,34.000000 32.000000 0</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60850.000000 46400.000000 999,'-47.000000'184.000000'0,"6.000000"-31.000000"0 ,7.000000-31.000000 0,6.000000-31.000000 0,-1.000000-10.000000 0,-5.000000 13.000000 0,-7.000000 12.000000 0,-5.000000 13.000000 0,-1.000000 2.000000 0,6.000000-5.000000 0,7.000000-7.000000 0,6.000000-5.000000 0,3.000000-4.000000 0,0.000000 0.000000 0,0.000000 0.000000 0,0.000000 0.000000 0</inkml:trace>
</inkml:ink>
</file>

<file path=ppt/ink/ink544.xml><?xml version="1.0" encoding="utf-8"?>
<inkml:ink xmlns:inkml="http://www.w3.org/2003/InkML">
  <annotation type="ScanImages2ExtractSignatures">1</annotation>
  <annotation type="ScanImagesWidth">1501888852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60100.000000 48800.000000 999,'-18.000000'168.000000'0,"17.000000"-61.000000"0 ,15.000000-64.000000 0,16.000000-61.000000 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8"/>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68500.000000 45925.000000 333,'108.000000'43.000000'167,"34.000000"32.000000"-1 ,35.000000 32.000000 1,34.000000 32.000000 0</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68550.000000 45650.000000 999,'0.000000'140.000000'0,"0.000000"-18.000000"0 ,0.000000-19.000000 0,0.000000-18.000000 0,0.000000 0.000000 0,0.000000 23.000000 0,0.000000 22.000000 0,0.000000 22.000000 0,-5.000000 16.000000 0,-9.000000 14.000000 0,-10.000000 11.000000 0,-8.000000 14.000000 0,-3.000000-6.000000 0,7.000000-21.000000 0,6.000000-22.000000 0,7.000000-22.000000 0</inkml:trace>
</inkml:ink>
</file>

<file path=ppt/ink/ink5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1: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68250.000000 48450.000000 999,'0.000000'93.000000'0,"0.000000"-11.000000"0 ,0.000000-14.000000 0,0.000000-11.000000 0,1.000000-25.000000 0,4.000000-33.000000 0,3.000000-35.000000 0,3.000000-34.000000 0,3.000000-15.000000 0,3.000000 7.000000 0,3.000000 6.000000 0,4.000000 7.000000 0,16.000000-6.000000 0,32.000000-15.000000 0,31.000000-15.000000 0,32.000000-16.000000 0,5.000000 9.000000 0,-18.000000 34.000000 0,-19.000000 35.000000 0,-18.000000 35.000000 0,-15.000000 29.000000 0,-9.000000 25.000000 0,-10.000000 25.000000 0,-8.000000 25.000000 0,-12.000000 7.000000 0,-12.000000-8.000000 0,-13.000000-10.000000 0,-12.000000-9.000000 0,-12.000000-10.000000 0,-8.000000-9.000000 0,-10.000000-10.000000 0,-9.000000-8.000000 0,-9.000000-8.000000 0,-5.000000-2.000000 0,-7.000000-3.000000 0,-5.000000-3.000000 0,-8.000000-6.000000 0,-5.000000-5.000000 0,-7.000000-7.000000 0,-5.000000-5.000000 0,2.000000-8.000000 0,13.000000-5.000000 0,12.000000-7.000000 0,13.000000-5.000000 0,10.000000-9.000000 0,10.000000-9.000000 0,10.000000-10.000000 0,9.000000-8.000000 0</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07"/>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89800.000000 39250.000000 333,'108.000000'43.000000'167,"34.000000"32.000000"-1 ,35.000000 32.000000 1,34.000000 32.000000 0</inkml:trace>
</inkml:ink>
</file>

<file path=ppt/ink/ink549.xml><?xml version="1.0" encoding="utf-8"?>
<inkml:ink xmlns:inkml="http://www.w3.org/2003/InkML">
  <annotation type="ScanImages2ExtractSignatures">1</annotation>
  <annotation type="ScanImagesWidth">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89550.000000 39000.000000 999,'-94.000000'-2.000000'-19,"13.000000"-3.000000"-41 ,12.000000-3.000000-41,13.000000-2.000000-38</inkml:trace>
</inkml:ink>
</file>

<file path=ppt/ink/ink5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30950.000000 37450.000000 999,'134.000000'10.000000'0,"-31.000000"23.000000"0 ,-31.000000 22.000000 0,-31.000000 22.000000 0,-26.000000 4.000000 0,-18.000000-12.000000 0,-19.000000-13.000000 0,-18.000000-12.000000 0,-9.000000-5.000000 0,4.000000 3.000000 0,3.000000 3.000000 0,3.000000 4.000000 0,17.000000-6.000000 0,31.000000-11.000000 0,32.000000-14.000000 0,31.000000-11.000000 0,-8.000000 8.000000 0,-47.000000 32.000000 0,-47.000000 31.000000 0,-46.000000 32.000000 0,-21.000000 10.000000 0,6.000000-9.000000 0,7.000000-10.000000 0,6.000000-8.000000 0,18.000000-17.000000 0,32.000000-21.000000 0,31.000000-22.000000 0,32.000000-22.000000 0,25.000000-27.000000 0,23.000000-31.000000 0,22.000000-31.000000 0,22.000000-31.000000 0,7.000000-9.000000 0,-6.000000 17.000000 0,-6.000000 15.000000 0,-6.000000 16.000000 0,-10.000000 12.000000 0,-12.000000 9.000000 0,-13.000000 10.000000 0,-12.000000 10.000000 0,-9.000000 5.000000 0,-2.000000 4.000000 0,-3.000000 3.000000 0,-3.000000 3.000000 0,-1.000000 4.000000 0,4.000000 7.000000 0,3.000000 6.000000 0,3.000000 7.000000 0,-8.000000 8.000000 0,-19.000000 14.000000 0,-18.000000 11.000000 0,-19.000000 14.000000 0,-16.000000 7.000000 0,-12.000000 3.000000 0,-13.000000 3.000000 0,-12.000000 4.000000 0</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93550.000000 38300.000000 999,'-99.000000'-33.000000'0,"4.000000"34.000000"0 ,3.000000 35.000000 0,3.000000 35.000000 0,10.000000 14.000000 0,20.000000-2.000000 0,18.000000-3.000000 0,20.000000-3.000000 0,10.000000-6.000000 0,3.000000-5.000000 0,3.000000-7.000000 0,4.000000-5.000000 0,8.000000-4.000000 0,17.000000 0.000000 0,15.000000 0.000000 0,16.000000 0.000000 0,7.000000-8.000000 0,1.000000-16.000000 0,-1.000000-15.000000 0,1.000000-15.000000 0,-6.000000-15.000000 0,-8.000000-12.000000 0,-10.000000-13.000000 0,-9.000000-12.000000 0,-7.000000-5.000000 0,-3.000000 3.000000 0,-3.000000 3.000000 0,-2.000000 4.000000 0,-9.000000-1.000000 0,-12.000000-3.000000 0,-13.000000-3.000000 0,-12.000000-2.000000 0,-7.000000 0.000000 0,1.000000 7.000000 0,-1.000000 6.000000 0,1.000000 7.000000 0</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94250.000000 38500.000000 999,'-21.000000'95.000000'0,"10.000000"-9.000000"0 ,10.000000-10.000000 0,9.000000-8.000000 0,9.000000-12.000000 0,9.000000-12.000000 0,10.000000-13.000000 0,10.000000-12.000000 0,4.000000-19.000000 0,0.000000-25.000000 0,0.000000-25.000000 0,0.000000-25.000000 0,-10.000000-11.000000 0,-18.000000 3.000000 0,-19.000000 3.000000 0,-18.000000 4.000000 0,-14.000000 8.000000 0,-5.000000 17.000000 0,-7.000000 15.000000 0,-5.000000 16.000000 0,-4.000000 13.000000-19,0.000000 14.000000-41,0.000000 11.000000-41,0.000000 14.000000-38</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95450.000000 38150.000000 999,'-46.000000'100.000000'0,"10.000000"0.000000"0 ,10.000000 0.000000 0,9.000000 0.000000 0,6.000000-5.000000 0,3.000000-9.000000 0,3.000000-10.000000 0,4.000000-8.000000 0,5.000000-9.000000 0,10.000000-6.000000 0,10.000000-6.000000 0,9.000000-6.000000 0,6.000000-20.000000 0,3.000000-30.000000 0,3.000000-32.000000 0,4.000000-30.000000 0,-6.000000-14.000000 0,-11.000000 7.000000 0,-14.000000 6.000000 0,-11.000000 7.000000 0,-7.000000 2.000000 0,0.000000 1.000000 0,0.000000-1.000000 0,0.000000 1.000000 0,0.000000-1.000000 0,0.000000 1.000000 0,0.000000-1.000000 0,0.000000 1.000000 0,-5.000000 13.000000 0,-9.000000 29.000000 0,-10.000000 28.000000 0,-8.000000 28.000000 0</inkml:trace>
</inkml:ink>
</file>

<file path=ppt/ink/ink5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96400.000000 38450.000000 999,'39.000000'-80.000000'0,"-22.000000"41.000000"0 ,-22.000000 40.000000 0,-21.000000 42.000000 0,-9.000000 19.000000 0,7.000000 1.000000 0,6.000000-1.000000 0,7.000000 1.000000 0,5.000000 1.000000 0,7.000000 3.000000 0,6.000000 3.000000 0,7.000000 4.000000 0,13.000000-4.000000 0,22.000000-9.000000 0,22.000000-10.000000 0,23.000000-8.000000 0,3.000000-15.000000 0,-11.000000-19.000000 0,-14.000000-18.000000 0,-11.000000-19.000000 0,-9.000000-13.000000 0,-3.000000-6.000000 0,-3.000000-6.000000 0,-2.000000-6.000000 0,-6.000000-4.000000 0,-6.000000 1.000000 0,-6.000000-1.000000 0,-6.000000 1.000000 0,-6.000000-1.000000 0,-2.000000 1.000000 0,-3.000000-1.000000 0,-3.000000 1.000000 0,-7.000000 1.000000 0,-9.000000 3.000000 0,-10.000000 3.000000 0,-8.000000 4.000000 0,-9.000000 5.000000 0,-6.000000 10.000000 0,-6.000000 10.000000 0,-6.000000 9.000000 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94550.000000 34800.000000 999,'-68.000000'115.000000'-19,"17.000000"-18.000000"-41 ,15.000000-19.000000-41,16.000000-18.000000-38</inkml:trace>
</inkml:ink>
</file>

<file path=ppt/ink/ink555.xml><?xml version="1.0" encoding="utf-8"?>
<inkml:ink xmlns:inkml="http://www.w3.org/2003/InkML">
  <annotation type="ScanImages2ExtractSignatures">1</annotation>
  <annotation type="ScanImagesWidth">-916731676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94150.000000 36850.000000 999,'-47.000000'95.000000'0,"6.000000"-9.000000"0 ,7.000000-10.000000 0,6.000000-8.000000 0,6.000000-8.000000-19,6.000000-2.000000-41,7.000000-3.000000-41,6.000000-3.000000-38</inkml:trace>
</inkml:ink>
</file>

<file path=ppt/ink/ink556.xml><?xml version="1.0" encoding="utf-8"?>
<inkml:ink xmlns:inkml="http://www.w3.org/2003/InkML">
  <annotation type="ScanImages2ExtractSignatures">1</annotation>
  <annotation type="ScanImagesWidth">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93950.000000 38650.000000 999,'-22.000000'117.000000'0,"6.000000"-16.000000"0 ,7.000000-15.000000 0,6.000000-15.000000 0</inkml:trace>
</inkml:ink>
</file>

<file path=ppt/ink/ink557.xml><?xml version="1.0" encoding="utf-8"?>
<inkml:ink xmlns:inkml="http://www.w3.org/2003/InkML">
  <annotation type="ScanImages2ExtractSignatures">1</annotation>
  <annotation type="ScanImagesWidth">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93950.000000 39850.000000 999,'-46.000000'181.000000'0,"10.000000"-37.000000"0 ,10.000000-38.000000 0,9.000000-37.000000 0</inkml:trace>
</inkml:ink>
</file>

<file path=ppt/ink/ink558.xml><?xml version="1.0" encoding="utf-8"?>
<inkml:ink xmlns:inkml="http://www.w3.org/2003/InkML">
  <annotation type="ScanImages2ExtractSignatures">1</annotation>
  <annotation type="ScanImagesWidth">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28"/>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93700.000000 41700.000000 333,'108.000000'43.000000'167,"34.000000"32.000000"-1 ,35.000000 32.000000 1,34.000000 32.000000 0</inkml:trace>
</inkml:ink>
</file>

<file path=ppt/ink/ink55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79900.000000 39750.000000 999,'214.000000'-25.000000'0,"-22.000000"0.000000"0 ,-22.000000 0.000000 0,-21.000000 0.000000 0,-10.000000 0.000000 0,3.000000 0.000000 0,3.000000 0.000000 0,4.000000 0.000000 0,2.000000 3.000000 0,4.000000 6.000000 0,3.000000 7.000000 0,3.000000 6.000000 0,-1.000000 4.000000 0,-2.000000 4.000000 0,-3.000000 3.000000 0,-3.000000 3.000000 0,1.000000 1.000000 0,6.000000 1.000000 0,7.000000-1.000000 0,6.000000 1.000000 0,9.000000-4.000000 0,13.000000-6.000000 0,12.000000-6.000000 0,13.000000-6.000000 0,9.000000-2.000000 0,6.000000 3.000000 0,7.000000 3.000000 0,6.000000 4.000000 0,1.000000 2.000000 0,-3.000000 4.000000 0,-3.000000 3.000000 0,-2.000000 3.000000 0,-9.000000 3.000000 0,-12.000000 3.000000 0,-13.000000 3.000000 0,-12.000000 4.000000 0,-9.000000-1.000000 0,-2.000000-3.000000 0,-3.000000-3.000000 0,-3.000000-2.000000 0,-4.000000-5.000000 0,-3.000000-2.000000 0,-3.000000-3.000000 0,-2.000000-3.000000 0,-6.000000-1.000000 0,-6.000000 4.000000 0,-6.000000 3.000000 0,-6.000000 3.000000 0,-4.000000 6.000000 0,1.000000 9.000000 0,-1.000000 10.000000 0,1.000000 10.000000 0,2.000000 2.000000 0,7.000000-3.000000 0,6.000000-3.000000 0,7.000000-2.000000 0,4.000000-8.000000 0,3.000000-8.000000 0,3.000000-10.000000 0,4.000000-9.000000 0,-3.000000-5.000000 0,-5.000000 0.000000 0,-7.000000 0.000000 0,-5.000000 0.000000 0,-9.000000-2.000000 0,-9.000000-3.000000 0,-10.000000-3.000000 0,-8.000000-2.000000 0,-9.000000-1.000000 0,-6.000000 3.000000 0,-6.000000 3.000000 0,-6.000000 4.000000 0,-9.000000 2.000000 0,-8.000000 4.000000 0,-10.000000 3.000000 0,-9.000000 3.000000 0,-4.000000 1.000000 0,4.000000 1.000000 0,3.000000-1.000000 0,3.000000 1.000000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31550.000000 38600.000000 999,'89.000000'181.000000'0,"-22.000000"-37.000000"0 ,-22.000000-38.000000 0,-21.000000-37.000000 0,-14.000000-5.000000 0,-2.000000 28.000000 0,-3.000000 28.000000 0,-3.000000 29.000000 0,-1.000000-1.000000-19,4.000000-28.000000-41,3.000000-28.000000-41,3.000000-27.000000-38</inkml:trace>
</inkml:ink>
</file>

<file path=ppt/ink/ink5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2: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94200.000000 39700.000000 999,'100.000000'-22.000000'0,"0.000000"6.000000"0 ,0.000000 7.000000 0,0.000000 6.000000 0,6.000000 4.000000 0,13.000000 4.000000 0,12.000000 3.000000 0,13.000000 3.000000 0,10.000000 1.000000 0,10.000000 1.000000 0,10.000000-1.000000 0,9.000000 1.000000 0,7.000000-3.000000 0,7.000000-2.000000 0,6.000000-3.000000 0,7.000000-3.000000 0,0.000000 1.000000 0,-2.000000 6.000000 0,-3.000000 7.000000 0,-3.000000 6.000000 0,-1.000000 3.000000 0,4.000000 0.000000 0,3.000000 0.000000 0,3.000000 0.000000 0,3.000000-4.000000 0,3.000000-5.000000 0,3.000000-7.000000 0,4.000000-5.000000 0,1.000000-4.000000 0,0.000000 0.000000 0,0.000000 0.000000 0,0.000000 0.000000 0,3.000000 1.000000 0,6.000000 4.000000 0,7.000000 3.000000 0,6.000000 3.000000 0,1.000000 1.000000 0,-3.000000 1.000000 0,-3.000000-1.000000 0,-2.000000 1.000000 0,-3.000000-1.000000 0,1.000000 1.000000 0,-1.000000-1.000000 0,1.000000 1.000000 0,1.000000-3.000000 0,3.000000-2.000000 0,3.000000-3.000000 0,4.000000-3.000000 0,-4.000000-1.000000 0,-9.000000 4.000000 0,-10.000000 3.000000 0,-8.000000 3.000000 0,-8.000000 3.000000 0,-2.000000 3.000000 0,-3.000000 3.000000 0,-3.000000 4.000000 0,-6.000000 1.000000 0,-5.000000 0.000000 0,-7.000000 0.000000 0,-5.000000 0.000000 0,-19.000000-2.000000 0,-27.000000-3.000000 0,-28.000000-3.000000 0,-28.000000-2.000000 0,-6.000000-3.000000 0,20.000000 1.000000 0,18.000000-1.000000 0,20.000000 1.000000 0,0.000000-3.000000 0,-15.000000-2.000000 0,-15.000000-3.000000 0,-16.000000-3.000000 0,-12.000000-2.000000 0,-5.000000 0.000000 0,-7.000000 0.000000 0,-5.000000 0.000000 0,-3.000000 0.000000 0,4.000000 0.000000 0,3.000000 0.000000 0,3.000000 0.000000 0,-13.000000 1.000000 0,-28.000000 4.000000 0,-28.000000 3.000000 0,-27.000000 3.000000 0,-17.000000 3.000000-19,-3.000000 3.000000-41,-3.000000 3.000000-41,-2.000000 4.000000-38</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18"/>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88500.000000 37200.000000 333,'108.000000'43.000000'167,"34.000000"32.000000"-1 ,35.000000 32.000000 1,34.000000 32.000000 0</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19"/>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88300.000000 38450.000000 333,'108.000000'43.000000'167,"34.000000"32.000000"-1 ,35.000000 32.000000 1,34.000000 32.000000 0</inkml:trace>
</inkml:ink>
</file>

<file path=ppt/ink/ink5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19"/>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88175.000000 39600.000000 333,'108.000000'43.000000'167,"34.000000"32.000000"-1 ,35.000000 32.000000 1,34.000000 32.000000 0</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76500.000000 51550.000000 999,'103.000000'18.000000'0,"6.000000"-11.000000"0 ,7.000000-14.000000 0,6.000000-11.000000 0,7.000000-6.000000 0,10.000000 4.000000 0,10.000000 3.000000 0,9.000000 3.000000 0,4.000000 4.000000 0,1.000000 7.000000 0,-1.000000 6.000000 0,1.000000 7.000000 0,-10.000000 5.000000 0,-19.000000 7.000000 0,-18.000000 6.000000 0,-19.000000 7.000000 0,-1.000000 4.000000 0,20.000000 3.000000 0,18.000000 3.000000 0,20.000000 4.000000 0,2.000000-4.000000 0,-12.000000-9.000000 0,-13.000000-10.000000 0,-12.000000-8.000000 0,-10.000000-6.000000 0,-6.000000 1.000000 0,-6.000000-1.000000 0,-6.000000 1.000000 0</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79200.000000 51350.000000 999,'314.000000'112.000000'0,"-72.000000"-24.000000"0 ,-72.000000-26.000000 0,-71.000000-24.000000 0,-37.000000-9.000000 0,1.000000 10.000000 0,-1.000000 10.000000 0,1.000000 9.000000 0,-13.000000 7.000000 0,-25.000000 7.000000 0,-25.000000 6.000000 0,-25.000000 7.000000 0,-19.000000 0.000000 0,-12.000000-2.000000 0,-13.000000-3.000000 0,-12.000000-3.000000 0,-4.000000-6.000000 0,7.000000-5.000000 0,6.000000-7.000000 0,7.000000-5.000000 0</inkml:trace>
</inkml:ink>
</file>

<file path=ppt/ink/ink56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81750.000000 52100.000000 999,'-66.000000'95.000000'0,"19.000000"-9.000000"0 ,19.000000-10.000000 0,19.000000-8.000000 0,7.000000-3.000000 0,-3.000000 7.000000 0,-3.000000 6.000000 0,-2.000000 7.000000 0,2.000000-1.000000 0,9.000000-6.000000 0,10.000000-6.000000 0,10.000000-6.000000 0,4.000000-6.000000 0,0.000000-2.000000 0,0.000000-3.000000 0,0.000000-3.000000 0,14.000000-9.000000 0,28.000000-11.000000 0,28.000000-14.000000 0,29.000000-11.000000 0,2.000000-18.000000 0,-21.000000-22.000000 0,-22.000000-22.000000 0,-22.000000-21.000000 0,-16.000000-9.000000 0,-9.000000 7.000000 0,-10.000000 6.000000 0,-8.000000 7.000000 0,-11.000000-6.000000 0,-8.000000-15.000000 0,-10.000000-15.000000 0,-9.000000-16.000000 0,-9.000000 6.000000 0,-5.000000 28.000000 0,-7.000000 28.000000 0,-5.000000 29.000000 0,-9.000000 18.000000 0,-9.000000 9.000000 0,-10.000000 10.000000 0,-8.000000 10.000000 0,8.000000 7.000000-19,29.000000 6.000000-41,28.000000 7.000000-41,28.000000 6.000000-38</inkml:trace>
</inkml:ink>
</file>

<file path=ppt/ink/ink567.xml><?xml version="1.0" encoding="utf-8"?>
<inkml:ink xmlns:inkml="http://www.w3.org/2003/InkML">
  <annotation type="ScanImages2ExtractSignatures">1</annotation>
  <annotation type="ScanImagesWidth">-2120088768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84350.000000 52400.000000 999,'-93.000000'-15.000000'0,"17.000000"23.000000"0 ,15.000000 22.000000 0,16.000000 22.000000 0,4.000000 18.000000 0,-6.000000 16.000000 0,-6.000000 15.000000 0,-6.000000 17.000000 0,1.000000 0.000000 0,9.000000-11.000000 0,10.000000-14.000000 0,10.000000-11.000000 0,5.000000-9.000000 0,4.000000-3.000000 0,3.000000-3.000000 0,3.000000-2.000000 0,10.000000-6.000000 0,20.000000-6.000000 0,18.000000-6.000000 0,20.000000-6.000000 0,11.000000-9.000000 0,7.000000-8.000000 0,6.000000-10.000000 0,7.000000-9.000000 0,0.000000-5.000000 0,-2.000000 0.000000 0,-3.000000 0.000000 0,-3.000000 0.000000 0</inkml:trace>
</inkml:ink>
</file>

<file path=ppt/ink/ink568.xml><?xml version="1.0" encoding="utf-8"?>
<inkml:ink xmlns:inkml="http://www.w3.org/2003/InkML">
  <annotation type="ScanImages2ExtractSignatures">1</annotation>
  <annotation type="ScanImagesWidth">12524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85200.000000 52900.000000 999,'118.000000'-54.000000'0,"-11.000000"45.000000"0 ,-14.000000 43.000000 0,-11.000000 45.000000 0,-15.000000 14.000000 0,-16.000000-11.000000 0,-15.000000-14.000000 0,-15.000000-11.000000 0,-14.000000-6.000000 0,-8.000000 4.000000 0,-10.000000 3.000000 0,-9.000000 3.000000 0,-10.000000-1.000000 0,-9.000000-2.000000 0,-10.000000-3.000000 0,-8.000000-3.000000 0,-6.000000-4.000000 0,1.000000-3.000000 0,-1.000000-3.000000 0,1.000000-2.000000 0,15.000000-3.000000 0,31.000000 1.000000 0,32.000000-1.000000 0,31.000000 1.000000 0,21.000000-6.000000 0,14.000000-8.000000 0,11.000000-10.000000 0,14.000000-9.000000 0</inkml:trace>
</inkml:ink>
</file>

<file path=ppt/ink/ink56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86700.000000 52050.000000 999,'114.000000'-30.000000'0,"-22.000000"41.000000"0 ,-22.000000 40.000000 0,-21.000000 42.000000 0,-21.000000 19.000000 0,-19.000000 1.000000 0,-18.000000-1.000000 0,-19.000000 1.000000 0,-12.000000-7.000000 0,-2.000000-12.000000 0,-3.000000-13.000000 0,-3.000000-12.000000 0,-4.000000-7.000000 0,-3.000000 1.000000 0,-3.000000-1.000000 0,-2.000000 1.000000 0,0.000000-3.000000 0,7.000000-2.000000 0,6.000000-3.000000 0,7.000000-3.000000 0,11.000000-4.000000 0,20.000000-3.000000 0,18.000000-3.000000 0,20.000000-2.000000 0,14.000000-9.000000 0,14.000000-12.000000 0,11.000000-13.000000 0,14.000000-12.000000 0,3.000000-7.000000 0,-2.000000 1.000000 0,-3.000000-1.000000 0,-3.000000 1.000000 0,-9.000000 7.000000 0,-11.000000 16.000000 0,-14.000000 15.000000 0,-11.000000 17.000000 0,-14.000000 11.000000 0,-11.000000 10.000000 0,-14.000000 10.000000 0,-11.000000 9.000000 0,-11.000000-1.000000 0,-5.000000-8.000000 0,-7.000000-10.000000 0,-5.000000-9.000000 0,-11.000000-4.000000 0,-11.000000 4.000000 0,-14.000000 3.000000 0,-11.000000 3.000000 0</inkml:trace>
</inkml:ink>
</file>

<file path=ppt/ink/ink5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33500.000000 37100.000000 999,'-177.000000'185.000000'0,"47.000000"-27.000000"0 ,47.000000-28.000000 0,48.000000-28.000000 0,24.000000-20.000000 0,3.000000-8.000000 0,3.000000-10.000000 0,4.000000-9.000000 0,1.000000 4.000000 0,0.000000 19.000000 0,0.000000 19.000000 0,0.000000 19.000000 0,4.000000-1.000000 0,10.000000-18.000000 0,10.000000-19.000000 0,9.000000-18.000000 0,1.000000-6.000000 0,-6.000000 10.000000 0,-6.000000 10.000000 0,-6.000000 9.000000 0,-6.000000 2.000000 0,-2.000000-2.000000 0,-3.000000-3.000000 0,-3.000000-3.000000 0,-2.000000-4.000000 0,0.000000-3.000000 0,0.000000-3.000000 0,0.000000-2.000000 0,-2.000000-5.000000 0,-3.000000-2.000000 0,-3.000000-3.000000 0,-2.000000-3.000000 0,-1.000000-15.000000-19,3.000000-24.000000-41,3.000000-26.000000-41,4.000000-24.000000-38</inkml:trace>
</inkml:ink>
</file>

<file path=ppt/ink/ink57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88300.000000 52500.000000 999,'-2.000000'-94.000000'0,"-3.000000"13.000000"0 ,-3.000000 12.000000 0,-2.000000 13.000000 0,-1.000000 6.000000 0,3.000000 0.000000 0,3.000000 0.000000 0,4.000000 0.000000 0,1.000000 14.000000 0,0.000000 28.000000 0,0.000000 28.000000 0,0.000000 29.000000 0,0.000000 29.000000 0,0.000000 31.000000 0,0.000000 32.000000 0,0.000000 31.000000 0,-4.000000 15.000000 0,-5.000000 1.000000 0,-7.000000-1.000000 0,-5.000000 1.000000 0,-3.000000-9.000000 0,4.000000-15.000000 0,3.000000-15.000000 0,3.000000-16.000000 0,1.000000-10.000000 0,1.000000-3.000000 0,-1.000000-3.000000 0,1.000000-2.000000 0,5.000000-26.000000 0,14.000000-47.000000 0,11.000000-47.000000 0,14.000000-46.000000 0,7.000000-20.000000 0,3.000000 10.000000 0,3.000000 10.000000 0,4.000000 9.000000 0,2.000000 7.000000 0,4.000000 7.000000 0,3.000000 6.000000 0,3.000000 7.000000 0,-1.000000 5.000000 0,-2.000000 7.000000 0,-3.000000 6.000000 0,-3.000000 7.000000 0,-7.000000 7.000000 0,-9.000000 9.000000 0,-10.000000 10.000000 0,-8.000000 10.000000 0,-12.000000 5.000000 0,-12.000000 4.000000 0,-13.000000 3.000000 0,-12.000000 3.000000 0,-9.000000-1.000000 0,-2.000000-2.000000 0,-3.000000-3.000000 0,-3.000000-3.000000 0,-2.000000-7.000000 0,0.000000-9.000000 0,0.000000-10.000000 0,0.000000-8.000000 0,1.000000-12.000000-19,4.000000-12.000000-41,3.000000-13.000000-41,3.000000-12.000000-38</inkml:trace>
</inkml:ink>
</file>

<file path=ppt/ink/ink57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89650.000000 54100.000000 999,'39.000000'-77.000000'0,"-22.000000"47.000000"0 ,-22.000000 47.000000 0,-21.000000 48.000000 0,-9.000000 19.000000 0,7.000000-6.000000 0,6.000000-6.000000 0,7.000000-6.000000 0,4.000000-1.000000 0,3.000000 7.000000 0,3.000000 6.000000 0,4.000000 7.000000 0,11.000000-6.000000 0,23.000000-15.000000 0,22.000000-15.000000 0,22.000000-16.000000 0,5.000000-21.000000 0,-8.000000-24.000000 0,-10.000000-26.000000 0,-9.000000-24.000000 0,-7.000000-15.000000 0,-3.000000-3.000000 0,-3.000000-3.000000 0,-2.000000-2.000000 0,-8.000000 2.000000 0,-8.000000 9.000000 0,-10.000000 10.000000 0,-9.000000 10.000000 0,-10.000000 2.000000 0,-9.000000-3.000000 0,-10.000000-3.000000 0,-8.000000-2.000000 0,-9.000000 3.000000 0,-6.000000 14.000000 0,-6.000000 11.000000 0,-6.000000 14.000000 0,-2.000000 14.000000 0,3.000000 20.000000 0,3.000000 18.000000 0,4.000000 20.000000 0</inkml:trace>
</inkml:ink>
</file>

<file path=ppt/ink/ink5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90950.000000 54000.000000 999,'-46.000000'98.000000'0,"10.000000"-3.000000"0 ,10.000000-3.000000 0,9.000000-2.000000 0,13.000000-5.000000 0,20.000000-2.000000 0,18.000000-3.000000 0,20.000000-3.000000 0,6.000000-12.000000 0,-2.000000-18.000000 0,-3.000000-19.000000 0,-3.000000-18.000000 0,-4.000000-18.000000 0,-3.000000-16.000000 0,-3.000000-15.000000 0,-2.000000-15.000000 0,-6.000000-9.000000 0,-6.000000 1.000000 0,-6.000000-1.000000 0,-6.000000 1.000000 0,-6.000000-3.000000 0,-2.000000-2.000000 0,-3.000000-3.000000 0,-3.000000-3.000000 0,-9.000000 1.000000 0,-11.000000 6.000000 0,-14.000000 7.000000 0,-11.000000 6.000000 0,-9.000000 6.000000 0,-3.000000 6.000000 0,-3.000000 7.000000 0,-2.000000 6.000000 0,3.000000 12.000000 0,14.000000 19.000000 0,11.000000 19.000000 0,14.000000 19.000000 0</inkml:trace>
</inkml:ink>
</file>

<file path=ppt/ink/ink57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92250.000000 53900.000000 999,'-88.000000'71.000000'0,"26.000000"-5.000000"0 ,24.000000-7.000000 0,26.000000-5.000000 0,12.000000-1.000000 0,0.000000 6.000000 0,0.000000 7.000000 0,0.000000 6.000000 0,1.000000 3.000000 0,4.000000 0.000000 0,3.000000 0.000000 0,3.000000 0.000000 0,6.000000-5.000000 0,9.000000-9.000000 0,10.000000-10.000000 0,10.000000-8.000000 0,5.000000-9.000000 0,4.000000-6.000000 0,3.000000-6.000000 0,3.000000-6.000000 0,1.000000-13.000000 0,1.000000-19.000000 0,-1.000000-18.000000 0,1.000000-19.000000 0,-3.000000-13.000000 0,-2.000000-6.000000 0,-3.000000-6.000000 0,-3.000000-6.000000 0,-6.000000-4.000000 0,-5.000000 1.000000 0,-7.000000-1.000000 0,-5.000000 1.000000 0,-11.000000 2.000000 0,-11.000000 7.000000 0,-14.000000 6.000000 0,-11.000000 7.000000 0,-12.000000 8.000000 0,-9.000000 14.000000 0,-10.000000 11.000000 0,-8.000000 14.000000 0,-4.000000 7.000000 0,3.000000 3.000000 0,3.000000 3.000000 0,4.000000 4.000000 0,1.000000 7.000000 0,0.000000 13.000000 0,0.000000 12.000000 0,0.000000 13.000000 0</inkml:trace>
</inkml:ink>
</file>

<file path=ppt/ink/ink57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94250.000000 54100.000000 999,'165.000000'-44.000000'0,"-18.000000"13.000000"0 ,-19.000000 12.000000 0,-18.000000 13.000000 0,-14.000000 9.000000 0,-5.000000 6.000000 0,-7.000000 7.000000 0,-5.000000 6.000000 0,-4.000000 1.000000 0,0.000000-3.000000 0,0.000000-3.000000 0,0.000000-2.000000 0</inkml:trace>
</inkml:ink>
</file>

<file path=ppt/ink/ink5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94950.000000 53200.000000 999,'89.000000'234.000000'0,"-22.000000"-31.000000"0 ,-22.000000-31.000000 0,-21.000000-31.000000 0,-14.000000-20.000000 0,-2.000000-5.000000 0,-3.000000-7.000000 0,-3.000000-5.000000 0,-1.000000-9.000000 0,4.000000-9.000000 0,3.000000-10.000000 0,3.000000-8.000000 0</inkml:trace>
</inkml:ink>
</file>

<file path=ppt/ink/ink57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4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97150.000000 53500.000000 999,'-46.000000'96.000000'0,"10.000000"-5.000000"0 ,10.000000-7.000000 0,9.000000-5.000000 0,6.000000-6.000000 0,3.000000-3.000000 0,3.000000-3.000000 0,4.000000-2.000000 0,5.000000-6.000000 0,10.000000-6.000000 0,10.000000-6.000000 0,9.000000-6.000000 0,6.000000-6.000000 0,3.000000-2.000000 0,3.000000-3.000000 0,4.000000-3.000000 0,1.000000-6.000000 0,0.000000-5.000000 0,0.000000-7.000000 0,0.000000-5.000000 0,-2.000000-9.000000 0,-3.000000-9.000000 0,-3.000000-10.000000 0,-2.000000-8.000000 0,-5.000000-9.000000 0,-2.000000-6.000000 0,-3.000000-6.000000 0,-3.000000-6.000000 0,-4.000000-7.000000 0,-3.000000-6.000000 0,-3.000000-6.000000 0,-2.000000-6.000000 0,-3.000000-2.000000 0,1.000000 3.000000 0,-1.000000 3.000000 0,1.000000 4.000000 0,-10.000000 5.000000 0,-19.000000 10.000000 0,-18.000000 10.000000 0,-19.000000 9.000000 0,-10.000000 10.000000 0,1.000000 14.000000 0,-1.000000 11.000000 0,1.000000 14.000000 0,1.000000 5.000000 0,3.000000 1.000000 0,3.000000-1.000000 0,4.000000 1.000000 0</inkml:trace>
</inkml:ink>
</file>

<file path=ppt/ink/ink57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4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99100.000000 53800.000000 999,'-2.000000'100.000000'0,"-3.000000"0.000000"0 ,-3.000000 0.000000 0,-2.000000 0.000000 0,0.000000-7.000000 0,7.000000-11.000000 0,6.000000-14.000000 0,7.000000-11.000000 0,8.000000-12.000000 0,14.000000-9.000000 0,11.000000-10.000000 0,14.000000-8.000000 0,7.000000-11.000000 0,3.000000-8.000000 0,3.000000-10.000000 0,4.000000-9.000000 0,-1.000000-9.000000 0,-3.000000-5.000000 0,-3.000000-7.000000 0,-2.000000-5.000000 0,-8.000000-6.000000 0,-8.000000-3.000000 0,-10.000000-3.000000 0,-9.000000-2.000000 0,-9.000000-1.000000 0,-5.000000 3.000000 0,-7.000000 3.000000 0,-5.000000 4.000000 0,-14.000000 1.000000 0,-18.000000 0.000000 0,-19.000000 0.000000 0,-18.000000 0.000000 0,-7.000000 6.000000 0,6.000000 13.000000 0,7.000000 12.000000 0,6.000000 13.000000 0</inkml:trace>
</inkml:ink>
</file>

<file path=ppt/ink/ink57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99400.000000 53300.000000 999,'-24.000000'137.000000'-19,"4.000000"-24.000000"-41 ,3.000000-26.000000-41,3.000000-24.000000-38</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49"/>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99325.000000 53600.000000 333,'108.000000'43.000000'167,"34.000000"32.000000"-1 ,35.000000 32.000000 1,34.000000 32.000000 0</inkml:trace>
</inkml:ink>
</file>

<file path=ppt/ink/ink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33550.000000 37800.000000 999,'268.000000'-185.000000'0,"-11.000000"32.000000"0 ,-14.000000 31.000000 0,-11.000000 32.000000 0,-29.000000 22.000000 0,-44.000000 17.000000 0,-43.000000 15.000000 0,-44.000000 16.000000 0,-22.000000 9.000000 0,0.000000 3.000000 0,0.000000 3.000000 0,0.000000 4.000000 0,-19.000000 7.000000 0,-37.000000 13.000000 0,-38.000000 12.000000 0,-37.000000 13.000000 0,-15.000000 1.000000 0,10.000000-9.000000 0,10.000000-10.000000 0,9.000000-8.000000 0,6.000000-9.000000 0,3.000000-6.000000 0,3.000000-6.000000 0,4.000000-6.000000 0,2.000000-7.000000 0,4.000000-6.000000 0,3.000000-6.000000 0,3.000000-6.000000 0,4.000000-9.000000 0,7.000000-8.000000 0,6.000000-10.000000 0,7.000000-9.000000 0,5.000000 21.000000 0,7.000000 54.000000 0,6.000000 53.000000 0,7.000000 53.000000 0,-3.000000 21.000000 0,-8.000000-8.000000 0,-10.000000-10.000000 0,-9.000000-9.000000 0,-5.000000-12.000000 0,0.000000-11.000000 0,0.000000-14.000000 0,0.000000-11.000000 0,4.000000-4.000000 0,10.000000 6.000000 0,10.000000 7.000000 0,9.000000 6.000000 0,9.000000-7.000000 0,9.000000-18.000000 0,10.000000-19.000000 0,10.000000-18.000000 0,-1.000000-3.000000 0,-9.000000 17.000000 0,-10.000000 15.000000 0,-8.000000 16.000000 0,-14.000000 9.000000 0,-15.000000 3.000000 0,-15.000000 3.000000 0,-16.000000 4.000000 0,-7.000000-1.000000 0,4.000000-3.000000 0,3.000000-3.000000 0,3.000000-2.000000 0,4.000000-5.000000 0,7.000000-2.000000 0,6.000000-3.000000 0,7.000000-3.000000 0,8.000000-13.000000 0,14.000000-22.000000 0,11.000000-22.000000 0,14.000000-21.000000 0,10.000000-14.000000 0,9.000000-2.000000 0,10.000000-3.000000 0,10.000000-3.000000 0,2.000000 1.000000 0,-3.000000 6.000000 0,-3.000000 7.000000 0,-2.000000 6.000000 0,-5.000000 4.000000 0,-2.000000 4.000000 0,-3.000000 3.000000 0,-3.000000 3.000000 0,-7.000000 9.000000 0,-9.000000 16.000000 0,-10.000000 15.000000 0,-8.000000 17.000000 0</inkml:trace>
</inkml:ink>
</file>

<file path=ppt/ink/ink5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99250.000000 52800.000000 999,'-47.000000'-94.000000'0,"6.000000"13.000000"0 ,7.000000 12.000000 0,6.000000 13.000000 0,18.000000 9.000000 0,32.000000 6.000000 0,31.000000 7.000000 0,32.000000 6.000000 0,11.000000 7.000000 0,-5.000000 10.000000 0,-7.000000 10.000000 0,-5.000000 9.000000 0,-9.000000 10.000000 0,-9.000000 14.000000 0,-10.000000 11.000000 0,-8.000000 14.000000 0,-8.000000 7.000000 0,-2.000000 3.000000 0,-3.000000 3.000000 0,-3.000000 4.000000 0,-7.000000 2.000000 0,-9.000000 4.000000 0,-10.000000 3.000000 0,-8.000000 3.000000 0,-11.000000 1.000000 0,-8.000000 1.000000 0,-10.000000-1.000000 0,-9.000000 1.000000 0,-9.000000-1.000000 0,-5.000000 1.000000 0,-7.000000-1.000000 0,-5.000000 1.000000 0,-6.000000-1.000000 0,-3.000000 1.000000 0,-3.000000-1.000000 0,-2.000000 1.000000 0,-1.000000-6.000000 0,3.000000-8.000000 0,3.000000-10.000000 0,4.000000-9.000000 0,27.000000-10.000000 0,54.000000-9.000000 0,53.000000-10.000000 0,53.000000-8.000000 0,24.000000-12.000000 0,-2.000000-12.000000 0,-3.000000-13.000000 0,-3.000000-12.000000 0,-6.000000-7.000000 0,-5.000000 1.000000 0,-7.000000-1.000000 0,-5.000000 1.000000 0,-11.000000 1.000000 0,-11.000000 3.000000 0,-14.000000 3.000000 0,-11.000000 4.000000 0,-7.000000 4.000000-19,0.000000 6.000000-41,0.000000 7.000000-41,0.000000 6.000000-38</inkml:trace>
</inkml:ink>
</file>

<file path=ppt/ink/ink58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101400.000000 53150.000000 999,'-93.000000'35.000000'0,"17.000000"23.000000"0 ,15.000000 22.000000 0,16.000000 22.000000 0,10.000000 10.000000 0,7.000000 1.000000 0,6.000000-1.000000 0,7.000000 1.000000 0,2.000000-1.000000 0,1.000000 1.000000 0,-1.000000-1.000000 0,1.000000 1.000000 0,5.000000-7.000000 0,14.000000-12.000000 0,11.000000-13.000000 0,14.000000-12.000000 0,11.000000-16.000000 0,14.000000-19.000000 0,11.000000-18.000000 0,14.000000-19.000000 0,7.000000-24.000000 0,3.000000-28.000000 0,3.000000-28.000000 0,4.000000-27.000000 0,-3.000000-15.000000 0,-5.000000 0.000000 0,-7.000000 0.000000 0,-5.000000 0.000000 0,-11.000000 3.000000 0,-11.000000 6.000000 0,-14.000000 7.000000 0,-11.000000 6.000000 0,-14.000000 7.000000 0,-11.000000 10.000000 0,-14.000000 10.000000 0,-11.000000 9.000000 0,-14.000000 10.000000 0,-11.000000 14.000000 0,-14.000000 11.000000 0,-11.000000 14.000000 0,-11.000000 8.000000 0,-5.000000 7.000000 0,-7.000000 6.000000 0,-5.000000 7.000000 0,0.000000 7.000000 0,10.000000 9.000000 0,10.000000 10.000000 0,9.000000 10.000000 0,12.000000 5.000000 0,16.000000 4.000000 0,15.000000 3.000000 0,17.000000 3.000000 0</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103400.000000 53400.000000 999,'159.000000'207.000000'0,"-31.000000"-33.000000"0 ,-31.000000-35.000000 0,-31.000000-34.000000 0,-18.000000-20.000000 0,-3.000000-2.000000 0,-3.000000-3.000000 0,-2.000000-3.000000 0,-3.000000-6.000000 0,1.000000-5.000000 0,-1.000000-7.000000 0,1.000000-5.000000 0,1.000000-6.000000 0,3.000000-3.000000 0,3.000000-3.000000 0,4.000000-2.000000 0</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104600.000000 53400.000000 999,'-71.000000'-58.000000'0,"10.000000"34.000000"0 ,10.000000 35.000000 0,9.000000 35.000000 0,-1.000000 19.000000 0,-8.000000 7.000000 0,-10.000000 6.000000 0,-9.000000 7.000000 0,-10.000000 4.000000 0,-9.000000 3.000000 0,-10.000000 3.000000 0,-8.000000 4.000000 0,-1.000000-3.000000 0,9.000000-5.000000 0,10.000000-7.000000 0,10.000000-5.000000 0,7.000000-6.000000 0,6.000000-3.000000 0,7.000000-3.000000 0,6.000000-2.000000 0</inkml:trace>
</inkml:ink>
</file>

<file path=ppt/ink/ink58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105700.000000 53250.000000 999,'-121.000000'209.000000'0,"10.000000"-31.000000"0 ,10.000000-31.000000 0,9.000000-31.000000 0,2.000000-13.000000 0,-2.000000 6.000000 0,-3.000000 7.000000 0,-3.000000 6.000000 0,16.000000-8.000000 0,39.000000-22.000000 0,36.000000-22.000000 0,39.000000-21.000000 0,27.000000-23.000000 0,19.000000-21.000000 0,19.000000-22.000000 0,19.000000-22.000000 0,10.000000-10.000000 0,4.000000 4.000000 0,3.000000 3.000000 0,3.000000 3.000000 0,-2.000000 4.000000 0,-6.000000 7.000000 0,-6.000000 6.000000 0,-6.000000 7.000000 0,-12.000000 2.000000 0,-15.000000 1.000000 0,-15.000000-1.000000 0,-16.000000 1.000000 0,-12.000000 7.000000 0,-5.000000 16.000000 0,-7.000000 15.000000 0,-5.000000 17.000000 0</inkml:trace>
</inkml:ink>
</file>

<file path=ppt/ink/ink58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105950.000000 53100.000000 999,'-90.000000'-38.000000'0,"23.000000"26.000000"0 ,22.000000 24.000000 0,22.000000 26.000000 0,12.000000 19.000000 0,3.000000 17.000000 0,3.000000 15.000000 0,4.000000 16.000000 0,1.000000 15.000000 0,0.000000 16.000000 0,0.000000 15.000000 0,0.000000 17.000000 0,1.000000 17.000000 0,4.000000 23.000000 0,3.000000 22.000000 0,3.000000 22.000000 0,-1.000000-12.000000 0,-2.000000-43.000000 0,-3.000000-44.000000 0,-3.000000-43.000000 0</inkml:trace>
</inkml:ink>
</file>

<file path=ppt/ink/ink586.xml><?xml version="1.0" encoding="utf-8"?>
<inkml:ink xmlns:inkml="http://www.w3.org/2003/InkML">
  <annotation type="ScanImages2ExtractSignatures">1</annotation>
  <annotation type="ScanImagesWidth">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79500.000000 56550.000000 999,'-80.000000'4.000000'0,"41.000000"10.000000"0 ,40.000000 10.000000 0,42.000000 9.000000 0,28.000000-1.000000 0,20.000000-8.000000 0,18.000000-10.000000 0,20.000000-9.000000 0,8.000000-10.000000 0,1.000000-9.000000 0,-1.000000-10.000000 0,1.000000-8.000000 0,-12.000000-3.000000 0,-21.000000 7.000000 0,-22.000000 6.000000 0,-22.000000 7.000000 0</inkml:trace>
</inkml:ink>
</file>

<file path=ppt/ink/ink5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79650.000000 57250.000000 999,'167.000000'43.000000'0,"-16.000000"-11.000000"0 ,-15.000000-14.000000 0,-15.000000-11.000000 0,-6.000000-9.000000 0,7.000000-3.000000 0,6.000000-3.000000 0,7.000000-2.000000 0</inkml:trace>
</inkml:ink>
</file>

<file path=ppt/ink/ink5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82550.000000 56550.000000 999,'-113.000000'168.000000'0,"26.000000"-11.000000"0 ,24.000000-14.000000 0,26.000000-11.000000 0,15.000000-9.000000 0,6.000000-3.000000 0,7.000000-3.000000 0,6.000000-2.000000 0,10.000000-11.000000 0,17.000000-15.000000 0,15.000000-15.000000 0,16.000000-16.000000 0,10.000000-15.000000 0,7.000000-11.000000 0,6.000000-14.000000 0,7.000000-11.000000 0,4.000000-20.000000 0,3.000000-24.000000 0,3.000000-26.000000 0,4.000000-24.000000 0,-6.000000-17.000000 0,-11.000000-5.000000 0,-14.000000-7.000000 0,-11.000000-5.000000 0,-14.000000 0.000000 0,-11.000000 10.000000 0,-14.000000 10.000000 0,-11.000000 9.000000 0,-15.000000 7.000000 0,-16.000000 7.000000 0,-15.000000 6.000000 0,-15.000000 7.000000 0,-9.000000 7.000000 0,1.000000 9.000000 0,-1.000000 10.000000 0,1.000000 10.000000 0,2.000000 11.000000-19,7.000000 17.000000-41,6.000000 15.000000-41,7.000000 16.000000-38</inkml:trace>
</inkml:ink>
</file>

<file path=ppt/ink/ink58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85300.000000 56600.000000 999,'-96.000000'4.000000'0,"10.000000"10.000000"0 ,10.000000 10.000000 0,9.000000 9.000000 0,4.000000 7.000000 0,1.000000 7.000000 0,-1.000000 6.000000 0,1.000000 7.000000 0,2.000000 2.000000 0,7.000000 1.000000 0,6.000000-1.000000 0,7.000000 1.000000 0,2.000000 4.000000 0,1.000000 9.000000 0,-1.000000 10.000000 0,1.000000 10.000000 0,7.000000 0.000000 0,16.000000-5.000000 0,15.000000-7.000000 0,17.000000-5.000000 0,13.000000-9.000000 0,13.000000-9.000000 0,12.000000-10.000000 0,13.000000-8.000000 0,6.000000-11.000000 0,0.000000-8.000000 0,0.000000-10.000000 0,0.000000-9.000000 0,3.000000-5.000000 0,6.000000 0.000000 0,7.000000 0.000000 0,6.000000 0.000000 0</inkml:trace>
</inkml:ink>
</file>

<file path=ppt/ink/ink59.xml><?xml version="1.0" encoding="utf-8"?>
<inkml:ink xmlns:inkml="http://www.w3.org/2003/InkML">
  <annotation type="ScanImages2ExtractSignatures">1</annotation>
  <annotation type="ScanImagesWidth">-2120773344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35000.000000 39050.000000 999,'-96.000000'70.000000'0,"10.000000"-9.000000"0 ,10.000000-10.000000 0,9.000000-8.000000 0,1.000000-8.000000 0,-6.000000-2.000000 0,-6.000000-3.000000 0,-6.000000-3.000000 0,-1.000000-4.000000 0,7.000000-3.000000 0,6.000000-3.000000 0,7.000000-2.000000 0,10.000000-11.000000-19,16.000000-15.000000-41,15.000000-15.000000-41,17.000000-16.000000-38</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86400.000000 56450.000000 999,'140.000000'28.000000'0,"-18.000000"6.000000"0 ,-19.000000 7.000000 0,-18.000000 6.000000 0,-20.000000 12.000000 0,-18.000000 19.000000 0,-19.000000 19.000000 0,-18.000000 19.000000 0,-31.000000 15.000000 0,-40.000000 13.000000 0,-40.000000 12.000000 0,-41.000000 13.000000 0,-7.000000-7.000000 0,29.000000-24.000000 0,28.000000-26.000000 0,28.000000-24.000000 0,32.000000-23.000000 0,39.000000-18.000000 0,36.000000-19.000000 0,39.000000-18.000000 0,18.000000-15.000000 0,0.000000-9.000000 0,0.000000-10.000000 0,0.000000-8.000000 0,-2.000000-4.000000 0,-3.000000 3.000000 0,-3.000000 3.000000 0,-2.000000 4.000000 0,-8.000000 4.000000 0,-8.000000 6.000000 0,-10.000000 7.000000 0,-9.000000 6.000000 0</inkml:trace>
</inkml:ink>
</file>

<file path=ppt/ink/ink5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88050.000000 56150.000000 999,'112.000000'31.000000'0,"-24.000000"13.000000"0 ,-26.000000 12.000000 0,-24.000000 13.000000 0,-17.000000 7.000000 0,-5.000000 4.000000 0,-7.000000 3.000000 0,-5.000000 3.000000 0,-9.000000-1.000000 0,-9.000000-2.000000 0,-10.000000-3.000000 0,-8.000000-3.000000 0,-9.000000-4.000000 0,-6.000000-3.000000 0,-6.000000-3.000000 0,-6.000000-2.000000 0,-2.000000-6.000000 0,3.000000-6.000000 0,3.000000-6.000000 0,4.000000-6.000000 0,15.000000-7.000000 0,28.000000-6.000000 0,28.000000-6.000000 0,29.000000-6.000000 0,15.000000-6.000000 0,3.000000-2.000000 0,3.000000-3.000000 0,4.000000-3.000000 0,1.000000-2.000000 0,0.000000 0.000000 0,0.000000 0.000000 0,0.000000 0.000000 0,-5.000000 7.000000 0,-9.000000 17.000000 0,-10.000000 15.000000 0,-8.000000 16.000000 0,-17.000000 12.000000 0,-21.000000 9.000000 0,-22.000000 10.000000 0,-22.000000 10.000000 0,-13.000000-1.000000 0,-3.000000-9.000000 0,-3.000000-10.000000 0,-2.000000-8.000000 0,-5.000000-6.000000 0,-2.000000 1.000000 0,-3.000000-1.000000 0,-3.000000 1.000000 0</inkml:trace>
</inkml:ink>
</file>

<file path=ppt/ink/ink59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89500.000000 56250.000000 999,'-21.000000'-91.000000'0,"10.000000"69.000000"0 ,10.000000 69.000000 0,9.000000 69.000000 0,-2.000000 40.000000 0,-12.000000 13.000000 0,-13.000000 12.000000 0,-12.000000 13.000000 0,-5.000000 2.000000 0,3.000000-5.000000 0,3.000000-7.000000 0,4.000000-5.000000 0,2.000000-17.000000 0,4.000000-24.000000 0,3.000000-26.000000 0,3.000000-24.000000 0,4.000000-32.000000 0,7.000000-37.000000 0,6.000000-38.000000 0,7.000000-37.000000 0,8.000000-18.000000 0,14.000000 4.000000 0,11.000000 3.000000 0,14.000000 3.000000 0,3.000000 7.000000 0,-2.000000 14.000000 0,-3.000000 11.000000 0,-3.000000 14.000000 0,-1.000000 7.000000 0,4.000000 3.000000 0,3.000000 3.000000 0,3.000000 4.000000 0,-4.000000 15.000000 0,-8.000000 28.000000 0,-10.000000 28.000000 0,-9.000000 29.000000 0,-16.000000 8.000000 0,-22.000000-8.000000 0,-22.000000-10.000000 0,-21.000000-9.000000 0,-14.000000-10.000000 0,-2.000000-9.000000 0,-3.000000-10.000000 0,-3.000000-8.000000 0,-1.000000-9.000000 0,4.000000-6.000000 0,3.000000-6.000000 0,3.000000-6.000000 0</inkml:trace>
</inkml:ink>
</file>

<file path=ppt/ink/ink59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91000.000000 57700.000000 999,'-90.000000'137.000000'0,"23.000000"-24.000000"0 ,22.000000-26.000000 0,22.000000-24.000000 0,12.000000-9.000000 0,3.000000 10.000000 0,3.000000 10.000000 0,4.000000 9.000000 0,5.000000-2.000000 0,10.000000-12.000000 0,10.000000-13.000000 0,9.000000-12.000000 0,7.000000-10.000000 0,7.000000-6.000000 0,6.000000-6.000000 0,7.000000-6.000000 0,4.000000-15.000000 0,3.000000-21.000000 0,3.000000-22.000000 0,4.000000-22.000000 0,-3.000000-15.000000 0,-5.000000-5.000000 0,-7.000000-7.000000 0,-5.000000-5.000000 0,-9.000000-1.000000 0,-9.000000 6.000000 0,-10.000000 7.000000 0,-8.000000 6.000000 0,-11.000000-2.000000 0,-8.000000-9.000000 0,-10.000000-10.000000 0,-9.000000-8.000000 0,-12.000000 3.000000 0,-11.000000 20.000000 0,-14.000000 18.000000 0,-11.000000 20.000000 0,-6.000000 13.000000 0,4.000000 9.000000 0,3.000000 10.000000 0,3.000000 10.000000 0,4.000000 10.000000 0,7.000000 13.000000 0,6.000000 12.000000 0,7.000000 13.000000 0,5.000000 6.000000-19,7.000000 0.000000-41,6.000000 0.000000-41,7.000000 0.000000-38</inkml:trace>
</inkml:ink>
</file>

<file path=ppt/ink/ink594.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93300.000000 57350.000000 999,'3.000000'-99.000000'0,"6.000000"4.000000"0 ,7.000000 3.000000 0,6.000000 3.000000 0,-1.000000 6.000000 0,-5.000000 9.000000 0,-7.000000 10.000000 0,-5.000000 10.000000 0,-11.000000 5.000000 0,-11.000000 4.000000 0,-14.000000 3.000000 0,-11.000000 3.000000 0,-12.000000 3.000000 0,-9.000000 3.000000 0,-10.000000 3.000000 0,-8.000000 4.000000 0,-8.000000 7.000000 0,-2.000000 13.000000 0,-3.000000 12.000000 0,-3.000000 13.000000 0,5.000000 7.000000 0,17.000000 4.000000 0,15.000000 3.000000 0,16.000000 3.000000 0,10.000000 7.000000 0,7.000000 14.000000 0,6.000000 11.000000 0,7.000000 14.000000 0,11.000000 5.000000 0,20.000000 1.000000 0,18.000000-1.000000 0,20.000000 1.000000 0,11.000000-1.000000 0,7.000000 1.000000 0,6.000000-1.000000 0,7.000000 1.000000 0,4.000000-3.000000 0,3.000000-2.000000 0,3.000000-3.000000 0,4.000000-3.000000 0,-6.000000-4.000000 0,-11.000000-3.000000 0,-14.000000-3.000000 0,-11.000000-2.000000 0,-12.000000-1.000000 0,-9.000000 3.000000 0,-10.000000 3.000000 0,-8.000000 4.000000 0,-12.000000-3.000000 0,-12.000000-5.000000 0,-13.000000-7.000000 0,-12.000000-5.000000 0,-13.000000-6.000000 0,-12.000000-3.000000 0,-13.000000-3.000000 0,-12.000000-2.000000 0,-9.000000-6.000000 0,-2.000000-6.000000 0,-3.000000-6.000000 0,-3.000000-6.000000 0,2.000000-9.000000 0,10.000000-8.000000 0,10.000000-10.000000 0,9.000000-9.000000 0,10.000000-9.000000 0,14.000000-5.000000 0,11.000000-7.000000 0,14.000000-5.000000 0,10.000000-9.000000 0,9.000000-9.000000 0,10.000000-10.000000 0,10.000000-8.000000 0,8.000000-8.000000 0,10.000000-2.000000 0,10.000000-3.000000 0,9.000000-3.000000 0,9.000000-2.000000 0,9.000000 0.000000 0,10.000000 0.000000 0,10.000000 0.000000 0,2.000000 6.000000 0,-3.000000 13.000000 0,-3.000000 12.000000 0,-2.000000 13.000000 0,-5.000000 12.000000 0,-2.000000 13.000000 0,-3.000000 12.000000 0,-3.000000 13.000000 0</inkml:trace>
</inkml:ink>
</file>

<file path=ppt/ink/ink5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94600.000000 57450.000000 999,'-71.000000'78.000000'0,"10.000000"6.000000"0 ,10.000000 7.000000 0,9.000000 6.000000 0,7.000000 4.000000 0,7.000000 4.000000 0,6.000000 3.000000 0,7.000000 3.000000 0,4.000000-1.000000 0,3.000000-2.000000 0,3.000000-3.000000 0,4.000000-3.000000 0,7.000000-7.000000 0,13.000000-9.000000 0,12.000000-10.000000 0,13.000000-8.000000 0,9.000000-12.000000 0,6.000000-12.000000 0,7.000000-13.000000 0,6.000000-12.000000 0,1.000000-15.000000 0,-3.000000-15.000000 0,-3.000000-15.000000 0,-2.000000-16.000000 0,-3.000000-16.000000 0,1.000000-16.000000 0,-1.000000-15.000000 0,1.000000-15.000000 0,-6.000000-11.000000 0,-8.000000-2.000000 0,-10.000000-3.000000 0,-9.000000-3.000000 0,-9.000000 1.000000 0,-5.000000 6.000000 0,-7.000000 7.000000 0,-5.000000 6.000000 0,-11.000000 9.000000 0,-11.000000 13.000000 0,-14.000000 12.000000 0,-11.000000 13.000000 0,-12.000000 12.000000 0,-9.000000 13.000000 0,-10.000000 12.000000 0,-8.000000 13.000000 0,-4.000000 13.000000 0,3.000000 17.000000 0,3.000000 15.000000 0,4.000000 16.000000 0,5.000000 4.000000-19,10.000000-6.000000-41,10.000000-6.000000-41,9.000000-6.000000-38</inkml:trace>
</inkml:ink>
</file>

<file path=ppt/ink/ink59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3: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62550.000000 50450.000000 999,'-22.000000'137.000000'0,"6.000000"-24.000000"0 ,7.000000-26.000000 0,6.000000-24.000000 0,3.000000-12.000000 0,0.000000 4.000000 0,0.000000 3.000000 0,0.000000 3.000000 0,3.000000-1.000000 0,6.000000-2.000000 0,7.000000-3.000000 0,6.000000-3.000000 0,7.000000-7.000000 0,10.000000-9.000000 0,10.000000-10.000000 0,9.000000-8.000000 0,6.000000-9.000000 0,3.000000-6.000000 0,3.000000-6.000000 0,4.000000-6.000000 0,-3.000000-9.000000 0,-5.000000-8.000000 0,-7.000000-10.000000 0,-5.000000-9.000000 0,-8.000000-9.000000 0,-5.000000-5.000000 0,-7.000000-7.000000 0,-5.000000-5.000000 0,-8.000000-4.000000 0,-5.000000 0.000000 0,-7.000000 0.000000 0,-5.000000 0.000000 0,-9.000000 3.000000 0,-9.000000 6.000000 0,-10.000000 7.000000 0,-8.000000 6.000000 0,-9.000000 7.000000 0,-6.000000 10.000000 0,-6.000000 10.000000 0,-6.000000 9.000000 0,-4.000000 6.000000 0,1.000000 3.000000 0,-1.000000 3.000000 0,1.000000 4.000000 0</inkml:trace>
</inkml:ink>
</file>

<file path=ppt/ink/ink59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65000.000000 50250.000000 999,'-116.000000'26.000000'0,"19.000000"4.000000"0 ,19.000000 3.000000 0,19.000000 3.000000 0,9.000000 4.000000 0,0.000000 7.000000 0,0.000000 6.000000 0,0.000000 7.000000 0,1.000000 4.000000 0,4.000000 3.000000 0,3.000000 3.000000 0,3.000000 4.000000 0,4.000000 1.000000 0,7.000000 0.000000 0,6.000000 0.000000 0,7.000000 0.000000 0,5.000000-2.000000 0,7.000000-3.000000 0,6.000000-3.000000 0,7.000000-2.000000 0,7.000000-8.000000 0,9.000000-8.000000 0,10.000000-10.000000 0,10.000000-9.000000 0,7.000000-9.000000 0,6.000000-5.000000 0,7.000000-7.000000 0,6.000000-5.000000 0,1.000000-8.000000 0,-3.000000-5.000000 0,-3.000000-7.000000 0,-2.000000-5.000000 0,-5.000000-4.000000-19,-2.000000 0.000000-41,-3.000000 0.000000-41,-3.000000 0.000000-38</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65800.000000 50600.000000 999,'73.000000'-69.000000'0,"-3.000000"13.000000"0 ,-3.000000 12.000000 0,-2.000000 13.000000 0,-3.000000 10.000000 0,1.000000 10.000000 0,-1.000000 10.000000 0,1.000000 9.000000 0,-4.000000 9.000000-19,-6.000000 9.000000-41,-6.000000 10.000000-41,-6.000000 10.000000-38</inkml:trace>
</inkml:ink>
</file>

<file path=ppt/ink/ink599.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66600.000000 50750.000000 999,'-141.000000'160.000000'0,"19.000000"-27.000000"0 ,19.000000-28.000000 0,19.000000-28.000000 0,13.000000-18.000000 0,10.000000-6.000000 0,10.000000-6.000000 0,9.000000-6.000000 0,20.000000-6.000000 0,31.000000-2.000000 0,32.000000-3.000000 0,31.000000-3.000000 0,13.000000-9.000000 0,-2.000000-11.000000 0,-3.000000-14.000000 0,-3.000000-11.000000 0,-4.000000-6.000000 0,-3.000000 4.000000 0,-3.000000 3.000000 0,-2.000000 3.000000 0</inkml:trace>
</inkml:ink>
</file>

<file path=ppt/ink/ink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84800.000000 22650.000000 999,'-72.000000'-138.000000'0,"6.000000"26.000000"0 ,7.000000 24.000000 0,6.000000 26.000000 0,-1.000000 19.000000 0,-5.000000 17.000000 0,-7.000000 15.000000 0,-5.000000 16.000000 0,-1.000000 18.000000 0,6.000000 22.000000 0,7.000000 22.000000 0,6.000000 23.000000 0,6.000000 11.000000 0,6.000000 4.000000 0,7.000000 3.000000 0,6.000000 3.000000 0,6.000000-2.000000 0,6.000000-6.000000 0,7.000000-6.000000 0,6.000000-6.000000 0,6.000000-9.000000 0,6.000000-8.000000 0,7.000000-10.000000 0,6.000000-9.000000 0,6.000000-12.000000 0,6.000000-11.000000 0,7.000000-14.000000 0,6.000000-11.000000 0,3.000000-15.000000 0,0.000000-16.000000 0,0.000000-15.000000 0,0.000000-15.000000 0,0.000000-9.000000 0,0.000000 1.000000 0,0.000000-1.000000 0,0.000000 1.000000 0,-2.000000 1.000000 0,-3.000000 3.000000 0,-3.000000 3.000000 0,-2.000000 4.000000 0,-3.000000 22.000000 0,1.000000 45.000000 0,-1.000000 43.000000 0,1.000000 45.000000 0,-3.000000 13.000000 0,-2.000000-16.000000 0,-3.000000-15.000000 0,-3.000000-15.000000 0,4.000000-12.000000 0,13.000000-6.000000 0,12.000000-6.000000 0,13.000000-6.000000 0</inkml:trace>
</inkml:ink>
</file>

<file path=ppt/ink/ink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35300.000000 37500.000000 999,'115.000000'-69.000000'0,"-18.000000"13.000000"0 ,-19.000000 12.000000 0,-18.000000 13.000000 0,-1.000000 4.000000 0,19.000000-3.000000 0,19.000000-3.000000 0,19.000000-2.000000 0,4.000000-1.000000 0,-9.000000 3.000000 0,-10.000000 3.000000 0,-8.000000 4.000000 0,-9.000000 2.000000 0,-6.000000 4.000000 0,-6.000000 3.000000 0,-6.000000 3.000000 0,-4.000000 3.000000 0,1.000000 3.000000 0,-1.000000 3.000000 0,1.000000 4.000000 0,-3.000000 1.000000 0,-2.000000 0.000000 0,-3.000000 0.000000 0,-3.000000 0.000000 0,-15.000000 1.000000 0,-24.000000 4.000000 0,-26.000000 3.000000 0,-24.000000 3.000000 0</inkml:trace>
</inkml:ink>
</file>

<file path=ppt/ink/ink60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67300.000000 50150.000000 999,'71.000000'-68.000000'0,"-5.000000"17.000000"0 ,-7.000000 15.000000 0,-5.000000 16.000000 0,-6.000000 15.000000 0,-3.000000 16.000000 0,-3.000000 15.000000 0,-2.000000 17.000000 0,-11.000000 10.000000 0,-15.000000 6.000000 0,-15.000000 7.000000 0,-16.000000 6.000000 0,-12.000000 1.000000 0,-5.000000-3.000000 0,-7.000000-3.000000 0,-5.000000-2.000000 0,-4.000000-3.000000 0,0.000000 1.000000 0,0.000000-1.000000 0,0.000000 1.000000 0,4.000000-3.000000 0,10.000000-2.000000 0,10.000000-3.000000 0,9.000000-3.000000 0,12.000000-6.000000 0,16.000000-5.000000 0,15.000000-7.000000 0,17.000000-5.000000 0,7.000000-8.000000 0,0.000000-5.000000 0,0.000000-7.000000 0,0.000000-5.000000 0,3.000000-3.000000 0,6.000000 4.000000 0,7.000000 3.000000 0,6.000000 3.000000 0,-7.000000 9.000000 0,-18.000000 16.000000 0,-19.000000 15.000000 0,-18.000000 17.000000 0,-21.000000 5.000000 0,-22.000000-3.000000 0,-22.000000-3.000000 0,-21.000000-2.000000 0,-6.000000-6.000000 0,14.000000-6.000000 0,11.000000-6.000000 0,14.000000-6.000000 0</inkml:trace>
</inkml:ink>
</file>

<file path=ppt/ink/ink6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68750.000000 49600.000000 999,'21.000000'206.000000'0,"-5.000000"-37.000000"0 ,-7.000000-38.000000 0,-5.000000-37.000000 0,-6.000000-15.000000 0,-3.000000 10.000000 0,-3.000000 10.000000 0,-2.000000 9.000000 0,-3.000000-2.000000 0,1.000000-12.000000 0,-1.000000-13.000000 0,1.000000-12.000000 0,-1.000000-9.000000 0,1.000000-2.000000 0,-1.000000-3.000000 0,1.000000-3.000000 0,1.000000-2.000000 0,3.000000 0.000000 0,3.000000 0.000000 0,4.000000 0.000000 0,-1.000000 0.000000 0,-3.000000 0.000000 0,-3.000000 0.000000 0,-2.000000 0.000000 0,3.000000-16.000000 0,14.000000-31.000000 0,11.000000-31.000000 0,14.000000-31.000000 0,10.000000-15.000000 0,9.000000 4.000000 0,10.000000 3.000000 0,10.000000 3.000000 0,0.000000 7.000000 0,-5.000000 14.000000 0,-7.000000 11.000000 0,-5.000000 14.000000 0,-4.000000 18.000000 0,0.000000 25.000000 0,0.000000 25.000000 0,0.000000 25.000000 0,-10.000000 7.000000 0,-18.000000-8.000000 0,-19.000000-10.000000 0,-18.000000-9.000000 0,-14.000000-9.000000 0,-5.000000-5.000000 0,-7.000000-7.000000 0,-5.000000-5.000000 0,-6.000000-8.000000 0,-3.000000-5.000000 0,-3.000000-7.000000 0,-2.000000-5.000000 0</inkml:trace>
</inkml:ink>
</file>

<file path=ppt/ink/ink60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70500.000000 51050.000000 999,'-72.000000'-77.000000'0,"6.000000"47.000000"0 ,7.000000 47.000000 0,6.000000 48.000000 0,7.000000 27.000000 0,10.000000 9.000000 0,10.000000 10.000000 0,9.000000 10.000000 0,12.000000-9.000000 0,16.000000-24.000000 0,15.000000-26.000000 0,17.000000-24.000000 0,11.000000-20.000000 0,10.000000-11.000000 0,10.000000-14.000000 0,9.000000-11.000000 0,-1.000000-14.000000 0,-8.000000-11.000000 0,-10.000000-14.000000 0,-9.000000-11.000000 0,-9.000000-9.000000 0,-5.000000-3.000000 0,-7.000000-3.000000 0,-5.000000-2.000000 0,-12.000000-1.000000 0,-16.000000 3.000000 0,-15.000000 3.000000 0,-15.000000 4.000000 0,-12.000000 8.000000 0,-6.000000 17.000000 0,-6.000000 15.000000 0,-6.000000 16.000000 0,-1.000000 15.000000 0,7.000000 16.000000 0,6.000000 15.000000 0,7.000000 17.000000 0</inkml:trace>
</inkml:ink>
</file>

<file path=ppt/ink/ink60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0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72200.000000 50850.000000 999,'21.000000'-138.000000'0,"-5.000000"26.000000"0 ,-7.000000 24.000000 0,-5.000000 26.000000 0,-9.000000 13.000000 0,-9.000000 4.000000 0,-10.000000 3.000000 0,-8.000000 3.000000 0,-11.000000 1.000000 0,-8.000000 1.000000 0,-10.000000-1.000000 0,-9.000000 1.000000 0,-2.000000 4.000000 0,6.000000 9.000000 0,7.000000 10.000000 0,6.000000 10.000000 0,6.000000 10.000000 0,6.000000 13.000000 0,7.000000 12.000000 0,6.000000 13.000000 0,6.000000 7.000000 0,6.000000 4.000000 0,7.000000 3.000000 0,6.000000 3.000000 0,9.000000 9.000000 0,13.000000 16.000000 0,12.000000 15.000000 0,13.000000 17.000000 0,4.000000 2.000000 0,-3.000000-9.000000 0,-3.000000-10.000000 0,-2.000000-8.000000 0,-5.000000-11.000000 0,-2.000000-8.000000 0,-3.000000-10.000000 0,-3.000000-9.000000 0,-4.000000-4.000000 0,-3.000000 4.000000 0,-3.000000 3.000000 0,-2.000000 3.000000 0,-6.000000 1.000000 0,-6.000000 1.000000 0,-6.000000-1.000000 0,-6.000000 1.000000 0,-12.000000-4.000000 0,-15.000000-6.000000 0,-15.000000-6.000000 0,-16.000000-6.000000 0,-7.000000-10.000000 0,4.000000-12.000000 0,3.000000-13.000000 0,3.000000-12.000000 0,7.000000-12.000000 0,14.000000-8.000000 0,11.000000-10.000000 0,14.000000-9.000000 0,7.000000-5.000000 0,3.000000 0.000000 0,3.000000 0.000000 0,4.000000 0.000000 0,8.000000-5.000000 0,17.000000-9.000000 0,15.000000-10.000000 0,16.000000-8.000000 0,7.000000-1.000000 0,1.000000 9.000000 0,-1.000000 10.000000 0,1.000000 10.000000 0,-4.000000 5.000000 0,-6.000000 4.000000 0,-6.000000 3.000000 0,-6.000000 3.000000 0,-2.000000 3.000000 0,3.000000 3.000000 0,3.000000 3.000000 0,4.000000 4.000000 0,2.000000 1.000000 0,4.000000 0.000000 0,3.000000 0.000000 0,3.000000 0.000000 0,-1.000000 6.000000 0,-2.000000 13.000000 0,-3.000000 12.000000 0,-3.000000 13.000000 0,-2.000000-2.000000 0,0.000000-16.000000 0,0.000000-15.000000 0,0.000000-15.000000 0,-10.000000 7.000000 0,-18.000000 31.000000 0,-19.000000 32.000000 0,-18.000000 31.000000 0,-9.000000 13.000000 0,4.000000-2.000000 0,3.000000-3.000000 0,3.000000-3.000000 0,3.000000 2.000000 0,3.000000 10.000000 0,3.000000 10.000000 0,4.000000 9.000000 0,2.000000-4.000000 0,4.000000-15.000000 0,3.000000-15.000000 0,3.000000-16.000000 0,7.000000-12.000000 0,14.000000-5.000000 0,11.000000-7.000000 0,14.000000-5.000000 0,5.000000-8.000000 0,1.000000-5.000000 0,-1.000000-7.000000 0,1.000000-5.000000 0,-4.000000-9.000000 0,-6.000000-9.000000 0,-6.000000-10.000000 0,-6.000000-8.000000 0,-2.000000-12.000000 0,3.000000-12.000000 0,3.000000-13.000000 0,4.000000-12.000000 0,-4.000000-4.000000 0,-9.000000 7.000000 0,-10.000000 6.000000 0,-8.000000 7.000000 0,-8.000000 2.000000 0,-2.000000 1.000000 0,-3.000000-1.000000 0,-3.000000 1.000000 0,-4.000000-3.000000 0,-3.000000-2.000000 0,-3.000000-3.000000 0,-2.000000-3.000000 0,-6.000000 1.000000 0,-6.000000 6.000000 0,-6.000000 7.000000 0,-6.000000 6.000000 0,-6.000000 6.000000 0,-2.000000 6.000000 0,-3.000000 7.000000 0,-3.000000 6.000000 0,-2.000000 6.000000 0,0.000000 6.000000 0,0.000000 7.000000 0,0.000000 6.000000 0,0.000000 7.000000 0,0.000000 10.000000 0,0.000000 10.000000 0,0.000000 9.000000 0,3.000000 6.000000-19,6.000000 3.000000-41,7.000000 3.000000-41,6.000000 4.000000-38</inkml:trace>
</inkml:ink>
</file>

<file path=ppt/ink/ink604.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12450.000000 48050.000000 999,'96.000000'20.000000'0,"-5.000000"-9.000000"0 ,-7.000000-10.000000 0,-5.000000-8.000000 0,-8.000000-4.000000 0,-5.000000 3.000000 0,-7.000000 3.000000 0,-5.000000 4.000000 0,0.000000-1.000000 0,10.000000-3.000000 0,10.000000-3.000000 0,9.000000-2.000000 0,6.000000-1.000000 0,3.000000 3.000000 0,3.000000 3.000000 0,4.000000 4.000000 0,-6.000000-1.000000 0,-11.000000-3.000000 0,-14.000000-3.000000 0,-11.000000-2.000000 0,-7.000000-1.000000 0,0.000000 3.000000 0,0.000000 3.000000 0,0.000000 4.000000 0,0.000000 1.000000 0,0.000000 0.000000 0,0.000000 0.000000 0,0.000000 0.000000 0,1.000000 0.000000 0,4.000000 0.000000 0,3.000000 0.000000 0,3.000000 0.000000 0,1.000000 0.000000 0,1.000000 0.000000 0,-1.000000 0.000000 0,1.000000 0.000000 0,-1.000000 0.000000 0,1.000000 0.000000 0,-1.000000 0.000000 0,1.000000 0.000000 0,-3.000000-2.000000 0,-2.000000-3.000000 0,-3.000000-3.000000 0,-3.000000-2.000000 0,2.000000-1.000000 0,10.000000 3.000000 0,10.000000 3.000000 0,9.000000 4.000000 0,6.000000 1.000000 0,3.000000 0.000000 0,3.000000 0.000000 0,4.000000 0.000000 0,-3.000000 0.000000 0,-5.000000 0.000000 0,-7.000000 0.000000 0,-5.000000 0.000000 0,-6.000000-2.000000 0,-3.000000-3.000000 0,-3.000000-3.000000 0,-2.000000-2.000000 0,-1.000000-1.000000 0,3.000000 3.000000 0,3.000000 3.000000 0,4.000000 4.000000 0,-1.000000 1.000000 0,-3.000000 0.000000 0,-3.000000 0.000000 0,-2.000000 0.000000 0,-5.000000 0.000000 0,-2.000000 0.000000 0,-3.000000 0.000000 0,-3.000000 0.000000 0,-2.000000 0.000000 0,0.000000 0.000000 0,0.000000 0.000000 0,0.000000 0.000000 0,0.000000 0.000000 0,0.000000 0.000000 0,0.000000 0.000000 0,0.000000 0.000000 0,0.000000 0.000000 0,0.000000 0.000000 0,0.000000 0.000000 0,0.000000 0.000000 0,4.000000 0.000000 0,10.000000 0.000000 0,10.000000 0.000000 0,9.000000 0.000000 0,-1.000000 0.000000 0,-8.000000 0.000000 0,-10.000000 0.000000 0,-9.000000 0.000000 0,-4.000000 0.000000 0,4.000000 0.000000 0,3.000000 0.000000 0,3.000000 0.000000 0,1.000000 0.000000 0,1.000000 0.000000 0,-1.000000 0.000000 0,1.000000 0.000000 0,2.000000 1.000000 0,7.000000 4.000000 0,6.000000 3.000000 0,7.000000 3.000000 0,0.000000 1.000000 0,-2.000000 1.000000 0,-3.000000-1.000000 0,-3.000000 1.000000 0,-1.000000 1.000000 0,4.000000 3.000000 0,3.000000 3.000000 0,3.000000 4.000000 0,-4.000000-3.000000 0,-8.000000-5.000000 0,-10.000000-7.000000 0,-9.000000-5.000000 0,1.000000-4.000000 0,13.000000 0.000000 0,12.000000 0.000000 0,13.000000 0.000000 0,1.000000 0.000000 0,-9.000000 0.000000 0,-10.000000 0.000000 0,-8.000000 0.000000 0,-3.000000 0.000000 0,7.000000 0.000000 0,6.000000 0.000000 0,7.000000 0.000000 0,-1.000000 0.000000 0,-6.000000 0.000000 0,-6.000000 0.000000 0,-6.000000 0.000000 0,-4.000000 0.000000 0,1.000000 0.000000 0,-1.000000 0.000000 0,1.000000 0.000000 0,-3.000000 0.000000 0,-2.000000 0.000000 0,-3.000000 0.000000 0,-3.000000 0.000000 0,-1.000000 1.000000 0,4.000000 4.000000 0,3.000000 3.000000 0,3.000000 3.000000 0,-1.000000 1.000000 0,-2.000000 1.000000 0,-3.000000-1.000000 0,-3.000000 1.000000 0,-2.000000-3.000000 0,0.000000-2.000000 0,0.000000-3.000000 0,0.000000-3.000000 0,1.000000-2.000000 0,4.000000 0.000000 0,3.000000 0.000000 0,3.000000 0.000000 0,4.000000 0.000000 0,7.000000 0.000000 0,6.000000 0.000000 0,7.000000 0.000000 0,0.000000 1.000000 0,-2.000000 4.000000 0,-3.000000 3.000000 0,-3.000000 3.000000 0,-2.000000-1.000000 0,0.000000-2.000000 0,0.000000-3.000000 0,0.000000-3.000000 0,-2.000000-1.000000 0,-3.000000 4.000000 0,-3.000000 3.000000 0,-2.000000 3.000000 0,-3.000000-1.000000 0,1.000000-2.000000 0,-1.000000-3.000000 0,1.000000-3.000000 0,2.000000-2.000000 0,7.000000 0.000000 0,6.000000 0.000000 0,7.000000 0.000000 0,2.000000-2.000000 0,1.000000-3.000000 0,-1.000000-3.000000 0,1.000000-2.000000 0,1.000000-1.000000 0,3.000000 3.000000 0,3.000000 3.000000 0,4.000000 4.000000 0,-1.000000 1.000000 0,-3.000000 0.000000 0,-3.000000 0.000000 0,-2.000000 0.000000 0,-3.000000 0.000000 0,1.000000 0.000000 0,-1.000000 0.000000 0,1.000000 0.000000 0,-1.000000 1.000000 0,1.000000 4.000000 0,-1.000000 3.000000 0,1.000000 3.000000 0,-3.000000-1.000000 0,-2.000000-2.000000 0,-3.000000-3.000000 0,-3.000000-3.000000 0,-1.000000-4.000000 0,4.000000-3.000000 0,3.000000-3.000000 0,3.000000-2.000000 0,-2.000000-1.000000 0,-6.000000 3.000000 0,-6.000000 3.000000 0,-6.000000 4.000000 0,-2.000000 2.000000 0,3.000000 4.000000 0,3.000000 3.000000 0,4.000000 3.000000 0,-3.000000-1.000000 0,-5.000000-2.000000 0,-7.000000-3.000000 0,-5.000000-3.000000 0,-3.000000-2.000000 0,4.000000 0.000000 0,3.000000 0.000000 0,3.000000 0.000000 0,-1.000000 1.000000 0,-2.000000 4.000000 0,-3.000000 3.000000 0,-3.000000 3.000000 0,-1.000000-1.000000 0,4.000000-2.000000 0,3.000000-3.000000 0,3.000000-3.000000 0,3.000000-2.000000 0,3.000000 0.000000 0,3.000000 0.000000 0,4.000000 0.000000 0,-1.000000 0.000000 0,-3.000000 0.000000 0,-3.000000 0.000000 0,-2.000000 0.000000 0,-3.000000 0.000000 0,1.000000 0.000000 0,-1.000000 0.000000 0,1.000000 0.000000 0,-1.000000 0.000000 0,1.000000 0.000000 0,-1.000000 0.000000 0,1.000000 0.000000 0,1.000000 0.000000 0,3.000000 0.000000 0,3.000000 0.000000 0,4.000000 0.000000 0,-1.000000 0.000000 0,-3.000000 0.000000 0,-3.000000 0.000000 0,-2.000000 0.000000 0,-1.000000 0.000000 0,3.000000 0.000000 0,3.000000 0.000000 0,4.000000 0.000000 0,-1.000000 0.000000 0,-3.000000 0.000000 0,-3.000000 0.000000 0,-2.000000 0.000000 0,-3.000000 0.000000 0,1.000000 0.000000 0,-1.000000 0.000000 0,1.000000 0.000000 0,1.000000 0.000000 0,3.000000 0.000000 0,3.000000 0.000000 0,4.000000 0.000000 0,1.000000 0.000000 0,0.000000 0.000000 0,0.000000 0.000000 0,0.000000 0.000000 0,-2.000000 0.000000 0,-3.000000 0.000000 0,-3.000000 0.000000 0,-2.000000 0.000000 0,-3.000000 1.000000 0,1.000000 4.000000 0,-1.000000 3.000000 0,1.000000 3.000000 0,-1.000000-1.000000 0,1.000000-2.000000 0,-1.000000-3.000000 0,1.000000-3.000000 0,-3.000000-2.000000 0,-2.000000 0.000000 0,-3.000000 0.000000 0,-3.000000 0.000000 0,-1.000000 0.000000 0,4.000000 0.000000 0,3.000000 0.000000 0,3.000000 0.000000 0,1.000000 0.000000 0,1.000000 0.000000 0,-1.000000 0.000000 0,1.000000 0.000000 0,1.000000 0.000000 0,3.000000 0.000000 0,3.000000 0.000000 0,4.000000 0.000000 0,-1.000000 0.000000 0,-3.000000 0.000000 0,-3.000000 0.000000 0,-2.000000 0.000000 0,-3.000000 0.000000 0,1.000000 0.000000 0,-1.000000 0.000000 0,1.000000 0.000000 0,-1.000000 0.000000 0,1.000000 0.000000 0,-1.000000 0.000000 0,1.000000 0.000000 0,-3.000000 0.000000 0,-2.000000 0.000000 0,-3.000000 0.000000 0,-3.000000 0.000000 0,-2.000000 0.000000 0,0.000000 0.000000 0,0.000000 0.000000 0,0.000000 0.000000 0,6.000000 1.000000 0,13.000000 4.000000 0,12.000000 3.000000 0,13.000000 3.000000 0,2.000000-1.000000 0,-5.000000-2.000000 0,-7.000000-3.000000 0,-5.000000-3.000000 0,-4.000000-4.000000 0,0.000000-3.000000 0,0.000000-3.000000 0,0.000000-2.000000 0,0.000000-1.000000 0,0.000000 3.000000 0,0.000000 3.000000 0,0.000000 4.000000 0,1.000000-1.000000 0,4.000000-3.000000 0,3.000000-3.000000 0,3.000000-2.000000 0,-1.000000-3.000000 0,-2.000000 1.000000 0,-3.000000-1.000000 0,-3.000000 1.000000 0,-6.000000 1.000000 0,-5.000000 3.000000 0,-7.000000 3.000000 0,-5.000000 4.000000 0,-4.000000 1.000000 0,0.000000 0.000000 0,0.000000 0.000000 0,0.000000 0.000000 0,1.000000 0.000000 0,4.000000 0.000000 0,3.000000 0.000000 0,3.000000 0.000000 0,3.000000 0.000000 0,3.000000 0.000000 0,3.000000 0.000000 0,4.000000 0.000000 0,-1.000000 0.000000 0,-3.000000 0.000000 0,-3.000000 0.000000 0,-2.000000 0.000000 0,-3.000000 0.000000 0,1.000000 0.000000 0,-1.000000 0.000000 0,1.000000 0.000000 0,2.000000 0.000000 0,7.000000 0.000000 0,6.000000 0.000000 0,7.000000 0.000000 0,0.000000-2.000000 0,-2.000000-3.000000 0,-3.000000-3.000000 0,-3.000000-2.000000 0,-2.000000-1.000000 0,0.000000 3.000000 0,0.000000 3.000000 0,0.000000 4.000000 0,0.000000-1.000000 0,0.000000-3.000000 0,0.000000-3.000000 0,0.000000-2.000000 0,0.000000-3.000000 0,0.000000 1.000000 0,0.000000-1.000000 0,0.000000 1.000000 0,1.000000-1.000000 0,4.000000 1.000000 0,3.000000-1.000000 0,3.000000 1.000000 0,6.000000-1.000000 0,9.000000 1.000000 0,10.000000-1.000000 0,10.000000 1.000000 0,5.000000-1.000000 0,4.000000 1.000000 0,3.000000-1.000000 0,3.000000 1.000000 0,-2.000000-1.000000 0,-6.000000 1.000000 0,-6.000000-1.000000 0,-6.000000 1.000000 0,-6.000000-1.000000 0,-2.000000 1.000000 0,-3.000000-1.000000 0,-3.000000 1.000000 0,-2.000000-1.000000 0,0.000000 1.000000 0,0.000000-1.000000 0,0.000000 1.000000 0,3.000000 1.000000 0,6.000000 3.000000 0,7.000000 3.000000 0,6.000000 4.000000 0,-1.000000-1.000000 0,-5.000000-3.000000 0,-7.000000-3.000000 0,-5.000000-2.000000 0,-3.000000-3.000000 0,4.000000 1.000000 0,3.000000-1.000000 0,3.000000 1.000000 0,-2.000000-1.000000 0,-6.000000 1.000000 0,-6.000000-1.000000 0,-6.000000 1.000000 0,-6.000000 1.000000 0,-2.000000 3.000000 0,-3.000000 3.000000 0,-3.000000 4.000000 0,-2.000000 1.000000 0,0.000000 0.000000 0,0.000000 0.000000 0,0.000000 0.000000 0,-2.000000 0.000000 0,-3.000000 0.000000 0,-3.000000 0.000000 0,-2.000000 0.000000 0,-5.000000 1.000000 0,-2.000000 4.000000 0,-3.000000 3.000000 0,-3.000000 3.000000 0,1.000000-1.000000 0,6.000000-2.000000 0,7.000000-3.000000 0,6.000000-3.000000 0,-1.000000-2.000000 0,-5.000000 0.000000 0,-7.000000 0.000000 0,-5.000000 0.000000 0,-1.000000 1.000000 0,6.000000 4.000000 0,7.000000 3.000000 0,6.000000 3.000000 0,-1.000000-1.000000 0,-5.000000-2.000000 0,-7.000000-3.000000 0,-5.000000-3.000000 0,-17.000000 4.000000 0,-24.000000 13.000000 0,-26.000000 12.000000 0,-24.000000 13.000000 0,-17.000000 4.000000 0,-5.000000-3.000000 0,-7.000000-3.000000 0,-5.000000-2.000000 0</inkml:trace>
</inkml:ink>
</file>

<file path=ppt/ink/ink605.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23300.000000 4950.000000 999,'-213.000000'70.000000'0,"26.000000"-9.000000"0 ,24.000000-10.000000 0,26.000000-8.000000 0</inkml:trace>
</inkml:ink>
</file>

<file path=ppt/ink/ink60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21700.000000 5500.000000 999,'-143.000000'71.000000'0,"17.000000"-5.000000"0 ,15.000000-7.000000 0,16.000000-5.000000 0,2.000000 2.000000 0,-8.000000 13.000000 0,-10.000000 12.000000 0,-9.000000 13.000000 0,1.000000 4.000000 0,13.000000-3.000000 0,12.000000-3.000000 0,13.000000-2.000000 0,10.000000-3.000000 0,10.000000 1.000000 0,10.000000-1.000000 0,9.000000 1.000000 0,7.000000-3.000000 0,7.000000-2.000000 0,6.000000-3.000000 0,7.000000-3.000000 0,4.000000-4.000000 0,3.000000-3.000000 0,3.000000-3.000000 0,4.000000-2.000000 0,4.000000-3.000000 0,6.000000 1.000000 0,7.000000-1.000000 0,6.000000 1.000000 0,6.000000-4.000000 0,6.000000-6.000000 0,7.000000-6.000000 0,6.000000-6.000000 0,7.000000-4.000000 0,10.000000 1.000000 0,10.000000-1.000000 0,9.000000 1.000000 0,10.000000-6.000000 0,14.000000-8.000000 0,11.000000-10.000000 0,14.000000-9.000000 0,5.000000-5.000000 0,1.000000 0.000000 0,-1.000000 0.000000 0,1.000000 0.000000 0</inkml:trace>
</inkml:ink>
</file>

<file path=ppt/ink/ink60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22400.000000 7900.000000 999,'514.000000'-138.000000'0,"-122.000000"26.000000"0 ,-122.000000 24.000000 0,-121.000000 26.000000 0,-64.000000 8.000000 0,-2.000000-5.000000 0,-3.000000-7.000000 0,-3.000000-5.000000 0,-7.000000-1.000000 0,-9.000000 6.000000 0,-10.000000 7.000000 0,-8.000000 6.000000 0,-8.000000-1.000000 0,-2.000000-5.000000 0,-3.000000-7.000000 0,-3.000000-5.000000 0,-4.000000-1.000000 0,-3.000000 6.000000 0,-3.000000 7.000000 0,-2.000000 6.000000 0,-9.000000-8.000000 0,-12.000000-22.000000 0,-13.000000-22.000000 0,-12.000000-21.000000 0,-13.000000-6.000000 0,-12.000000 14.000000 0,-13.000000 11.000000 0,-12.000000 14.000000 0,-13.000000 10.000000 0,-12.000000 9.000000 0,-13.000000 10.000000 0,-12.000000 10.000000 0,-10.000000 10.000000 0,-6.000000 13.000000 0,-6.000000 12.000000 0,-6.000000 13.000000 0,-1.000000 12.000000 0,7.000000 13.000000 0,6.000000 12.000000 0,7.000000 13.000000 0,7.000000 12.000000 0,9.000000 13.000000 0,10.000000 12.000000 0,10.000000 13.000000 0,10.000000 7.000000 0,13.000000 4.000000 0,12.000000 3.000000 0,13.000000 3.000000 0</inkml:trace>
</inkml:ink>
</file>

<file path=ppt/ink/ink608.xml><?xml version="1.0" encoding="utf-8"?>
<inkml:ink xmlns:inkml="http://www.w3.org/2003/InkML">
  <annotation type="ScanImages2ExtractSignatures">1</annotation>
  <annotation type="ScanImagesWidth">50397188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27250.000000 10700.000000 999,'-72.000000'-50.000000'0,"6.000000"50.000000"0 ,7.000000 50.000000 0,6.000000 50.000000 0,7.000000 15.000000 0,10.000000-18.000000 0,10.000000-19.000000 0,9.000000-18.000000 0,6.000000-4.000000 0,3.000000 13.000000 0,3.000000 12.000000 0,4.000000 13.000000 0,7.000000-2.000000 0,13.000000-16.000000 0,12.000000-15.000000 0,13.000000-15.000000 0,10.000000-20.000000 0,10.000000-21.000000 0,10.000000-22.000000 0,9.000000-22.000000 0,4.000000-16.000000 0,1.000000-9.000000 0,-1.000000-10.000000 0,1.000000-8.000000 0,-7.000000-9.000000 0,-12.000000-6.000000 0,-13.000000-6.000000 0,-12.000000-6.000000 0,-12.000000 1.000000 0,-8.000000 9.000000 0,-10.000000 10.000000 0,-9.000000 10.000000 0,-12.000000 7.000000-19,-11.000000 6.000000-41,-14.000000 7.000000-41,-11.000000 6.000000-38</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27650.000000 10300.000000 999,'-119.000000'1.000000'0,"13.000000"4.000000"0 ,12.000000 3.000000 0,13.000000 3.000000 0,9.000000 3.000000 0,6.000000 3.000000 0,7.000000 3.000000 0,6.000000 4.000000 0,17.000000 2.000000-19,28.000000 4.000000-41,28.000000 3.000000-41,29.000000 3.000000-38</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35800.000000 37200.000000 999,'-66.000000'95.000000'0,"19.000000"-9.000000"0 ,19.000000-10.000000 0,19.000000-8.000000 0,9.000000-8.000000 0,0.000000-2.000000 0,0.000000-3.000000 0,0.000000-3.000000 0</inkml:trace>
</inkml:ink>
</file>

<file path=ppt/ink/ink610.xml><?xml version="1.0" encoding="utf-8"?>
<inkml:ink xmlns:inkml="http://www.w3.org/2003/InkML">
  <annotation type="ScanImages2ExtractSignatures">1</annotation>
  <annotation type="ScanImagesWidth">1797344908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28575.000000 10725.000000 333,'108.000000'43.000000'167,"34.000000"32.000000"-1 ,35.000000 32.000000 1,34.000000 32.000000 0</inkml:trace>
</inkml:ink>
</file>

<file path=ppt/ink/ink61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28500.000000 10950.000000 999,'7.000000'159.000000'0,"17.000000"-31.000000"0 ,15.000000-31.000000 0,16.000000-31.000000 0,5.000000-23.000000 0,-2.000000-11.000000 0,-3.000000-14.000000 0,-3.000000-11.000000 0,1.000000-12.000000 0,6.000000-9.000000 0,7.000000-10.000000 0,6.000000-8.000000 0,-1.000000-14.000000 0,-5.000000-15.000000 0,-7.000000-15.000000 0,-5.000000-16.000000 0,-11.000000-2.000000 0,-11.000000 13.000000 0,-14.000000 12.000000 0,-11.000000 13.000000 0,-11.000000 2.000000 0,-5.000000-5.000000 0,-7.000000-7.000000 0,-5.000000-5.000000 0,-6.000000 0.000000 0,-3.000000 10.000000 0,-3.000000 10.000000 0,-2.000000 9.000000 0,-6.000000 7.000000 0,-6.000000 7.000000 0,-6.000000 6.000000 0,-6.000000 7.000000 0,-2.000000 7.000000 0,3.000000 9.000000 0,3.000000 10.000000 0,4.000000 10.000000 0</inkml:trace>
</inkml:ink>
</file>

<file path=ppt/ink/ink61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31300.000000 10400.000000 999,'-93.000000'12.000000'0,"17.000000"26.000000"0 ,15.000000 24.000000 0,16.000000 26.000000 0,10.000000 10.000000 0,7.000000-3.000000 0,6.000000-3.000000 0,7.000000-2.000000 0,8.000000-6.000000 0,14.000000-6.000000 0,11.000000-6.000000 0,14.000000-6.000000 0,16.000000-16.000000 0,22.000000-25.000000 0,22.000000-25.000000 0,23.000000-25.000000 0,-3.000000-16.000000 0,-24.000000-6.000000 0,-26.000000-6.000000 0,-24.000000-6.000000 0</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31800.000000 10600.000000 999,'-2.000000'-116.000000'0,"-3.000000"19.000000"0 ,-3.000000 19.000000 0,-2.000000 19.000000 0,-6.000000 10.000000 0,-6.000000 4.000000 0,-6.000000 3.000000 0,-6.000000 3.000000 0</inkml:trace>
</inkml:ink>
</file>

<file path=ppt/ink/ink6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31450.000000 9950.000000 999,'-115.000000'4.000000'0,"23.000000"10.000000"0 ,22.000000 10.000000 0,22.000000 9.000000 0,15.000000 6.000000-19,9.000000 3.000000-41,10.000000 3.000000-41,10.000000 4.000000-38</inkml:trace>
</inkml:ink>
</file>

<file path=ppt/ink/ink6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32850.000000 9500.000000 999,'-90.000000'139.000000'0,"23.000000"-22.000000"0 ,22.000000-22.000000 0,22.000000-21.000000 0,12.000000-12.000000 0,3.000000 1.000000 0,3.000000-1.000000 0,4.000000 1.000000 0,4.000000 1.000000 0,6.000000 3.000000 0,7.000000 3.000000 0,6.000000 4.000000 0,3.000000-1.000000 0,0.000000-3.000000 0,0.000000-3.000000 0,0.000000-2.000000 0,-2.000000-5.000000-19,-3.000000-2.000000-41,-3.000000-3.000000-41,-2.000000-3.000000-38</inkml:trace>
</inkml:ink>
</file>

<file path=ppt/ink/ink616.xml><?xml version="1.0" encoding="utf-8"?>
<inkml:ink xmlns:inkml="http://www.w3.org/2003/InkML">
  <annotation type="ScanImages2ExtractSignatures">1</annotation>
  <annotation type="ScanImagesWidth">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32850.000000 11100.000000 999,'-143.000000'112.000000'0,"17.000000"-24.000000"0 ,15.000000-26.000000 0,16.000000-24.000000 0</inkml:trace>
</inkml:ink>
</file>

<file path=ppt/ink/ink617.xml><?xml version="1.0" encoding="utf-8"?>
<inkml:ink xmlns:inkml="http://www.w3.org/2003/InkML">
  <annotation type="ScanImages2ExtractSignatures">1</annotation>
  <annotation type="ScanImagesWidth">-107025487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32600.000000 9900.000000 999,'120.000000'-22.000000'0,"-9.000000"6.000000"0 ,-10.000000 7.000000 0,-8.000000 6.000000 0,-9.000000 3.000000 0,-6.000000 0.000000 0,-6.000000 0.000000 0,-6.000000 0.000000 0</inkml:trace>
</inkml:ink>
</file>

<file path=ppt/ink/ink61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34350.000000 9250.000000 999,'-90.000000'189.000000'0,"23.000000"-22.000000"0 ,22.000000-22.000000 0,22.000000-21.000000 0,12.000000-15.000000 0,3.000000-6.000000 0,3.000000-6.000000 0,4.000000-6.000000 0,4.000000-9.000000 0,6.000000-8.000000 0,7.000000-10.000000 0,6.000000-9.000000 0,4.000000-5.000000 0,4.000000 0.000000 0,3.000000 0.000000 0,3.000000 0.000000 0,-7.000000 0.000000 0,-15.000000 0.000000 0,-15.000000 0.000000 0,-16.000000 0.000000 0,-12.000000 0.000000 0,-5.000000 0.000000 0,-7.000000 0.000000 0,-5.000000 0.000000 0,-4.000000-4.000000 0,0.000000-5.000000 0,0.000000-7.000000 0,0.000000-5.000000 0,0.000000-9.000000-19,0.000000-9.000000-41,0.000000-10.000000-41,0.000000-8.000000-38</inkml:trace>
</inkml:ink>
</file>

<file path=ppt/ink/ink619.xml><?xml version="1.0" encoding="utf-8"?>
<inkml:ink xmlns:inkml="http://www.w3.org/2003/InkML">
  <annotation type="ScanImages2ExtractSignatures">1</annotation>
  <annotation type="ScanImagesWidth">-2133524458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34450.000000 9400.000000 999,'182.000000'-22.000000'0,"-33.000000"6.000000"0 ,-35.000000 7.000000 0,-34.000000 6.000000 0,-20.000000 3.000000 0,-2.000000 0.000000 0,-3.000000 0.000000 0,-3.000000 0.000000 0</inkml:trace>
</inkml:ink>
</file>

<file path=ppt/ink/ink6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35700.000000 37950.000000 999,'118.000000'37.000000'0,"-11.000000"-24.000000"0 ,-14.000000-26.000000 0,-11.000000-24.000000 0,-9.000000-10.000000 0,-3.000000 6.000000 0,-3.000000 7.000000 0,-2.000000 6.000000 0,-5.000000 3.000000 0,-2.000000 0.000000 0,-3.000000 0.000000 0,-3.000000 0.000000 0,-1.000000 1.000000 0,4.000000 4.000000 0,3.000000 3.000000 0,3.000000 3.000000 0,1.000000 1.000000 0,1.000000 1.000000 0,-1.000000-1.000000 0,1.000000 1.000000 0,-7.000000 7.000000 0,-12.000000 16.000000 0,-13.000000 15.000000 0,-12.000000 17.000000 0,-24.000000 10.000000 0,-34.000000 6.000000 0,-35.000000 7.000000 0,-33.000000 6.000000 0,-11.000000-4.000000-19,17.000000-11.000000-41,15.000000-14.000000-41,16.000000-11.000000-38</inkml:trace>
</inkml:ink>
</file>

<file path=ppt/ink/ink62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35700.000000 9300.000000 999,'3.000000'-116.000000'0,"6.000000"19.000000"0 ,7.000000 19.000000 0,6.000000 19.000000 0,1.000000 34.000000 0,-3.000000 50.000000 0,-3.000000 50.000000 0,-2.000000 50.000000 0,-8.000000 26.000000 0,-8.000000 4.000000 0,-10.000000 3.000000 0,-9.000000 3.000000 0,-5.000000-4.000000 0,0.000000-8.000000 0,0.000000-10.000000 0,0.000000-9.000000 0</inkml:trace>
</inkml:ink>
</file>

<file path=ppt/ink/ink621.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35550.000000 11000.000000 999,'0.000000'100.000000'0,"0.000000"-50.000000"0 ,0.000000-50.000000 0,0.000000-50.000000 0,0.000000-25.000000 0,0.000000 0.000000 0,0.000000 0.000000 0,0.000000 0.000000 0,1.000000 3.000000-19,4.000000 6.000000-41,3.000000 7.000000-41,3.000000 6.000000-38</inkml:trace>
</inkml:ink>
</file>

<file path=ppt/ink/ink6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35700.000000 9200.000000 999,'98.000000'-130.000000'0,"-3.000000"41.000000"0 ,-3.000000 40.000000 0,-2.000000 42.000000 0,-8.000000 22.000000 0,-8.000000 7.000000 0,-10.000000 6.000000 0,-9.000000 7.000000 0</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36600.000000 9300.000000 999,'110.000000'182.000000'0,"-27.000000"-33.000000"0 ,-28.000000-35.000000 0,-28.000000-34.000000 0,-23.000000-10.000000 0,-15.000000 16.000000 0,-15.000000 15.000000 0,-16.000000 17.000000 0,-16.000000 3.000000 0,-16.000000-5.000000 0,-15.000000-7.000000 0,-15.000000-5.000000 0,-7.000000-12.000000 0,3.000000-16.000000 0,3.000000-15.000000 0,4.000000-15.000000 0,5.000000-12.000000 0,10.000000-6.000000 0,10.000000-6.000000 0,9.000000-6.000000 0</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3"/>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38275.000000 9650.000000 333,'108.000000'43.000000'167,"34.000000"32.000000"-1 ,35.000000 32.000000 1,34.000000 32.000000 0</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38100.000000 9700.000000 999,'-46.000000'168.000000'0,"10.000000"-11.000000"0 ,10.000000-14.000000 0,9.000000-11.000000 0,7.000000-7.000000 0,7.000000 0.000000 0,6.000000 0.000000 0,7.000000 0.000000 0,11.000000-11.000000 0,20.000000-22.000000 0,18.000000-22.000000 0,20.000000-21.000000 0,11.000000-23.000000 0,7.000000-21.000000 0,6.000000-22.000000 0,7.000000-22.000000 0,-3.000000-21.000000 0,-8.000000-18.000000 0,-10.000000-19.000000 0,-9.000000-18.000000 0</inkml:trace>
</inkml:ink>
</file>

<file path=ppt/ink/ink6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39200.000000 10150.000000 999,'-7.000000'-141.000000'0,"-11.000000"19.000000"0 ,-14.000000 19.000000 0,-11.000000 19.000000 0,-12.000000 12.000000 0,-9.000000 6.000000 0,-10.000000 7.000000 0,-8.000000 6.000000 0,-6.000000 7.000000 0,1.000000 10.000000 0,-1.000000 10.000000 0,1.000000 9.000000 0,-1.000000 10.000000 0,1.000000 14.000000 0,-1.000000 11.000000 0,1.000000 14.000000 0,7.000000 11.000000 0,16.000000 14.000000 0,15.000000 11.000000 0,17.000000 14.000000 0</inkml:trace>
</inkml:ink>
</file>

<file path=ppt/ink/ink6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40100.000000 9450.000000 999,'-47.000000'-79.000000'0,"6.000000"45.000000"0 ,7.000000 43.000000 0,6.000000 45.000000 0,9.000000 24.000000 0,13.000000 6.000000 0,12.000000 7.000000 0,13.000000 6.000000 0,7.000000 7.000000 0,4.000000 10.000000 0,3.000000 10.000000 0,3.000000 9.000000 0,-2.000000-4.000000 0,-6.000000-15.000000 0,-6.000000-15.000000 0,-6.000000-16.000000 0</inkml:trace>
</inkml:ink>
</file>

<file path=ppt/ink/ink62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40250.000000 11100.000000 333,'108.000000'43.000000'167,"34.000000"32.000000"-1 ,35.000000 32.000000 1,34.000000 32.000000 0</inkml:trace>
</inkml:ink>
</file>

<file path=ppt/ink/ink629.xml><?xml version="1.0" encoding="utf-8"?>
<inkml:ink xmlns:inkml="http://www.w3.org/2003/InkML">
  <annotation type="ScanImages2ExtractSignatures">1</annotation>
  <annotation type="ScanImagesWidth">-2136439808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40100.000000 11300.000000 999,'-127.000000'21.000000'0,"-3.000000"-5.000000"0 ,-3.000000-7.000000 0,-2.000000-5.000000 0,8.000000-6.000000-19,22.000000-3.000000-41,22.000000-3.000000-41,23.000000-2.000000-38</inkml:trace>
</inkml:ink>
</file>

<file path=ppt/ink/ink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36000.000000 36400.000000 999,'90.000000'7.000000'0,"-18.000000"17.000000"0 ,-19.000000 15.000000 0,-18.000000 16.000000 0,-10.000000 9.000000 0,0.000000 3.000000 0,0.000000 3.000000 0,0.000000 4.000000 0,0.000000 2.000000 0,0.000000 4.000000 0,0.000000 3.000000 0,0.000000 3.000000 0,-2.000000 3.000000 0,-3.000000 3.000000 0,-3.000000 3.000000 0,-2.000000 4.000000 0,-5.000000 2.000000 0,-2.000000 4.000000 0,-3.000000 3.000000 0,-3.000000 3.000000 0,-1.000000-1.000000 0,4.000000-2.000000 0,3.000000-3.000000 0,3.000000-3.000000 0,-1.000000-2.000000 0,-2.000000 0.000000 0,-3.000000 0.000000 0,-3.000000 0.000000 0,-2.000000-5.000000 0,0.000000-9.000000 0,0.000000-10.000000 0,0.000000-8.000000 0,-2.000000-8.000000 0,-3.000000-2.000000 0,-3.000000-3.000000 0,-2.000000-3.000000 0,-3.000000-2.000000 0,1.000000 0.000000 0,-1.000000 0.000000 0,1.000000 0.000000 0,-6.000000-4.000000 0,-8.000000-5.000000 0,-10.000000-7.000000 0,-9.000000-5.000000 0,-7.000000-11.000000 0,-3.000000-11.000000 0,-3.000000-14.000000 0,-2.000000-11.000000 0,2.000000-28.000000 0,9.000000-40.000000 0,10.000000-40.000000 0,10.000000-41.000000 0,11.000000-2.000000 0,17.000000 38.000000 0,15.000000 37.000000 0,16.000000 38.000000 0,12.000000 18.000000 0,9.000000 1.000000 0,10.000000-1.000000 0,10.000000 1.000000 0,0.000000 1.000000 0,-5.000000 3.000000 0,-7.000000 3.000000 0,-5.000000 4.000000 0,-4.000000 2.000000 0,0.000000 4.000000 0,0.000000 3.000000 0,0.000000 3.000000 0,0.000000-1.000000 0,0.000000-2.000000 0,0.000000-3.000000 0,0.000000-3.000000 0,0.000000-1.000000 0,0.000000 4.000000 0,0.000000 3.000000 0,0.000000 3.000000 0,0.000000 3.000000-19,0.000000 3.000000-41,0.000000 3.000000-41,0.000000 4.000000-38</inkml:trace>
</inkml:ink>
</file>

<file path=ppt/ink/ink6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40050.000000 9450.000000 999,'101.000000'0.000000'0,"4.000000"0.000000"0 ,3.000000 0.000000 0,3.000000 0.000000 0,-5.000000 1.000000 0,-12.000000 4.000000 0,-13.000000 3.000000 0,-12.000000 3.000000 0,-9.000000 1.000000-19,-2.000000 1.000000-41,-3.000000-1.000000-41,-3.000000 1.000000-38</inkml:trace>
</inkml:ink>
</file>

<file path=ppt/ink/ink631.xml><?xml version="1.0" encoding="utf-8"?>
<inkml:ink xmlns:inkml="http://www.w3.org/2003/InkML">
  <annotation type="ScanImages2ExtractSignatures">1</annotation>
  <annotation type="ScanImagesWidth">-615262896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38600.000000 9650.000000 999,'135.000000'7.000000'0,"-27.000000"17.000000"0 ,-28.000000 15.000000 0,-28.000000 16.000000 0,-17.000000 10.000000 0,-2.000000 7.000000 0,-3.000000 6.000000 0,-3.000000 7.000000 0,-9.000000-1.000000 0,-11.000000-6.000000 0,-14.000000-6.000000 0,-11.000000-6.000000 0,-11.000000-6.000000 0,-5.000000-2.000000 0,-7.000000-3.000000 0,-5.000000-3.000000 0,-8.000000 1.000000 0,-5.000000 6.000000 0,-7.000000 7.000000 0,-5.000000 6.000000 0,-1.000000-1.000000 0,6.000000-5.000000 0,7.000000-7.000000 0,6.000000-5.000000 0</inkml:trace>
</inkml:ink>
</file>

<file path=ppt/ink/ink632.xml><?xml version="1.0" encoding="utf-8"?>
<inkml:ink xmlns:inkml="http://www.w3.org/2003/InkML">
  <annotation type="ScanImages2ExtractSignatures">1</annotation>
  <annotation type="ScanImagesWidth">-107025487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40150.000000 10700.000000 999,'43.000000'93.000000'0,"-11.000000"-11.000000"0 ,-14.000000-14.000000 0,-11.000000-11.000000 0,-14.000000-9.000000 0,-11.000000-3.000000 0,-14.000000-3.000000 0,-11.000000-2.000000 0,-7.000000-8.000000 0,0.000000-8.000000 0,0.000000-10.000000 0,0.000000-9.000000 0,6.000000-12.000000-19,13.000000-11.000000-41,12.000000-14.000000-41,13.000000-11.000000-38</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35650.000000 9800.000000 999,'-44.000000'181.000000'0,"13.000000"-37.000000"0 ,12.000000-38.000000 0,13.000000-37.000000 0,6.000000-18.000000 0,0.000000 4.000000 0,0.000000 3.000000 0,0.000000 3.000000 0,0.000000-1.000000 0,0.000000-2.000000 0,0.000000-3.000000 0,0.000000-3.000000 0,-2.000000-2.000000 0,-3.000000 0.000000 0,-3.000000 0.000000 0,-2.000000 0.000000 0</inkml:trace>
</inkml:ink>
</file>

<file path=ppt/ink/ink63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36250.000000 9150.000000 999,'26.000000'-82.000000'0,"4.000000"39.000000"0 ,3.000000 36.000000 0,3.000000 39.000000 0</inkml:trace>
</inkml:ink>
</file>

<file path=ppt/ink/ink635.xml><?xml version="1.0" encoding="utf-8"?>
<inkml:ink xmlns:inkml="http://www.w3.org/2003/InkML">
  <annotation type="ScanImages2ExtractSignatures">1</annotation>
  <annotation type="ScanImagesWidth">102693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38300.000000 13350.000000 999,'-7.000000'-80.000000'0,"-11.000000"41.000000"0 ,-14.000000 40.000000 0,-11.000000 42.000000 0,-4.000000 21.000000 0,6.000000 3.000000 0,7.000000 3.000000 0,6.000000 4.000000 0,3.000000 4.000000 0,0.000000 6.000000 0,0.000000 7.000000 0,0.000000 6.000000 0,3.000000 3.000000 0,6.000000 0.000000 0,7.000000 0.000000 0,6.000000 0.000000 0,6.000000-4.000000 0,6.000000-5.000000 0,7.000000-7.000000 0,6.000000-5.000000 0,6.000000-9.000000 0,6.000000-9.000000 0,7.000000-10.000000 0,6.000000-8.000000 0,4.000000-11.000000 0,4.000000-8.000000 0,3.000000-10.000000 0,3.000000-9.000000 0,-1.000000-12.000000 0,-2.000000-11.000000 0,-3.000000-14.000000 0,-3.000000-11.000000 0,-2.000000-14.000000 0,0.000000-11.000000 0,0.000000-14.000000 0,0.000000-11.000000 0,-4.000000-4.000000 0,-5.000000 6.000000 0,-7.000000 7.000000 0,-5.000000 6.000000 0,-8.000000 3.000000 0,-5.000000 0.000000 0,-7.000000 0.000000 0,-5.000000 0.000000 0,-6.000000 1.000000 0,-3.000000 4.000000 0,-3.000000 3.000000 0,-2.000000 3.000000 0,-6.000000 4.000000 0,-6.000000 7.000000 0,-6.000000 6.000000 0,-6.000000 7.000000 0,-6.000000 5.000000 0,-2.000000 7.000000 0,-3.000000 6.000000 0,-3.000000 7.000000 0,-4.000000 5.000000 0,-3.000000 7.000000 0,-3.000000 6.000000 0,-2.000000 7.000000 0,0.000000 7.000000 0,7.000000 9.000000 0,6.000000 10.000000 0,7.000000 10.000000 0</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40350.000000 13750.000000 999,'-91.000000'-36.000000'0,"19.000000"28.000000"0 ,19.000000 28.000000 0,19.000000 29.000000 0,10.000000 11.000000 0,4.000000-2.000000 0,3.000000-3.000000 0,3.000000-3.000000 0,1.000000-1.000000 0,1.000000 4.000000 0,-1.000000 3.000000 0,1.000000 3.000000 0,1.000000 1.000000 0,3.000000 1.000000 0,3.000000-1.000000 0,4.000000 1.000000 0,2.000000-3.000000 0,4.000000-2.000000 0,3.000000-3.000000 0,3.000000-3.000000 0,9.000000-6.000000 0,16.000000-5.000000 0,15.000000-7.000000 0,17.000000-5.000000 0,7.000000-14.000000 0,0.000000-18.000000 0,0.000000-19.000000 0,0.000000-18.000000 0,-4.000000-12.000000 0,-5.000000-3.000000 0,-7.000000-3.000000 0,-5.000000-2.000000 0,-8.000000-5.000000 0,-5.000000-2.000000 0,-7.000000-3.000000 0,-5.000000-3.000000 0,-6.000000-1.000000 0,-3.000000 4.000000 0,-3.000000 3.000000 0,-2.000000 3.000000 0,-5.000000 3.000000 0,-2.000000 3.000000 0,-3.000000 3.000000 0,-3.000000 4.000000 0,-12.000000 1.000000 0,-18.000000 0.000000 0,-19.000000 0.000000 0,-18.000000 0.000000 0,-9.000000 10.000000 0,4.000000 23.000000 0,3.000000 22.000000 0,3.000000 22.000000 0,1.000000 12.000000 0,1.000000 3.000000 0,-1.000000 3.000000 0,1.000000 4.000000 0</inkml:trace>
</inkml:ink>
</file>

<file path=ppt/ink/ink6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42200.000000 13250.000000 999,'-24.000000'142.000000'0,"4.000000"-16.000000"0 ,3.000000-15.000000 0,3.000000-15.000000 0,1.000000-6.000000 0,1.000000 7.000000 0,-1.000000 6.000000 0,1.000000 7.000000 0,-3.000000 0.000000 0,-2.000000-2.000000 0,-3.000000-3.000000 0,-3.000000-3.000000 0,-1.000000-7.000000 0,4.000000-9.000000 0,3.000000-10.000000 0,3.000000-8.000000 0</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4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43350.000000 13750.000000 999,'-69.000000'101.000000'0,"13.000000"4.000000"0 ,12.000000 3.000000 0,13.000000 3.000000 0,7.000000-2.000000 0,4.000000-6.000000 0,3.000000-6.000000 0,3.000000-6.000000 0,4.000000-9.000000 0,7.000000-8.000000 0,6.000000-10.000000 0,7.000000-9.000000 0,8.000000-12.000000 0,14.000000-11.000000 0,11.000000-14.000000 0,14.000000-11.000000 0,7.000000-14.000000 0,3.000000-11.000000 0,3.000000-14.000000 0,4.000000-11.000000 0,1.000000-12.000000 0,0.000000-9.000000 0,0.000000-10.000000 0,0.000000-8.000000 0,-7.000000-4.000000 0,-11.000000 3.000000 0,-14.000000 3.000000 0,-11.000000 4.000000 0,-9.000000 2.000000 0,-3.000000 4.000000 0,-3.000000 3.000000 0,-2.000000 3.000000 0,-8.000000 3.000000 0,-8.000000 3.000000 0,-10.000000 3.000000 0,-9.000000 4.000000 0,-10.000000 4.000000 0,-9.000000 6.000000 0,-10.000000 7.000000 0,-8.000000 6.000000 0,-6.000000 6.000000 0,1.000000 6.000000 0,-1.000000 7.000000 0,1.000000 6.000000 0,2.000000 7.000000-19,7.000000 10.000000-41,6.000000 10.000000-41,7.000000 9.000000-38</inkml:trace>
</inkml:ink>
</file>

<file path=ppt/ink/ink6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4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45500.000000 13200.000000 999,'18.000000'-74.000000'0,"-11.000000"54.000000"0 ,-14.000000 53.000000 0,-11.000000 53.000000 0,-6.000000 29.000000 0,4.000000 7.000000 0,3.000000 6.000000 0,3.000000 7.000000 0,-1.000000 2.000000 0,-2.000000 1.000000 0,-3.000000-1.000000 0,-3.000000 1.000000 0,-1.000000-4.000000 0,4.000000-6.000000 0,3.000000-6.000000 0,3.000000-6.000000 0,1.000000-10.000000 0,1.000000-12.000000 0,-1.000000-13.000000 0,1.000000-12.000000 0,1.000000-9.000000 0,3.000000-2.000000 0,3.000000-3.000000 0,4.000000-3.000000 0</inkml:trace>
</inkml:ink>
</file>

<file path=ppt/ink/ink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37750.000000 37150.000000 999,'51.000000'-111.000000'0,"4.000000"28.000000"0 ,3.000000 28.000000 0,3.000000 29.000000 0,4.000000 15.000000 0,7.000000 3.000000 0,6.000000 3.000000 0,7.000000 4.000000 0,-3.000000 1.000000 0,-8.000000 0.000000 0,-10.000000 0.000000 0,-9.000000 0.000000 0,-12.000000 6.000000 0,-11.000000 13.000000 0,-14.000000 12.000000 0,-11.000000 13.000000 0,-17.000000 12.000000 0,-18.000000 13.000000 0,-19.000000 12.000000 0,-18.000000 13.000000 0,-12.000000 6.000000 0,-3.000000 0.000000 0,-3.000000 0.000000 0,-2.000000 0.000000 0,0.000000-8.000000 0,7.000000-16.000000 0,6.000000-15.000000 0,7.000000-15.000000 0,10.000000-23.000000 0,16.000000-28.000000 0,15.000000-28.000000 0,17.000000-27.000000 0,8.000000-14.000000 0,4.000000 4.000000 0,3.000000 3.000000 0,3.000000 3.000000 0,-2.000000 18.000000 0,-6.000000 35.000000 0,-6.000000 35.000000 0,-6.000000 34.000000 0,-4.000000 24.000000 0,1.000000 17.000000 0,-1.000000 15.000000 0,1.000000 16.000000 0,-6.000000 7.000000 0,-8.000000 1.000000 0,-10.000000-1.000000 0,-9.000000 1.000000 0,-2.000000-6.000000 0,6.000000-8.000000 0,7.000000-10.000000 0,6.000000-9.000000 0</inkml:trace>
</inkml:ink>
</file>

<file path=ppt/ink/ink64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36600.000000 13350.000000 999,'-113.000000'-13.000000'0,"26.000000"26.000000"0 ,24.000000 24.000000 0,26.000000 26.000000 0,10.000000 16.000000 0,-3.000000 10.000000 0,-3.000000 10.000000 0,-2.000000 9.000000 0,2.000000 4.000000 0,9.000000 1.000000 0,10.000000-1.000000 0,10.000000 1.000000 0,7.000000-3.000000 0,6.000000-2.000000 0,7.000000-3.000000 0,6.000000-3.000000 0,10.000000-10.000000 0,17.000000-16.000000 0,15.000000-15.000000 0,16.000000-15.000000 0,4.000000-17.000000 0,-6.000000-15.000000 0,-6.000000-15.000000 0,-6.000000-16.000000 0,-7.000000-13.000000 0,-6.000000-9.000000 0,-6.000000-10.000000 0,-6.000000-8.000000 0,-6.000000-4.000000 0,-2.000000 3.000000 0,-3.000000 3.000000 0,-3.000000 4.000000 0,-6.000000 1.000000 0,-5.000000 0.000000 0,-7.000000 0.000000 0,-5.000000 0.000000 0,-6.000000-8.000000 0,-3.000000-16.000000 0,-3.000000-15.000000 0,-2.000000-15.000000 0,-11.000000 0.000000 0,-15.000000 20.000000 0,-15.000000 18.000000 0,-16.000000 20.000000 0,-10.000000 13.000000 0,-3.000000 9.000000 0,-3.000000 10.000000 0,-2.000000 10.000000 0</inkml:trace>
</inkml:ink>
</file>

<file path=ppt/ink/ink641.xml><?xml version="1.0" encoding="utf-8"?>
<inkml:ink xmlns:inkml="http://www.w3.org/2003/InkML">
  <annotation type="ScanImages2ExtractSignatures">1</annotation>
  <annotation type="ScanImagesWidth">2864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4:4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36050.000000 15750.000000 999,'-102.000000'-40.000000'0,"47.000000"23.000000"0 ,47.000000 22.000000 0,48.000000 22.000000 0,38.000000 2.000000 0,31.000000-15.000000 0,32.000000-15.000000 0,31.000000-16.000000 0,12.000000-8.000000 0,-6.000000 0.000000 0,-6.000000 0.000000 0,-6.000000 0.000000 0,2.000000 1.000000 0,14.000000 4.000000 0,11.000000 3.000000 0,14.000000 3.000000 0,-3.000000 4.000000 0,-15.000000 7.000000 0,-15.000000 6.000000 0,-16.000000 7.000000 0,-12.000000 5.000000 0,-5.000000 7.000000 0,-7.000000 6.000000 0,-5.000000 7.000000 0,-11.000000 2.000000 0,-11.000000 1.000000 0,-14.000000-1.000000 0,-11.000000 1.000000 0,-4.000000-1.000000 0,6.000000 1.000000 0,7.000000-1.000000 0,6.000000 1.000000 0,3.000000-3.000000 0,0.000000-2.000000 0,0.000000-3.000000 0,0.000000-3.000000 0,9.000000-2.000000 0,19.000000 0.000000 0,19.000000 0.000000 0,19.000000 0.000000 0,5.000000-4.000000 0,-5.000000-5.000000 0,-7.000000-7.000000 0,-5.000000-5.000000 0,-6.000000-4.000000 0,-3.000000 0.000000 0,-3.000000 0.000000 0,-2.000000 0.000000 0,-8.000000 1.000000 0,-8.000000 4.000000 0,-10.000000 3.000000 0,-9.000000 3.000000 0,-9.000000-1.000000 0,-5.000000-2.000000 0,-7.000000-3.000000 0,-5.000000-3.000000 0,0.000000-2.000000 0,10.000000 0.000000 0,10.000000 0.000000 0,9.000000 0.000000 0,4.000000-2.000000 0,1.000000-3.000000 0,-1.000000-3.000000 0,1.000000-2.000000 0,1.000000-1.000000 0,3.000000 3.000000 0,3.000000 3.000000 0,4.000000 4.000000 0,-4.000000 4.000000 0,-9.000000 6.000000 0,-10.000000 7.000000 0,-8.000000 6.000000 0,0.000000 4.000000 0,14.000000 4.000000 0,11.000000 3.000000 0,14.000000 3.000000 0,-3.000000-2.000000 0,-15.000000-6.000000 0,-15.000000-6.000000 0,-16.000000-6.000000 0,-12.000000-6.000000 0,-5.000000-2.000000 0,-7.000000-3.000000 0,-5.000000-3.000000 0</inkml:trace>
</inkml:ink>
</file>

<file path=ppt/ink/ink6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35000.000000 12000.000000 999,'-66.000000'-24.000000'0,"69.000000"4.000000"0 ,69.000000 3.000000 0,69.000000 3.000000 0,27.000000 3.000000 0,-11.000000 3.000000 0,-14.000000 3.000000 0,-11.000000 4.000000 0,-7.000000 4.000000 0,0.000000 6.000000 0,0.000000 7.000000 0,0.000000 6.000000 0,-5.000000-1.000000 0,-9.000000-5.000000 0,-10.000000-7.000000 0,-8.000000-5.000000 0,-9.000000-4.000000 0,-6.000000 0.000000 0,-6.000000 0.000000 0,-6.000000 0.000000 0,-1.000000 0.000000 0,7.000000 0.000000 0,6.000000 0.000000 0,7.000000 0.000000 0,-3.000000 0.000000 0,-8.000000 0.000000 0,-10.000000 0.000000 0,-9.000000 0.000000 0,1.000000 0.000000 0,13.000000 0.000000 0,12.000000 0.000000 0,13.000000 0.000000 0,4.000000 0.000000 0,-3.000000 0.000000 0,-3.000000 0.000000 0,-2.000000 0.000000 0,-3.000000 0.000000 0,1.000000 0.000000 0,-1.000000 0.000000 0,1.000000 0.000000 0,-3.000000 0.000000 0,-2.000000 0.000000 0,-3.000000 0.000000 0,-3.000000 0.000000 0,-2.000000 0.000000 0,0.000000 0.000000 0,0.000000 0.000000 0,0.000000 0.000000 0,-4.000000 0.000000 0,-5.000000 0.000000 0,-7.000000 0.000000 0,-5.000000 0.000000 0,2.000000 0.000000 0,13.000000 0.000000 0,12.000000 0.000000 0,13.000000 0.000000 0,1.000000 0.000000 0,-9.000000 0.000000 0,-10.000000 0.000000 0,-8.000000 0.000000 0,-8.000000-2.000000 0,-2.000000-3.000000 0,-3.000000-3.000000 0,-3.000000-2.000000 0,12.000000-3.000000 0,28.000000 1.000000 0,28.000000-1.000000 0,29.000000 1.000000 0,2.000000 1.000000 0,-21.000000 3.000000 0,-22.000000 3.000000 0,-22.000000 4.000000 0,-15.000000 2.000000 0,-5.000000 4.000000 0,-7.000000 3.000000 0,-5.000000 3.000000 0,-8.000000-7.000000 0,-5.000000-15.000000 0,-7.000000-15.000000 0,-5.000000-16.000000 0,-12.000000-7.000000 0,-16.000000 4.000000 0,-15.000000 3.000000 0,-15.000000 3.000000 0</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38200.000000 8450.000000 999,'1.000000'79.000000'-19,"4.000000"-40.000000"-41 ,3.000000-40.000000-41,3.000000-41.000000-38</inkml:trace>
</inkml:ink>
</file>

<file path=ppt/ink/ink6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31800.000000 18700.000000 999,'-93.000000'93.000000'0,"17.000000"-11.000000"0 ,15.000000-14.000000 0,16.000000-11.000000 0,12.000000-3.000000 0,9.000000 10.000000 0,10.000000 10.000000 0,10.000000 9.000000 0,5.000000 1.000000 0,4.000000-6.000000 0,3.000000-6.000000 0,3.000000-6.000000 0,7.000000-6.000000 0,14.000000-2.000000 0,11.000000-3.000000 0,14.000000-3.000000 0,10.000000-10.000000 0,9.000000-16.000000 0,10.000000-15.000000 0,10.000000-15.000000 0,0.000000-17.000000 0,-5.000000-15.000000 0,-7.000000-15.000000 0,-5.000000-16.000000 0,-11.000000-10.000000 0,-11.000000-3.000000 0,-14.000000-3.000000 0,-11.000000-2.000000 0,-11.000000-1.000000 0,-5.000000 3.000000 0,-7.000000 3.000000 0,-5.000000 4.000000 0,-11.000000 2.000000 0,-11.000000 4.000000 0,-14.000000 3.000000 0,-11.000000 3.000000 0,-11.000000 4.000000 0,-5.000000 7.000000 0,-7.000000 6.000000 0,-5.000000 7.000000 0,-3.000000 7.000000 0,4.000000 9.000000 0,3.000000 10.000000 0,3.000000 10.000000 0,6.000000 14.000000 0,9.000000 23.000000 0,10.000000 22.000000 0,10.000000 22.000000 0</inkml:trace>
</inkml:ink>
</file>

<file path=ppt/ink/ink6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33400.000000 19150.000000 999,'-41.000000'118.000000'0,"19.000000"-11.000000"0 ,19.000000-14.000000 0,19.000000-11.000000 0,15.000000-14.000000 0,13.000000-11.000000 0,12.000000-14.000000 0,13.000000-11.000000 0,6.000000-15.000000 0,0.000000-16.000000 0,0.000000-15.000000 0,0.000000-15.000000 0,-2.000000-14.000000 0,-3.000000-8.000000 0,-3.000000-10.000000 0,-2.000000-9.000000 0,-9.000000-7.000000 0,-12.000000-3.000000 0,-13.000000-3.000000 0,-12.000000-2.000000 0,-10.000000 0.000000 0,-6.000000 7.000000 0,-6.000000 6.000000 0,-6.000000 7.000000 0,-12.000000 7.000000 0,-15.000000 9.000000 0,-15.000000 10.000000 0,-16.000000 10.000000 0,-8.000000 7.000000 0,0.000000 6.000000 0,0.000000 7.000000 0,0.000000 6.000000 0,3.000000 7.000000 0,6.000000 10.000000 0,7.000000 10.000000 0,6.000000 9.000000 0,7.000000 7.000000-19,10.000000 7.000000-41,10.000000 6.000000-41,9.000000 7.000000-38</inkml:trace>
</inkml:ink>
</file>

<file path=ppt/ink/ink646.xml><?xml version="1.0" encoding="utf-8"?>
<inkml:ink xmlns:inkml="http://www.w3.org/2003/InkML">
  <annotation type="ScanImages2ExtractSignatures">1</annotation>
  <annotation type="ScanImagesWidth">-2115436539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35850.000000 18350.000000 999,'-94.000000'7.000000'0,"13.000000"17.000000"0 ,12.000000 15.000000 0,13.000000 16.000000 0,12.000000 9.000000 0,13.000000 3.000000 0,12.000000 3.000000 0,13.000000 4.000000 0,9.000000 4.000000 0,6.000000 6.000000 0,7.000000 7.000000 0,6.000000 6.000000 0,4.000000-1.000000 0,4.000000-5.000000 0,3.000000-7.000000 0,3.000000-5.000000 0,-1.000000-8.000000 0,-2.000000-5.000000 0,-3.000000-7.000000 0,-3.000000-5.000000 0,-4.000000-4.000000 0,-3.000000 0.000000 0,-3.000000 0.000000 0,-2.000000 0.000000 0,-14.000000-2.000000 0,-21.000000-3.000000 0,-22.000000-3.000000 0,-22.000000-2.000000 0,-13.000000-5.000000 0,-3.000000-2.000000 0,-3.000000-3.000000 0,-2.000000-3.000000 0,2.000000-7.000000-19,9.000000-9.000000-41,10.000000-10.000000-41,10.000000-8.000000-38</inkml:trace>
</inkml:ink>
</file>

<file path=ppt/ink/ink6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35550.000000 18600.000000 999,'210.000000'-68.000000'0,"-27.000000"17.000000"0 ,-28.000000 15.000000 0,-28.000000 16.000000 0,-18.000000 9.000000 0,-6.000000 3.000000 0,-6.000000 3.000000 0,-6.000000 4.000000 0,-7.000000 2.000000 0,-6.000000 4.000000 0,-6.000000 3.000000 0,-6.000000 3.000000 0</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34600.000000 19200.000000 999,'-66.000000'117.000000'0,"19.000000"-16.000000"0 ,19.000000-15.000000 0,19.000000-15.000000 0,10.000000-11.000000 0,4.000000-2.000000 0,3.000000-3.000000 0,3.000000-3.000000 0,7.000000-9.000000 0,14.000000-11.000000 0,11.000000-14.000000 0,14.000000-11.000000 0,3.000000-12.000000 0,-2.000000-9.000000 0,-3.000000-10.000000 0,-3.000000-8.000000 0,-2.000000-11.000000 0,0.000000-8.000000 0,0.000000-10.000000 0,0.000000-9.000000 0,-7.000000-2.000000 0,-11.000000 6.000000 0,-14.000000 7.000000 0,-11.000000 6.000000 0,-22.000000 4.000000 0,-27.000000 4.000000 0,-28.000000 3.000000 0,-28.000000 3.000000 0,-10.000000 10.000000 0,9.000000 20.000000 0,10.000000 18.000000 0,10.000000 20.000000 0</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37900.000000 19000.000000 999,'-93.000000'35.000000'0,"17.000000"23.000000"0 ,15.000000 22.000000 0,16.000000 22.000000 0,10.000000 8.000000 0,7.000000-2.000000 0,6.000000-3.000000 0,7.000000-3.000000 0,5.000000-7.000000 0,7.000000-9.000000 0,6.000000-10.000000 0,7.000000-8.000000 0,7.000000-11.000000 0,9.000000-8.000000 0,10.000000-10.000000 0,10.000000-9.000000 0,7.000000-15.000000 0,6.000000-18.000000 0,7.000000-19.000000 0,6.000000-18.000000 0,-1.000000-14.000000 0,-5.000000-5.000000 0,-7.000000-7.000000 0,-5.000000-5.000000 0,-8.000000-3.000000 0,-5.000000 4.000000 0,-7.000000 3.000000 0,-5.000000 3.000000 0,-8.000000 1.000000 0,-5.000000 1.000000 0,-7.000000-1.000000 0,-5.000000 1.000000 0,-9.000000-1.000000 0,-9.000000 1.000000 0,-10.000000-1.000000 0,-8.000000 1.000000 0,-12.000000 4.000000 0,-12.000000 9.000000 0,-13.000000 10.000000 0,-12.000000 10.000000 0,2.000000 13.000000-19,20.000000 19.000000-41,18.000000 19.000000-41,20.000000 19.000000-38</inkml:trace>
</inkml:ink>
</file>

<file path=ppt/ink/ink65.xml><?xml version="1.0" encoding="utf-8"?>
<inkml:ink xmlns:inkml="http://www.w3.org/2003/InkML">
  <annotation type="ScanImages2ExtractSignatures">1</annotation>
  <annotation type="ScanImagesWidth">-625730568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37650.000000 38700.000000 999,'92.000000'4.000000'0,"-16.000000"10.000000"0 ,-15.000000 10.000000 0,-15.000000 9.000000 0,-7.000000-7.000000 0,3.000000-21.000000 0,3.000000-22.000000 0,4.000000-22.000000 0,2.000000-15.000000 0,4.000000-5.000000 0,3.000000-7.000000 0,3.000000-5.000000 0,9.000000 3.000000 0,16.000000 17.000000 0,15.000000 15.000000 0,17.000000 16.000000 0,-9.000000 20.000000 0,-31.000000 25.000000 0,-31.000000 25.000000 0,-31.000000 25.000000 0,-23.000000 6.000000 0,-11.000000-12.000000 0,-14.000000-13.000000 0,-11.000000-12.000000 0,-9.000000-13.000000-19,-3.000000-12.000000-41,-3.000000-13.000000-41,-2.000000-12.000000-38</inkml:trace>
</inkml:ink>
</file>

<file path=ppt/ink/ink650.xml><?xml version="1.0" encoding="utf-8"?>
<inkml:ink xmlns:inkml="http://www.w3.org/2003/InkML">
  <annotation type="ScanImages2ExtractSignatures">1</annotation>
  <annotation type="ScanImagesWidth">1547698176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39450.000000 19250.000000 999,'-135.000000'71.000000'0,"32.000000"-5.000000"0 ,31.000000-7.000000 0,32.000000-5.000000 0,18.000000 0.000000 0,6.000000 10.000000 0,7.000000 10.000000 0,6.000000 9.000000 0,9.000000-1.000000 0,13.000000-8.000000 0,12.000000-10.000000 0,13.000000-9.000000 0,10.000000-12.000000 0,10.000000-11.000000 0,10.000000-14.000000 0,9.000000-11.000000 0,1.000000-11.000000 0,-6.000000-5.000000 0,-6.000000-7.000000 0,-6.000000-5.000000 0,-2.000000-12.000000 0,3.000000-16.000000 0,3.000000-15.000000 0,4.000000-15.000000 0,-6.000000-7.000000 0,-11.000000 3.000000 0,-14.000000 3.000000 0,-11.000000 4.000000 0,-12.000000 1.000000 0,-9.000000 0.000000 0,-10.000000 0.000000 0,-8.000000 0.000000 0,-12.000000 3.000000 0,-12.000000 6.000000 0,-13.000000 7.000000 0,-12.000000 6.000000 0,-10.000000 7.000000 0,-6.000000 10.000000 0,-6.000000 10.000000 0,-6.000000 9.000000 0,-1.000000 9.000000 0,7.000000 9.000000 0,6.000000 10.000000 0,7.000000 10.000000 0</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37400.000000 17900.000000 999,'-113.000000'209.000000'0,"26.000000"-31.000000"0 ,24.000000-31.000000 0,26.000000-31.000000 0,15.000000-16.000000 0,6.000000 0.000000 0,7.000000 0.000000 0,6.000000 0.000000 0,3.000000-7.000000 0,0.000000-11.000000 0,0.000000-14.000000 0,0.000000-11.000000 0,3.000000-4.000000 0,6.000000 6.000000 0,7.000000 7.000000 0,6.000000 6.000000 0,-4.000000 3.000000 0,-11.000000 0.000000 0,-14.000000 0.000000 0,-11.000000 0.000000 0,-14.000000-5.000000 0,-11.000000-9.000000 0,-14.000000-10.000000 0,-11.000000-8.000000 0,-6.000000-6.000000 0,4.000000 1.000000 0,3.000000-1.000000 0,3.000000 1.000000 0</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37600.000000 18150.000000 999,'160.000000'-66.000000'0,"-27.000000"19.000000"0 ,-28.000000 19.000000 0,-28.000000 19.000000 0,-13.000000 10.000000 0,3.000000 4.000000 0,3.000000 3.000000 0,4.000000 3.000000 0,1.000000 1.000000 0,0.000000 1.000000 0,0.000000-1.000000 0,0.000000 1.000000 0</inkml:trace>
</inkml:ink>
</file>

<file path=ppt/ink/ink6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42650.000000 18250.000000 999,'-97.000000'76.000000'0,"6.000000"4.000000"0 ,7.000000 3.000000 0,6.000000 3.000000 0,-1.000000 3.000000 0,-5.000000 3.000000 0,-7.000000 3.000000 0,-5.000000 4.000000 0,3.000000-4.000000 0,17.000000-9.000000 0,15.000000-10.000000 0,16.000000-8.000000 0,27.000000-9.000000 0,42.000000-6.000000 0,40.000000-6.000000 0,41.000000-6.000000 0,21.000000-16.000000 0,4.000000-25.000000 0,3.000000-25.000000 0,3.000000-25.000000 0,-2.000000-10.000000 0,-6.000000 7.000000 0,-6.000000 6.000000 0,-6.000000 7.000000 0,-12.000000 4.000000 0,-15.000000 3.000000 0,-15.000000 3.000000 0,-16.000000 4.000000 0</inkml:trace>
</inkml:ink>
</file>

<file path=ppt/ink/ink654.xml><?xml version="1.0" encoding="utf-8"?>
<inkml:ink xmlns:inkml="http://www.w3.org/2003/InkML">
  <annotation type="ScanImages2ExtractSignatures">1</annotation>
  <annotation type="ScanImagesWidth">-2134615360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42650.000000 17850.000000 999,'14.000000'253.000000'0,"-22.000000"6.000000"0 ,-22.000000 7.000000 0,-21.000000 6.000000 0,-14.000000 7.000000 0,-2.000000 10.000000 0,-3.000000 10.000000 0,-3.000000 9.000000 0,7.000000-27.000000 0,19.000000-62.000000 0,19.000000-63.000000 0,19.000000-62.000000 0,5.000000-30.000000-19,-5.000000 3.000000-41,-7.000000 3.000000-41,-5.000000 4.000000-38</inkml:trace>
</inkml:ink>
</file>

<file path=ppt/ink/ink655.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7550.000000 38600.000000 999,'101.000000'-71.000000'0,"4.000000"10.000000"0 ,3.000000 10.000000 0,3.000000 9.000000 0,1.000000 6.000000 0,1.000000 3.000000 0,-1.000000 3.000000 0,1.000000 4.000000 0,-4.000000 4.000000 0,-6.000000 6.000000 0,-6.000000 7.000000 0,-6.000000 6.000000 0,2.000000 3.000000 0,14.000000 0.000000 0,11.000000 0.000000 0,14.000000 0.000000 0,-1.000000 0.000000 0,-12.000000 0.000000 0,-13.000000 0.000000 0,-12.000000 0.000000 0,-1.000000-4.000000 0,14.000000-5.000000 0,11.000000-7.000000 0,14.000000-5.000000 0,-3.000000-1.000000 0,-15.000000 6.000000 0,-15.000000 7.000000 0,-16.000000 6.000000 0,-1.000000 3.000000 0,17.000000 0.000000 0,15.000000 0.000000 0,16.000000 0.000000 0,-1.000000 3.000000 0,-15.000000 6.000000 0,-15.000000 7.000000 0,-16.000000 6.000000 0,-1.000000-1.000000 0,17.000000-5.000000 0,15.000000-7.000000 0,16.000000-5.000000 0,5.000000-6.000000 0,-2.000000-3.000000 0,-3.000000-3.000000 0,-3.000000-2.000000 0,-6.000000-5.000000 0,-5.000000-2.000000 0,-7.000000-3.000000 0,-5.000000-3.000000 0,-3.000000-2.000000 0,4.000000 0.000000 0,3.000000 0.000000 0,3.000000 0.000000 0,-5.000000 3.000000 0,-12.000000 6.000000 0,-13.000000 7.000000 0,-12.000000 6.000000 0,-2.000000 3.000000 0,9.000000 0.000000 0,10.000000 0.000000 0,10.000000 0.000000 0,2.000000 0.000000 0,-3.000000 0.000000 0,-3.000000 0.000000 0,-2.000000 0.000000 0,-5.000000 0.000000 0,-2.000000 0.000000 0,-3.000000 0.000000 0,-3.000000 0.000000 0,1.000000-2.000000 0,6.000000-3.000000 0,7.000000-3.000000 0,6.000000-2.000000 0,1.000000-1.000000 0,-3.000000 3.000000 0,-3.000000 3.000000 0,-2.000000 4.000000 0,-3.000000 1.000000 0,1.000000 0.000000 0,-1.000000 0.000000 0,1.000000 0.000000 0,-3.000000 0.000000 0,-2.000000 0.000000 0,-3.000000 0.000000 0,-3.000000 0.000000 0,-2.000000 1.000000 0,0.000000 4.000000 0,0.000000 3.000000 0,0.000000 3.000000 0,-2.000000-1.000000 0,-3.000000-2.000000 0,-3.000000-3.000000 0,-2.000000-3.000000 0,-3.000000-1.000000 0,1.000000 4.000000 0,-1.000000 3.000000 0,1.000000 3.000000 0,1.000000-1.000000 0,3.000000-2.000000 0,3.000000-3.000000 0,4.000000-3.000000 0,1.000000-2.000000 0,0.000000 0.000000 0,0.000000 0.000000 0,0.000000 0.000000 0,0.000000 0.000000 0,0.000000 0.000000 0,0.000000 0.000000 0,0.000000 0.000000 0,0.000000 0.000000 0,0.000000 0.000000 0,0.000000 0.000000 0,0.000000 0.000000 0,0.000000 1.000000 0,0.000000 4.000000 0,0.000000 3.000000 0,0.000000 3.000000 0,1.000000-1.000000 0,4.000000-2.000000 0,3.000000-3.000000 0,3.000000-3.000000 0,1.000000-2.000000 0,1.000000 0.000000 0,-1.000000 0.000000 0,1.000000 0.000000 0,-1.000000-2.000000 0,1.000000-3.000000 0,-1.000000-3.000000 0,1.000000-2.000000 0,-3.000000-1.000000 0,-2.000000 3.000000 0,-3.000000 3.000000 0,-3.000000 4.000000 0,-1.000000 1.000000 0,4.000000 0.000000 0,3.000000 0.000000 0,3.000000 0.000000 0,-1.000000 0.000000 0,-2.000000 0.000000 0,-3.000000 0.000000 0,-3.000000 0.000000 0,-4.000000 1.000000 0,-3.000000 4.000000 0,-3.000000 3.000000 0,-2.000000 3.000000 0,-3.000000-1.000000 0,1.000000-2.000000 0,-1.000000-3.000000 0,1.000000-3.000000 0,-1.000000-1.000000 0,1.000000 4.000000 0,-1.000000 3.000000 0,1.000000 3.000000 0,-1.000000-1.000000 0,1.000000-2.000000 0,-1.000000-3.000000 0,1.000000-3.000000 0,-1.000000-2.000000 0,1.000000 0.000000 0,-1.000000 0.000000 0,1.000000 0.000000 0,-1.000000 0.000000 0,1.000000 0.000000 0,-1.000000 0.000000 0,1.000000 0.000000 0,-1.000000 1.000000 0,1.000000 4.000000 0,-1.000000 3.000000 0,1.000000 3.000000 0,-1.000000 1.000000 0,1.000000 1.000000 0,-1.000000-1.000000 0,1.000000 1.000000 0,-1.000000-3.000000 0,1.000000-2.000000 0,-1.000000-3.000000 0,1.000000-3.000000 0,1.000000-2.000000 0,3.000000 0.000000 0,3.000000 0.000000 0,4.000000 0.000000 0,1.000000-4.000000 0,0.000000-5.000000 0,0.000000-7.000000 0,0.000000-5.000000 0,1.000000-3.000000 0,4.000000 4.000000 0,3.000000 3.000000 0,3.000000 3.000000 0,6.000000 1.000000 0,9.000000 1.000000 0,10.000000-1.000000 0,10.000000 1.000000 0,-1.000000-1.000000 0,-9.000000 1.000000 0,-10.000000-1.000000 0,-8.000000 1.000000 0,-6.000000-1.000000 0,1.000000 1.000000 0,-1.000000-1.000000 0,1.000000 1.000000 0,-1.000000-1.000000 0,1.000000 1.000000 0,-1.000000-1.000000 0,1.000000 1.000000 0,-3.000000-1.000000 0,-2.000000 1.000000 0,-3.000000-1.000000 0,-3.000000 1.000000 0,-1.000000-1.000000 0,4.000000 1.000000 0,3.000000-1.000000 0,3.000000 1.000000 0,-2.000000 1.000000 0,-6.000000 3.000000 0,-6.000000 3.000000 0,-6.000000 4.000000 0,-2.000000 1.000000 0,3.000000 0.000000 0,3.000000 0.000000 0,4.000000 0.000000 0,1.000000 0.000000 0,0.000000 0.000000 0,0.000000 0.000000 0,0.000000 0.000000 0,0.000000 1.000000 0,0.000000 4.000000 0,0.000000 3.000000 0,0.000000 3.000000 0,-2.000000-1.000000 0,-3.000000-2.000000 0,-3.000000-3.000000 0,-2.000000-3.000000 0,-3.000000-2.000000 0,1.000000 0.000000 0,-1.000000 0.000000 0,1.000000 0.000000 0,1.000000 1.000000 0,3.000000 4.000000 0,3.000000 3.000000 0,4.000000 3.000000 0,1.000000-1.000000 0,0.000000-2.000000 0,0.000000-3.000000 0,0.000000-3.000000 0,0.000000-2.000000 0,0.000000 0.000000 0,0.000000 0.000000 0,0.000000 0.000000 0,-2.000000 0.000000 0,-3.000000 0.000000 0,-3.000000 0.000000 0,-2.000000 0.000000 0,-3.000000 0.000000 0,1.000000 0.000000 0,-1.000000 0.000000 0,1.000000 0.000000 0,-1.000000 1.000000 0,1.000000 4.000000 0,-1.000000 3.000000 0,1.000000 3.000000 0,-1.000000-1.000000 0,1.000000-2.000000 0,-1.000000-3.000000 0,1.000000-3.000000 0,1.000000-2.000000 0,3.000000 0.000000 0,3.000000 0.000000 0,4.000000 0.000000 0,-1.000000 1.000000 0,-3.000000 4.000000 0,-3.000000 3.000000 0,-2.000000 3.000000 0,-3.000000 1.000000 0,1.000000 1.000000 0,-1.000000-1.000000 0,1.000000 1.000000 0,-3.000000-1.000000 0,-2.000000 1.000000 0,-3.000000-1.000000 0,-3.000000 1.000000 0,-2.000000-3.000000 0,0.000000-2.000000 0,0.000000-3.000000 0,0.000000-3.000000 0,0.000000-1.000000 0,0.000000 4.000000 0,0.000000 3.000000 0,0.000000 3.000000 0,0.000000-1.000000 0,0.000000-2.000000 0,0.000000-3.000000 0,0.000000-3.000000 0,0.000000-1.000000 0,0.000000 4.000000 0,0.000000 3.000000 0,0.000000 3.000000 0,0.000000-1.000000 0,0.000000-2.000000 0,0.000000-3.000000 0,0.000000-3.000000 0,4.000000-1.000000 0,10.000000 4.000000 0,10.000000 3.000000 0,9.000000 3.000000 0,-1.000000-1.000000 0,-8.000000-2.000000 0,-10.000000-3.000000 0,-9.000000-3.000000 0,-4.000000-2.000000 0,4.000000 0.000000 0,3.000000 0.000000 0,3.000000 0.000000 0,-1.000000 0.000000 0,-2.000000 0.000000 0,-3.000000 0.000000 0,-3.000000 0.000000 0,-1.000000 0.000000 0,4.000000 0.000000 0,3.000000 0.000000 0,3.000000 0.000000 0,-1.000000 0.000000 0,-2.000000 0.000000 0,-3.000000 0.000000 0,-3.000000 0.000000 0,2.000000 1.000000 0,10.000000 4.000000 0,10.000000 3.000000 0,9.000000 3.000000 0,6.000000 1.000000 0,3.000000 1.000000 0,3.000000-1.000000 0,4.000000 1.000000 0,-6.000000-3.000000 0,-11.000000-2.000000 0,-14.000000-3.000000 0,-11.000000-3.000000 0,-6.000000-2.000000 0,4.000000 0.000000 0,3.000000 0.000000 0,3.000000 0.000000 0,1.000000 0.000000 0,1.000000 0.000000 0,-1.000000 0.000000 0,1.000000 0.000000 0,-3.000000 1.000000 0,-2.000000 4.000000 0,-3.000000 3.000000 0,-3.000000 3.000000 0,-2.000000-1.000000 0,0.000000-2.000000 0,0.000000-3.000000 0,0.000000-3.000000 0,3.000000-2.000000 0,6.000000 0.000000 0,7.000000 0.000000 0,6.000000 0.000000 0,1.000000 0.000000 0,-3.000000 0.000000 0,-3.000000 0.000000 0,-2.000000 0.000000 0,-1.000000-2.000000 0,3.000000-3.000000 0,3.000000-3.000000 0,4.000000-2.000000 0,-1.000000-1.000000 0,-3.000000 3.000000 0,-3.000000 3.000000 0,-2.000000 4.000000 0,-3.000000 1.000000 0,1.000000 0.000000 0,-1.000000 0.000000 0,1.000000 0.000000 0,1.000000 0.000000 0,3.000000 0.000000 0,3.000000 0.000000 0,4.000000 0.000000 0,-1.000000 0.000000 0,-3.000000 0.000000 0,-3.000000 0.000000 0,-2.000000 0.000000 0,-3.000000 0.000000 0,1.000000 0.000000 0,-1.000000 0.000000 0,1.000000 0.000000 0,-1.000000 1.000000 0,1.000000 4.000000 0,-1.000000 3.000000 0,1.000000 3.000000 0,-1.000000 1.000000 0,1.000000 1.000000 0,-1.000000-1.000000 0,1.000000 1.000000 0,-3.000000-3.000000 0,-2.000000-2.000000 0,-3.000000-3.000000 0,-3.000000-3.000000 0,-1.000000-2.000000 0,4.000000 0.000000 0,3.000000 0.000000 0,3.000000 0.000000 0,4.000000 0.000000 0,7.000000 0.000000 0,6.000000 0.000000 0,7.000000 0.000000 0,0.000000-2.000000 0,-2.000000-3.000000 0,-3.000000-3.000000 0,-3.000000-2.000000 0,-2.000000-1.000000 0,0.000000 3.000000 0,0.000000 3.000000 0,0.000000 4.000000 0,-2.000000 1.000000 0,-3.000000 0.000000 0,-3.000000 0.000000 0,-2.000000 0.000000 0,-3.000000 0.000000 0,1.000000 0.000000 0,-1.000000 0.000000 0,1.000000 0.000000 0,-3.000000 0.000000 0,-2.000000 0.000000 0,-3.000000 0.000000 0,-3.000000 0.000000 0,-1.000000 0.000000 0,4.000000 0.000000 0,3.000000 0.000000 0,3.000000 0.000000 0,-1.000000 0.000000 0,-2.000000 0.000000 0,-3.000000 0.000000 0,-3.000000 0.000000 0,-1.000000 0.000000 0,4.000000 0.000000 0,3.000000 0.000000 0,3.000000 0.000000 0,1.000000 1.000000 0,1.000000 4.000000 0,-1.000000 3.000000 0,1.000000 3.000000 0,2.000000-1.000000 0,7.000000-2.000000 0,6.000000-3.000000 0,7.000000-3.000000 0,4.000000-2.000000 0,3.000000 0.000000 0,3.000000 0.000000 0,4.000000 0.000000 0,1.000000-2.000000 0,0.000000-3.000000 0,0.000000-3.000000 0,0.000000-2.000000 0,-2.000000-3.000000 0,-3.000000 1.000000 0,-3.000000-1.000000 0,-2.000000 1.000000 0,-1.000000 1.000000 0,3.000000 3.000000 0,3.000000 3.000000 0,4.000000 4.000000 0,1.000000-1.000000 0,0.000000-3.000000 0,0.000000-3.000000 0,0.000000-2.000000 0,0.000000-5.000000 0,0.000000-2.000000 0,0.000000-3.000000 0,0.000000-3.000000 0,-4.000000-1.000000 0,-5.000000 4.000000 0,-7.000000 3.000000 0,-5.000000 3.000000 0,-3.000000 3.000000 0,4.000000 3.000000 0,3.000000 3.000000 0,3.000000 4.000000 0,-4.000000 1.000000 0,-8.000000 0.000000 0,-10.000000 0.000000 0,-9.000000 0.000000 0,1.000000 0.000000 0,13.000000 0.000000 0,12.000000 0.000000 0,13.000000 0.000000 0,-1.000000-2.000000 0,-11.000000-3.000000 0,-14.000000-3.000000 0,-11.000000-2.000000 0,-6.000000-1.000000 0,4.000000 3.000000 0,3.000000 3.000000 0,3.000000 4.000000 0,4.000000 1.000000 0,7.000000 0.000000 0,6.000000 0.000000 0,7.000000 0.000000 0,-3.000000-2.000000 0,-8.000000-3.000000 0,-10.000000-3.000000 0,-9.000000-2.000000 0,-5.000000-1.000000 0,0.000000 3.000000 0,0.000000 3.000000 0,0.000000 4.000000 0,1.000000-4.000000 0,4.000000-9.000000 0,3.000000-10.000000 0,3.000000-8.000000 0,-15.000000-3.000000 0,-30.000000 7.000000 0,-32.000000 6.000000 0,-30.000000 7.000000 0,-15.000000 5.000000-19,3.000000 7.000000-41,3.000000 6.000000-41,4.000000 7.000000-38</inkml:trace>
</inkml:ink>
</file>

<file path=ppt/ink/ink656.xml><?xml version="1.0" encoding="utf-8"?>
<inkml:ink xmlns:inkml="http://www.w3.org/2003/InkML">
  <annotation type="ScanImages2ExtractSignatures">1</annotation>
  <annotation type="ScanImagesWidth">-201084593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31550.000000 23450.000000 999,'-2.000000'-96.000000'0,"-3.000000"10.000000"0 ,-3.000000 10.000000 0,-2.000000 9.000000 0,-6.000000 7.000000 0,-6.000000 7.000000 0,-6.000000 6.000000 0,-6.000000 7.000000 0,-13.000000 2.000000 0,-19.000000 1.000000 0,-18.000000-1.000000 0,-19.000000 1.000000 0,-5.000000 10.000000 0,9.000000 22.000000 0,10.000000 22.000000 0,10.000000 23.000000 0,7.000000 11.000000 0,6.000000 4.000000 0,7.000000 3.000000 0,6.000000 3.000000 0,9.000000 1.000000 0,13.000000 1.000000 0,12.000000-1.000000 0,13.000000 1.000000 0,15.000000-1.000000 0,19.000000 1.000000 0,19.000000-1.000000 0,19.000000 1.000000 0,12.000000-1.000000 0,6.000000 1.000000 0,7.000000-1.000000 0,6.000000 1.000000 0,-2.000000-1.000000 0,-9.000000 1.000000 0,-10.000000-1.000000 0,-8.000000 1.000000 0,-11.000000 1.000000 0,-8.000000 3.000000 0,-10.000000 3.000000 0,-9.000000 4.000000 0,-15.000000-1.000000 0,-18.000000-3.000000 0,-19.000000-3.000000 0,-18.000000-2.000000 0,-15.000000-6.000000 0,-9.000000-6.000000 0,-10.000000-6.000000 0,-8.000000-6.000000 0,-4.000000-9.000000 0,3.000000-8.000000 0,3.000000-10.000000 0,4.000000-9.000000 0,4.000000-12.000000 0,6.000000-11.000000 0,7.000000-14.000000 0,6.000000-11.000000 0,9.000000-11.000000 0,13.000000-5.000000 0,12.000000-7.000000 0,13.000000-5.000000 0,15.000000-6.000000 0,19.000000-3.000000 0,19.000000-3.000000 0,19.000000-2.000000 0,7.000000 0.000000 0,-3.000000 7.000000 0,-3.000000 6.000000 0,-2.000000 7.000000 0,2.000000 0.000000 0,9.000000-2.000000 0,10.000000-3.000000 0,10.000000-3.000000 0,-1.000000 5.000000 0,-9.000000 17.000000 0,-10.000000 15.000000 0,-8.000000 16.000000 0</inkml:trace>
</inkml:ink>
</file>

<file path=ppt/ink/ink65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32650.000000 23750.000000 999,'90.000000'-119.000000'0,"-18.000000"13.000000"0 ,-19.000000 12.000000 0,-18.000000 13.000000 0,-10.000000 6.000000 0,0.000000 0.000000 0,0.000000 0.000000 0,0.000000 0.000000 0,-4.000000 3.000000 0,-5.000000 6.000000 0,-7.000000 7.000000 0,-5.000000 6.000000 0,-12.000000 6.000000 0,-16.000000 6.000000 0,-15.000000 7.000000 0,-15.000000 6.000000 0,-12.000000 9.000000 0,-6.000000 13.000000 0,-6.000000 12.000000 0,-6.000000 13.000000 0,-2.000000 12.000000 0,3.000000 13.000000 0,3.000000 12.000000 0,4.000000 13.000000 0,7.000000 6.000000 0,13.000000 0.000000 0,12.000000 0.000000 0,13.000000 0.000000 0,9.000000-2.000000 0,6.000000-3.000000 0,7.000000-3.000000 0,6.000000-2.000000 0,10.000000-9.000000 0,17.000000-12.000000 0,15.000000-13.000000 0,16.000000-12.000000 0,9.000000-9.000000 0,3.000000-2.000000 0,3.000000-3.000000 0,4.000000-3.000000 0,1.000000-9.000000 0,0.000000-11.000000 0,0.000000-14.000000 0,0.000000-11.000000 0,-4.000000-6.000000 0,-5.000000 4.000000 0,-7.000000 3.000000 0,-5.000000 3.000000 0,-12.000000 14.000000 0,-16.000000 25.000000 0,-15.000000 25.000000 0,-15.000000 25.000000 0,-11.000000 14.000000 0,-2.000000 3.000000 0,-3.000000 3.000000 0,-3.000000 4.000000 0,-4.000000 15.000000 0,-3.000000 28.000000 0,-3.000000 28.000000 0,-2.000000 29.000000 0,-1.000000 4.000000 0,3.000000-19.000000 0,3.000000-18.000000 0,4.000000-19.000000 0,4.000000-16.000000 0,6.000000-12.000000 0,7.000000-13.000000 0,6.000000-12.000000 0</inkml:trace>
</inkml:ink>
</file>

<file path=ppt/ink/ink658.xml><?xml version="1.0" encoding="utf-8"?>
<inkml:ink xmlns:inkml="http://www.w3.org/2003/InkML">
  <annotation type="ScanImages2ExtractSignatures">1</annotation>
  <annotation type="ScanImagesWidth">-2134529392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33950.000000 23050.000000 999,'189.000000'87.000000'0,"-22.000000"-24.000000"0 ,-22.000000-26.000000 0,-21.000000-24.000000 0,-18.000000-15.000000 0,-12.000000-3.000000 0,-13.000000-3.000000 0,-12.000000-2.000000 0,-16.000000 6.000000 0,-19.000000 20.000000 0,-18.000000 18.000000 0,-19.000000 20.000000 0,-15.000000 11.000000 0,-8.000000 7.000000 0,-10.000000 6.000000 0,-9.000000 7.000000 0,-5.000000 5.000000 0,0.000000 7.000000 0,0.000000 6.000000 0,0.000000 7.000000 0,1.000000 2.000000 0,4.000000 1.000000 0,3.000000-1.000000 0,3.000000 1.000000 0,3.000000-6.000000 0,3.000000-8.000000 0,3.000000-10.000000 0,4.000000-9.000000 0,4.000000-9.000000 0,6.000000-5.000000 0,7.000000-7.000000 0,6.000000-5.000000 0</inkml:trace>
</inkml:ink>
</file>

<file path=ppt/ink/ink659.xml><?xml version="1.0" encoding="utf-8"?>
<inkml:ink xmlns:inkml="http://www.w3.org/2003/InkML">
  <annotation type="ScanImages2ExtractSignatures">1</annotation>
  <annotation type="ScanImagesWidth">-2134480480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36350.000000 23000.000000 999,'-99.000000'143.000000'0,"4.000000"-11.000000"0 ,3.000000-14.000000 0,3.000000-11.000000 0,3.000000-7.000000 0,3.000000 0.000000 0,3.000000 0.000000 0,4.000000 0.000000 0,8.000000-7.000000 0,17.000000-11.000000 0,15.000000-14.000000 0,16.000000-11.000000 0,27.000000-15.000000 0,42.000000-16.000000 0,40.000000-15.000000 0,41.000000-15.000000 0,13.000000-14.000000 0,-11.000000-8.000000 0,-14.000000-10.000000 0,-11.000000-9.000000 0,-11.000000-2.000000 0,-5.000000 6.000000 0,-7.000000 7.000000 0,-5.000000 6.000000 0,-8.000000 4.000000 0,-5.000000 4.000000 0,-7.000000 3.000000 0,-5.000000 3.000000 0</inkml:trace>
</inkml:ink>
</file>

<file path=ppt/ink/ink6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38350.000000 38000.000000 999,'4.000000'-83.000000'0,"10.000000"34.000000"0 ,10.000000 35.000000 0,9.000000 35.000000 0,1.000000 27.000000 0,-6.000000 22.000000 0,-6.000000 22.000000 0,-6.000000 23.000000 0,-6.000000 10.000000 0,-2.000000 0.000000 0,-3.000000 0.000000 0,-3.000000 0.000000 0,-2.000000-8.000000 0,0.000000-16.000000 0,0.000000-15.000000 0,0.000000-15.000000 0</inkml:trace>
</inkml:ink>
</file>

<file path=ppt/ink/ink660.xml><?xml version="1.0" encoding="utf-8"?>
<inkml:ink xmlns:inkml="http://www.w3.org/2003/InkML">
  <annotation type="ScanImages2ExtractSignatures">1</annotation>
  <annotation type="ScanImagesWidth">-2134529392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36350.000000 23050.000000 999,'-4.000000'106.000000'0,"-5.000000"13.000000"0 ,-7.000000 12.000000 0,-5.000000 13.000000 0,-1.000000 2.000000 0,6.000000-5.000000 0,7.000000-7.000000 0,6.000000-5.000000 0,3.000000-8.000000 0,0.000000-5.000000 0,0.000000-7.000000 0,0.000000-5.000000 0,0.000000-11.000000 0,0.000000-11.000000 0,0.000000-14.000000 0,0.000000-11.000000 0</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37500.000000 23350.000000 999,'-22.000000'-77.000000'0,"6.000000"47.000000"0 ,7.000000 47.000000 0,6.000000 48.000000 0,1.000000 30.000000 0,-3.000000 16.000000 0,-3.000000 15.000000 0,-2.000000 17.000000 0,-5.000000 7.000000 0,-2.000000 0.000000 0,-3.000000 0.000000 0,-3.000000 0.000000 0,-1.000000-7.000000 0,4.000000-11.000000 0,3.000000-14.000000 0,3.000000-11.000000 0</inkml:trace>
</inkml:ink>
</file>

<file path=ppt/ink/ink662.xml><?xml version="1.0" encoding="utf-8"?>
<inkml:ink xmlns:inkml="http://www.w3.org/2003/InkML">
  <annotation type="ScanImages2ExtractSignatures">1</annotation>
  <annotation type="ScanImagesWidth">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37400.000000 23350.000000 999,'54.000000'-90.000000'0,"10.000000"23.000000"0 ,10.000000 22.000000 0,9.000000 22.000000 0,7.000000 15.000000 0,7.000000 9.000000 0,6.000000 10.000000 0,7.000000 10.000000 0,-3.000000 10.000000 0,-8.000000 13.000000 0,-10.000000 12.000000 0,-9.000000 13.000000 0,-12.000000 9.000000 0,-11.000000 6.000000 0,-14.000000 7.000000 0,-11.000000 6.000000 0,-17.000000 3.000000 0,-18.000000 0.000000 0,-19.000000 0.000000 0,-18.000000 0.000000 0,-18.000000 0.000000 0,-16.000000 0.000000 0,-15.000000 0.000000 0,-15.000000 0.000000 0,-7.000000-5.000000 0,3.000000-9.000000 0,3.000000-10.000000 0,4.000000-8.000000 0</inkml:trace>
</inkml:ink>
</file>

<file path=ppt/ink/ink6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39650.000000 23700.000000 999,'-93.000000'50.000000'0,"17.000000"0.000000"0 ,15.000000 0.000000 0,16.000000 0.000000 0,9.000000 6.000000 0,3.000000 13.000000 0,3.000000 12.000000 0,4.000000 13.000000 0,7.000000 2.000000 0,13.000000-5.000000 0,12.000000-7.000000 0,13.000000-5.000000 0,9.000000-12.000000 0,6.000000-16.000000 0,7.000000-15.000000 0,6.000000-15.000000 0,10.000000-12.000000 0,17.000000-6.000000 0,15.000000-6.000000 0,16.000000-6.000000 0,4.000000-13.000000 0,-6.000000-19.000000 0,-6.000000-18.000000 0,-6.000000-19.000000 0,-7.000000-12.000000 0,-6.000000-2.000000 0,-6.000000-3.000000 0,-6.000000-3.000000 0,-12.000000-2.000000 0,-15.000000 0.000000 0,-15.000000 0.000000 0,-16.000000 0.000000 0,-13.000000 1.000000 0,-9.000000 4.000000 0,-10.000000 3.000000 0,-8.000000 3.000000 0,-9.000000 9.000000 0,-6.000000 16.000000 0,-6.000000 15.000000 0,-6.000000 17.000000 0,-2.000000 11.000000 0,3.000000 10.000000 0,3.000000 10.000000 0,4.000000 9.000000 0,2.000000 13.000000 0,4.000000 20.000000 0,3.000000 18.000000 0,3.000000 20.000000 0</inkml:trace>
</inkml:ink>
</file>

<file path=ppt/ink/ink6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41250.000000 23700.000000 999,'23.000000'-118.000000'0,"-3.000000"17.000000"0 ,-3.000000 15.000000 0,-2.000000 16.000000 0,-11.000000 21.000000 0,-15.000000 29.000000 0,-15.000000 28.000000 0,-16.000000 28.000000 0,-10.000000 20.000000 0,-3.000000 13.000000 0,-3.000000 12.000000 0,-2.000000 13.000000 0,2.000000 6.000000 0,9.000000 0.000000 0,10.000000 0.000000 0,10.000000 0.000000 0,8.000000-4.000000 0,10.000000-5.000000 0,10.000000-7.000000 0,9.000000-5.000000 0,10.000000-9.000000 0,14.000000-9.000000 0,11.000000-10.000000 0,14.000000-8.000000 0,8.000000-11.000000 0,7.000000-8.000000 0,6.000000-10.000000 0,7.000000-9.000000 0,2.000000-13.000000 0,1.000000-16.000000 0,-1.000000-15.000000 0,1.000000-15.000000 0,-6.000000-14.000000 0,-8.000000-8.000000 0,-10.000000-10.000000 0,-9.000000-9.000000 0,-7.000000-7.000000 0,-3.000000-3.000000 0,-3.000000-3.000000 0,-2.000000-2.000000 0,-9.000000-1.000000 0,-12.000000 3.000000 0,-13.000000 3.000000 0,-12.000000 4.000000 0,-10.000000 8.000000 0,-6.000000 17.000000 0,-6.000000 15.000000 0,-6.000000 16.000000 0,-10.000000 10.000000 0,-12.000000 7.000000 0,-13.000000 6.000000 0,-12.000000 7.000000 0</inkml:trace>
</inkml:ink>
</file>

<file path=ppt/ink/ink665.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42500.000000 22600.000000 999,'139.000000'1.000000'0,"-22.000000"4.000000"0 ,-22.000000 3.000000 0,-21.000000 3.000000 0,-12.000000 4.000000 0,1.000000 7.000000 0,-1.000000 6.000000 0,1.000000 7.000000 0</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43450.000000 23100.000000 999,'-69.000000'139.000000'0,"13.000000"-22.000000"0 ,12.000000-22.000000 0,13.000000-21.000000 0,9.000000-14.000000 0,6.000000-2.000000 0,7.000000-3.000000 0,6.000000-3.000000 0,7.000000-4.000000 0,10.000000-3.000000 0,10.000000-3.000000 0,9.000000-2.000000 0,6.000000-6.000000 0,3.000000-6.000000 0,3.000000-6.000000 0,4.000000-6.000000 0,-6.000000 5.000000 0,-11.000000 20.000000 0,-14.000000 18.000000 0,-11.000000 20.000000 0,-18.000000 5.000000 0,-22.000000-6.000000 0,-22.000000-6.000000 0,-21.000000-6.000000 0,-6.000000-7.000000-19,14.000000-6.000000-41,11.000000-6.000000-41,14.000000-6.000000-38</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62700.000000 54000.000000 999,'-66.000000'159.000000'0,"19.000000"-31.000000"0 ,19.000000-31.000000 0,19.000000-31.000000 0,15.000000-21.000000 0,13.000000-9.000000 0,12.000000-10.000000 0,13.000000-8.000000 0,7.000000-9.000000 0,4.000000-6.000000 0,3.000000-6.000000 0,3.000000-6.000000 0,-2.000000-7.000000 0,-6.000000-6.000000 0,-6.000000-6.000000 0,-6.000000-6.000000 0,-7.000000-6.000000 0,-6.000000-2.000000 0,-6.000000-3.000000 0,-6.000000-3.000000 0,-12.000000-7.000000 0,-15.000000-9.000000 0,-15.000000-10.000000 0,-16.000000-8.000000 0,-10.000000 3.000000 0,-3.000000 20.000000 0,-3.000000 18.000000 0,-2.000000 20.000000 0,0.000000 14.000000-19,7.000000 14.000000-41,6.000000 11.000000-41,7.000000 14.000000-38</inkml:trace>
</inkml:ink>
</file>

<file path=ppt/ink/ink66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64300.000000 54050.000000 999,'-66.000000'71.000000'0,"19.000000"-5.000000"0 ,19.000000-7.000000 0,19.000000-5.000000 0,9.000000-4.000000 0,0.000000 0.000000 0,0.000000 0.000000 0,0.000000 0.000000 0,4.000000 0.000000 0,10.000000 0.000000 0,10.000000 0.000000 0,9.000000 0.000000 0,6.000000-4.000000 0,3.000000-5.000000 0,3.000000-7.000000 0,4.000000-5.000000 0,5.000000-12.000000 0,10.000000-16.000000 0,10.000000-15.000000 0,9.000000-15.000000 0,-1.000000-14.000000 0,-8.000000-8.000000 0,-10.000000-10.000000 0,-9.000000-9.000000 0,-10.000000-9.000000 0,-9.000000-5.000000 0,-10.000000-7.000000 0,-8.000000-5.000000 0,-12.000000 2.000000 0,-12.000000 13.000000 0,-13.000000 12.000000 0,-12.000000 13.000000 0,-12.000000 10.000000 0,-8.000000 10.000000 0,-10.000000 10.000000 0,-9.000000 9.000000 0,-2.000000 6.000000 0,6.000000 3.000000 0,7.000000 3.000000 0,6.000000 4.000000 0,4.000000 7.000000-19,4.000000 13.000000-41,3.000000 12.000000-41,3.000000 13.000000-38</inkml:trace>
</inkml:ink>
</file>

<file path=ppt/ink/ink669.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66100.000000 53650.000000 999,'-66.000000'160.000000'0,"19.000000"-27.000000"0 ,19.000000-28.000000 0,19.000000-28.000000 0,9.000000-17.000000 0,0.000000-2.000000 0,0.000000-3.000000 0,0.000000-3.000000 0,6.000000-7.000000 0,13.000000-9.000000 0,12.000000-10.000000 0,13.000000-8.000000 0,7.000000-12.000000 0,4.000000-12.000000 0,3.000000-13.000000 0,3.000000-12.000000 0,-1.000000-10.000000 0,-2.000000-6.000000 0,-3.000000-6.000000 0,-3.000000-6.000000 0,-7.000000-4.000000 0,-9.000000 1.000000 0,-10.000000-1.000000 0,-8.000000 1.000000 0,-9.000000 1.000000 0,-6.000000 3.000000 0,-6.000000 3.000000 0,-6.000000 4.000000 0,-9.000000 5.000000 0,-8.000000 10.000000 0,-10.000000 10.000000 0,-9.000000 9.000000 0,-5.000000 6.000000 0,0.000000 3.000000 0,0.000000 3.000000 0,0.000000 4.000000 0,0.000000 5.000000 0,0.000000 10.000000 0,0.000000 10.000000 0,0.000000 9.000000 0</inkml:trace>
</inkml:ink>
</file>

<file path=ppt/ink/ink6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39250.000000 37950.000000 999,'87.000000'-38.000000'0,"-24.000000"26.000000"0 ,-26.000000 24.000000 0,-24.000000 26.000000 0,-13.000000 12.000000 0,0.000000 0.000000 0,0.000000 0.000000 0,0.000000 0.000000 0</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67500.000000 53300.000000 999,'-66.000000'182.000000'0,"19.000000"-33.000000"0 ,19.000000-35.000000 0,19.000000-34.000000 0,12.000000-20.000000 0,6.000000-2.000000 0,7.000000-3.000000 0,6.000000-3.000000 0,-1.000000-2.000000 0,-5.000000 0.000000 0,-7.000000 0.000000 0,-5.000000 0.000000 0,-15.000000 1.000000 0,-22.000000 4.000000 0,-22.000000 3.000000 0,-21.000000 3.000000 0,-10.000000-5.000000 0,3.000000-12.000000 0,3.000000-13.000000 0,4.000000-12.000000 0</inkml:trace>
</inkml:ink>
</file>

<file path=ppt/ink/ink67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67550.000000 53350.000000 999,'181.000000'-44.000000'0,"-37.000000"13.000000"0 ,-38.000000 12.000000 0,-37.000000 13.000000 0</inkml:trace>
</inkml:ink>
</file>

<file path=ppt/ink/ink6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69100.000000 53350.000000 999,'-66.000000'160.000000'0,"19.000000"-27.000000"0 ,19.000000-28.000000 0,19.000000-28.000000 0,12.000000-15.000000 0,6.000000 1.000000 0,7.000000-1.000000 0,6.000000 1.000000 0,1.000000-3.000000 0,-3.000000-2.000000 0,-3.000000-3.000000 0,-2.000000-3.000000 0,-14.000000 1.000000 0,-21.000000 6.000000 0,-22.000000 7.000000 0,-22.000000 6.000000 0,-11.000000-4.000000 0,0.000000-11.000000 0,0.000000-14.000000 0,0.000000-11.000000 0,1.000000-11.000000-19,4.000000-5.000000-41,3.000000-7.000000-41,3.000000-5.000000-38</inkml:trace>
</inkml:ink>
</file>

<file path=ppt/ink/ink673.xml><?xml version="1.0" encoding="utf-8"?>
<inkml:ink xmlns:inkml="http://www.w3.org/2003/InkML">
  <annotation type="ScanImages2ExtractSignatures">1</annotation>
  <annotation type="ScanImagesWidth">16908291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69200.000000 53550.000000 999,'182.000000'-44.000000'0,"-33.000000"13.000000"0 ,-35.000000 12.000000 0,-34.000000 13.000000 0,-21.000000 12.000000 0,-6.000000 13.000000 0,-6.000000 12.000000 0,-6.000000 13.000000 0,-12.000000 6.000000 0,-15.000000 0.000000 0,-15.000000 0.000000 0,-16.000000 0.000000 0,-7.000000 0.000000 0,4.000000 0.000000 0,3.000000 0.000000 0,3.000000 0.000000 0,3.000000 0.000000 0,3.000000 0.000000 0,3.000000 0.000000 0,4.000000 0.000000 0,4.000000 3.000000 0,6.000000 6.000000 0,7.000000 7.000000 0,6.000000 6.000000 0,13.000000-18.000000 0,23.000000-40.000000 0,22.000000-40.000000 0,22.000000-41.000000 0,-1.000000-19.000000 0,-21.000000 3.000000 0,-22.000000 3.000000 0,-22.000000 4.000000 0,-15.000000 4.000000 0,-5.000000 6.000000 0,-7.000000 7.000000 0,-5.000000 6.000000 0,-8.000000 3.000000 0,-5.000000 0.000000 0,-7.000000 0.000000 0,-5.000000 0.000000 0,-9.000000 3.000000 0,-9.000000 6.000000 0,-10.000000 7.000000 0,-8.000000 6.000000 0,3.000000 13.000000 0,20.000000 23.000000 0,18.000000 22.000000 0,20.000000 22.000000 0,13.000000 2.000000 0,9.000000-15.000000 0,10.000000-15.000000 0,10.000000-16.000000 0,5.000000-7.000000 0,4.000000 4.000000 0,3.000000 3.000000 0,3.000000 3.000000 0,1.000000 1.000000 0,1.000000 1.000000 0,-1.000000-1.000000 0,1.000000 1.000000 0,-6.000000 8.000000 0,-8.000000 20.000000 0,-10.000000 18.000000 0,-9.000000 20.000000 0,-9.000000 6.000000 0,-5.000000-2.000000 0,-7.000000-3.000000 0,-5.000000-3.000000 0,0.000000-6.000000 0,10.000000-5.000000 0,10.000000-7.000000 0,9.000000-5.000000 0,7.000000-14.000000 0,7.000000-18.000000 0,6.000000-19.000000 0,7.000000-18.000000 0,-1.000000-14.000000 0,-6.000000-5.000000 0,-6.000000-7.000000 0,-6.000000-5.000000 0,-1.000000-11.000000 0,7.000000-11.000000 0,6.000000-14.000000 0,7.000000-11.000000 0,-7.000000-3.000000 0,-19.000000 10.000000 0,-18.000000 10.000000 0,-19.000000 9.000000 0,-13.000000 7.000000 0,-6.000000 7.000000 0,-6.000000 6.000000 0,-6.000000 7.000000 0,-9.000000 5.000000 0,-8.000000 7.000000 0,-10.000000 6.000000 0,-9.000000 7.000000 0,-4.000000 11.000000 0,4.000000 20.000000 0,3.000000 18.000000 0,3.000000 20.000000 0</inkml:trace>
</inkml:ink>
</file>

<file path=ppt/ink/ink6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73050.000000 53200.000000 999,'-100.000000'10.000000'0,"0.000000"23.000000"0 ,0.000000 22.000000 0,0.000000 22.000000 0,4.000000 8.000000 0,10.000000-2.000000 0,10.000000-3.000000 0,9.000000-3.000000 0,9.000000-6.000000 0,9.000000-5.000000 0,10.000000-7.000000 0,10.000000-5.000000 0,8.000000-4.000000 0,10.000000 0.000000 0,10.000000 0.000000 0,9.000000 0.000000 0,12.000000-7.000000 0,16.000000-11.000000 0,15.000000-14.000000 0,17.000000-11.000000 0,19.000000-14.000000 0,26.000000-11.000000 0,24.000000-14.000000 0,26.000000-11.000000 0,4.000000-6.000000 0,-16.000000 4.000000 0,-15.000000 3.000000 0,-15.000000 3.000000 0,-7.000000-2.000000 0,3.000000-6.000000 0,3.000000-6.000000 0,4.000000-6.000000 0,-23.000000 7.000000-19,-46.000000 22.000000-41,-47.000000 22.000000-41,-47.000000 23.000000-38</inkml:trace>
</inkml:ink>
</file>

<file path=ppt/ink/ink6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73000.000000 52850.000000 999,'-24.000000'221.000000'0,"4.000000"-5.000000"0 ,3.000000-7.000000 0,3.000000-5.000000 0,1.000000 0.000000 0,1.000000 10.000000 0,-1.000000 10.000000 0,1.000000 9.000000 0,-1.000000 1.000000 0,1.000000-6.000000 0,-1.000000-6.000000 0,1.000000-6.000000 0</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60650.000000 56250.000000 999,'45.000000'-96.000000'0,"-9.000000"10.000000"0 ,-10.000000 10.000000 0,-8.000000 9.000000 0,-6.000000 4.000000 0,1.000000 1.000000 0,-1.000000-1.000000 0,1.000000 1.000000 0,-3.000000 1.000000 0,-2.000000 3.000000 0,-3.000000 3.000000 0,-3.000000 4.000000 0,-21.000000 8.000000 0,-37.000000 17.000000 0,-38.000000 15.000000 0,-37.000000 16.000000 0,-9.000000 12.000000 0,23.000000 9.000000 0,22.000000 10.000000 0,22.000000 10.000000 0,19.000000 8.000000 0,20.000000 10.000000 0,18.000000 10.000000 0,20.000000 9.000000 0,16.000000 1.000000 0,16.000000-6.000000 0,15.000000-6.000000 0,17.000000-6.000000 0,7.000000-2.000000 0,0.000000 3.000000 0,0.000000 3.000000 0,0.000000 4.000000 0,-7.000000 1.000000 0,-11.000000 0.000000 0,-14.000000 0.000000 0,-11.000000 0.000000 0,-11.000000-2.000000 0,-5.000000-3.000000 0,-7.000000-3.000000 0,-5.000000-2.000000 0,-12.000000-5.000000 0,-16.000000-2.000000 0,-15.000000-3.000000 0,-15.000000-3.000000 0,-9.000000-7.000000 0,1.000000-9.000000 0,-1.000000-10.000000 0,1.000000-8.000000 0,1.000000-9.000000 0,3.000000-6.000000 0,3.000000-6.000000 0,4.000000-6.000000 0,5.000000-9.000000 0,10.000000-8.000000 0,10.000000-10.000000 0,9.000000-9.000000 0,10.000000-10.000000 0,14.000000-9.000000 0,11.000000-10.000000 0,14.000000-8.000000 0,8.000000-3.000000 0,7.000000 7.000000 0,6.000000 6.000000 0,7.000000 7.000000 0,2.000000 0.000000 0,1.000000-2.000000 0,-1.000000-3.000000 0,1.000000-3.000000 0,-1.000000 4.000000 0,1.000000 13.000000 0,-1.000000 12.000000 0,1.000000 13.000000 0</inkml:trace>
</inkml:ink>
</file>

<file path=ppt/ink/ink67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62400.000000 56250.000000 999,'48.000000'-96.000000'0,"-3.000000"10.000000"0 ,-3.000000 10.000000 0,-2.000000 9.000000 0,-5.000000 4.000000 0,-2.000000 1.000000 0,-3.000000-1.000000 0,-3.000000 1.000000 0,-6.000000 1.000000 0,-5.000000 3.000000 0,-7.000000 3.000000 0,-5.000000 4.000000 0,-14.000000 5.000000 0,-18.000000 10.000000 0,-19.000000 10.000000 0,-18.000000 9.000000 0,-14.000000 10.000000 0,-5.000000 14.000000 0,-7.000000 11.000000 0,-5.000000 14.000000 0,-3.000000 10.000000 0,4.000000 9.000000 0,3.000000 10.000000 0,3.000000 10.000000 0,9.000000 2.000000 0,16.000000-3.000000 0,15.000000-3.000000 0,17.000000-2.000000 0,11.000000-5.000000 0,10.000000-2.000000 0,10.000000-3.000000 0,9.000000-3.000000 0,12.000000-7.000000 0,16.000000-9.000000 0,15.000000-10.000000 0,17.000000-8.000000 0,10.000000-9.000000 0,6.000000-6.000000 0,7.000000-6.000000 0,6.000000-6.000000 0,-1.000000-7.000000 0,-5.000000-6.000000 0,-7.000000-6.000000 0,-5.000000-6.000000 0,-8.000000-4.000000 0,-5.000000 1.000000 0,-7.000000-1.000000 0,-5.000000 1.000000 0,-17.000000 7.000000 0,-24.000000 16.000000 0,-26.000000 15.000000 0,-24.000000 17.000000 0,-10.000000 13.000000 0,6.000000 13.000000 0,7.000000 12.000000 0,6.000000 13.000000 0,1.000000 13.000000 0,-3.000000 17.000000 0,-3.000000 15.000000 0,-2.000000 16.000000 0,-1.000000 10.000000 0,3.000000 7.000000 0,3.000000 6.000000 0,4.000000 7.000000 0,1.000000-4.000000 0,0.000000-12.000000 0,0.000000-13.000000 0,0.000000-12.000000 0,1.000000-13.000000 0,4.000000-12.000000 0,3.000000-13.000000 0,3.000000-12.000000 0</inkml:trace>
</inkml:ink>
</file>

<file path=ppt/ink/ink678.xml><?xml version="1.0" encoding="utf-8"?>
<inkml:ink xmlns:inkml="http://www.w3.org/2003/InkML">
  <annotation type="ScanImages2ExtractSignatures">1</annotation>
  <annotation type="ScanImagesWidth">1375047150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63300.000000 56600.000000 999,'185.000000'-47.000000'0,"-27.000000"6.000000"0 ,-28.000000 7.000000 0,-28.000000 6.000000 0,-17.000000 4.000000 0,-2.000000 4.000000 0,-3.000000 3.000000 0,-3.000000 3.000000 0,-6.000000 3.000000 0,-5.000000 3.000000 0,-7.000000 3.000000 0,-5.000000 4.000000 0,-17.000000 10.000000 0,-24.000000 19.000000 0,-26.000000 19.000000 0,-24.000000 19.000000 0,-12.000000 10.000000 0,4.000000 4.000000 0,3.000000 3.000000 0,3.000000 3.000000 0,1.000000 6.000000 0,1.000000 9.000000 0,-1.000000 10.000000 0,1.000000 10.000000 0,-1.000000 4.000000 0,1.000000 0.000000 0,-1.000000 0.000000 0,1.000000 0.000000 0,1.000000-4.000000 0,3.000000-5.000000 0,3.000000-7.000000 0,4.000000-5.000000 0,2.000000-11.000000 0,4.000000-11.000000 0,3.000000-14.000000 0,3.000000-11.000000 0,3.000000-7.000000 0,3.000000 0.000000 0,3.000000 0.000000 0,4.000000 0.000000 0</inkml:trace>
</inkml:ink>
</file>

<file path=ppt/ink/ink67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65250.000000 57000.000000 999,'60.000000'-97.000000'0,"-27.000000"56.000000"0 ,-28.000000 57.000000 0,-28.000000 56.000000 0,-20.000000 23.000000 0,-8.000000-9.000000 0,-10.000000-10.000000 0,-9.000000-8.000000 0,-10.000000 0.000000 0,-9.000000 14.000000 0,-10.000000 11.000000 0,-8.000000 14.000000 0,5.000000-3.000000 0,22.000000-15.000000 0,22.000000-15.000000 0,23.000000-16.000000 0,27.000000-13.000000 0,34.000000-9.000000 0,35.000000-10.000000 0,35.000000-8.000000 0,16.000000-9.000000 0,1.000000-6.000000 0,-1.000000-6.000000 0,1.000000-6.000000 0,-6.000000-4.000000 0,-8.000000 1.000000 0,-10.000000-1.000000 0,-9.000000 1.000000 0,-9.000000 1.000000 0,-5.000000 3.000000 0,-7.000000 3.000000 0,-5.000000 4.000000 0</inkml:trace>
</inkml:ink>
</file>

<file path=ppt/ink/ink6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39750.000000 37150.000000 999,'67.000000'195.000000'0,"-16.000000"-9.000000"0 ,-15.000000-10.000000 0,-15.000000-8.000000 0,-9.000000-1.000000 0,1.000000 9.000000 0,-1.000000 10.000000 0,1.000000 10.000000 0,-3.000000-3.000000 0,-2.000000-11.000000 0,-3.000000-14.000000 0,-3.000000-11.000000 0,-2.000000-18.000000 0,0.000000-22.000000 0,0.000000-22.000000 0,0.000000-21.000000 0</inkml:trace>
</inkml:ink>
</file>

<file path=ppt/ink/ink6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65350.000000 57050.000000 999,'0.000000'106.000000'0,"0.000000"13.000000"0 ,0.000000 12.000000 0,0.000000 13.000000 0,-2.000000 4.000000 0,-3.000000-3.000000 0,-3.000000-3.000000 0,-2.000000-2.000000 0,-1.000000-8.000000 0,3.000000-8.000000 0,3.000000-10.000000 0,4.000000-9.000000 0,2.000000-12.000000-19,4.000000-11.000000-41,3.000000-14.000000-41,3.000000-11.000000-38</inkml:trace>
</inkml:ink>
</file>

<file path=ppt/ink/ink681.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66100.000000 56700.000000 999,'-46.000000'140.000000'0,"10.000000"-18.000000"0 ,10.000000-19.000000 0,9.000000-18.000000 0,4.000000-4.000000 0,1.000000 13.000000 0,-1.000000 12.000000 0,1.000000 13.000000 0,1.000000 4.000000 0,3.000000-3.000000 0,3.000000-3.000000 0,4.000000-2.000000 0,1.000000-9.000000 0,0.000000-12.000000 0,0.000000-13.000000 0,0.000000-12.000000 0</inkml:trace>
</inkml:ink>
</file>

<file path=ppt/ink/ink682.xml><?xml version="1.0" encoding="utf-8"?>
<inkml:ink xmlns:inkml="http://www.w3.org/2003/InkML">
  <annotation type="ScanImages2ExtractSignatures">1</annotation>
  <annotation type="ScanImagesWidth">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66000.000000 56700.000000 999,'126.000000'-16.000000'0,"4.000000"19.000000"0 ,3.000000 19.000000 0,3.000000 19.000000 0,-4.000000 13.000000 0,-8.000000 10.000000 0,-10.000000 10.000000 0,-9.000000 9.000000 0,-13.000000 6.000000 0,-16.000000 3.000000 0,-15.000000 3.000000 0,-15.000000 4.000000 0,-17.000000 1.000000 0,-15.000000 0.000000 0,-15.000000 0.000000 0,-16.000000 0.000000 0,-19.000000-2.000000 0,-22.000000-3.000000 0,-22.000000-3.000000 0,-21.000000-2.000000 0,-14.000000-6.000000 0,-2.000000-6.000000 0,-3.000000-6.000000 0,-3.000000-6.000000 0,4.000000-10.000000 0,13.000000-12.000000 0,12.000000-13.000000 0,13.000000-12.000000 0</inkml:trace>
</inkml:ink>
</file>

<file path=ppt/ink/ink6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68500.000000 56100.000000 999,'-116.000000'146.000000'0,"19.000000"-5.000000"0 ,19.000000-7.000000 0,19.000000-5.000000 0,7.000000-1.000000 0,-3.000000 6.000000 0,-3.000000 7.000000 0,-2.000000 6.000000 0,2.000000 1.000000 0,9.000000-3.000000 0,10.000000-3.000000 0,10.000000-2.000000 0,8.000000-9.000000 0,10.000000-12.000000 0,10.000000-13.000000 0,9.000000-12.000000 0,12.000000-15.000000 0,16.000000-15.000000 0,15.000000-15.000000 0,17.000000-16.000000 0,10.000000-15.000000 0,6.000000-11.000000 0,7.000000-14.000000 0,6.000000-11.000000 0,-2.000000-12.000000 0,-9.000000-9.000000 0,-10.000000-10.000000 0,-8.000000-8.000000 0,-12.000000-6.000000 0,-12.000000 1.000000 0,-13.000000-1.000000 0,-12.000000 1.000000 0,-15.000000 2.000000 0,-15.000000 7.000000 0,-15.000000 6.000000 0,-16.000000 7.000000 0,-15.000000 5.000000 0,-11.000000 7.000000 0,-14.000000 6.000000 0,-11.000000 7.000000 0,-4.000000 5.000000 0,6.000000 7.000000 0,7.000000 6.000000 0,6.000000 7.000000 0</inkml:trace>
</inkml:ink>
</file>

<file path=ppt/ink/ink68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69450.000000 56200.000000 999,'-27.000000'175.000000'0,"-3.000000"0.000000"0 ,-3.000000 0.000000 0,-2.000000 0.000000 0,-3.000000-2.000000 0,1.000000-3.000000 0,-1.000000-3.000000 0,1.000000-2.000000 0,2.000000-11.000000 0,7.000000-15.000000 0,6.000000-15.000000 0,7.000000-16.000000 0,2.000000-15.000000 0,1.000000-11.000000 0,-1.000000-14.000000 0,1.000000-11.000000 0,8.000000-23.000000 0,20.000000-31.000000 0,18.000000-31.000000 0,20.000000-31.000000 0,6.000000-10.000000 0,-2.000000 13.000000 0,-3.000000 12.000000 0,-3.000000 13.000000 0,1.000000 7.000000 0,6.000000 4.000000 0,7.000000 3.000000 0,6.000000 3.000000 0,-1.000000 4.000000 0,-5.000000 7.000000 0,-7.000000 6.000000 0,-5.000000 7.000000 0,-15.000000 11.000000 0,-22.000000 20.000000 0,-22.000000 18.000000 0,-21.000000 20.000000 0,-15.000000 0.000000 0,-6.000000-15.000000 0,-6.000000-15.000000 0,-6.000000-16.000000 0,-4.000000-10.000000 0,1.000000-3.000000 0,-1.000000-3.000000 0,1.000000-2.000000 0,2.000000-12.000000 0,7.000000-19.000000 0,6.000000-18.000000 0,7.000000-19.000000 0</inkml:trace>
</inkml:ink>
</file>

<file path=ppt/ink/ink685.xml><?xml version="1.0" encoding="utf-8"?>
<inkml:ink xmlns:inkml="http://www.w3.org/2003/InkML">
  <annotation type="ScanImages2ExtractSignatures">1</annotation>
  <annotation type="ScanImagesWidth">50397187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6: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71350.000000 57900.000000 999,'65.000000'-118.000000'0,"-18.000000"17.000000"0 ,-19.000000 15.000000 0,-18.000000 16.000000 0,-17.000000 12.000000 0,-11.000000 9.000000 0,-14.000000 10.000000 0,-11.000000 10.000000 0,-11.000000 7.000000 0,-5.000000 6.000000 0,-7.000000 7.000000 0,-5.000000 6.000000 0,-6.000000 9.000000 0,-3.000000 13.000000 0,-3.000000 12.000000 0,-2.000000 13.000000 0,0.000000 10.000000 0,7.000000 10.000000 0,6.000000 10.000000 0,7.000000 9.000000 0,7.000000 4.000000 0,9.000000 1.000000 0,10.000000-1.000000 0,10.000000 1.000000 0,7.000000-4.000000 0,6.000000-6.000000 0,7.000000-6.000000 0,6.000000-6.000000 0,10.000000-9.000000 0,17.000000-8.000000 0,15.000000-10.000000 0,16.000000-9.000000 0,12.000000-12.000000 0,9.000000-11.000000 0,10.000000-14.000000 0,10.000000-11.000000 0,4.000000-14.000000 0,0.000000-11.000000 0,0.000000-14.000000 0,0.000000-11.000000 0,-5.000000-6.000000 0,-9.000000 4.000000 0,-10.000000 3.000000 0,-8.000000 3.000000 0,-11.000000 1.000000 0,-8.000000 1.000000 0,-10.000000-1.000000 0,-9.000000 1.000000 0,-15.000000 15.000000 0,-18.000000 31.000000 0,-19.000000 32.000000 0,-18.000000 31.000000 0,-6.000000 18.000000 0,10.000000 7.000000 0,10.000000 6.000000 0,9.000000 7.000000 0,4.000000 0.000000 0,1.000000-2.000000 0,-1.000000-3.000000 0,1.000000-3.000000 0,2.000000-2.000000 0,7.000000 0.000000 0,6.000000 0.000000 0,7.000000 0.000000 0,4.000000-4.000000 0,3.000000-5.000000 0,3.000000-7.000000 0,4.000000-5.000000 0,2.000000-6.000000-19,4.000000-3.000000-41,3.000000-3.000000-41,3.000000-2.000000-38</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53750.000000 36400.000000 999,'-140.000000'-43.000000'0,"23.000000"17.000000"0 ,22.000000 15.000000 0,22.000000 16.000000 0,8.000000 15.000000 0,-2.000000 16.000000 0,-3.000000 15.000000 0,-3.000000 17.000000 0,-2.000000 10.000000 0,0.000000 6.000000 0,0.000000 7.000000 0,0.000000 6.000000 0,6.000000 3.000000 0,13.000000 0.000000 0,12.000000 0.000000 0,13.000000 0.000000 0,15.000000-7.000000 0,19.000000-11.000000 0,19.000000-14.000000 0,19.000000-11.000000 0,23.000000-14.000000 0,28.000000-11.000000 0,28.000000-14.000000 0,29.000000-11.000000 0,10.000000-14.000000 0,-6.000000-11.000000 0,-6.000000-14.000000 0,-6.000000-11.000000 0,-10.000000-6.000000 0,-12.000000 4.000000 0,-13.000000 3.000000 0,-12.000000 3.000000 0</inkml:trace>
</inkml:ink>
</file>

<file path=ppt/ink/ink6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43250.000000 21800.000000 999,'-8.000000'-90.000000'0,"-16.000000"23.000000"0 ,-15.000000 22.000000 0,-15.000000 22.000000 0,-7.000000 21.000000 0,3.000000 22.000000 0,3.000000 22.000000 0,4.000000 23.000000 0,-1.000000 14.000000 0,-3.000000 10.000000 0,-3.000000 10.000000 0,-2.000000 9.000000 0,-3.000000 10.000000 0,1.000000 14.000000 0,-1.000000 11.000000 0,1.000000 14.000000 0,4.000000 7.000000 0,9.000000 3.000000 0,10.000000 3.000000 0,10.000000 4.000000 0,10.000000 4.000000 0,13.000000 6.000000 0,12.000000 7.000000 0,13.000000 6.000000 0,12.000000-4.000000 0,13.000000-11.000000 0,12.000000-14.000000 0,13.000000-11.000000 0,9.000000-15.000000 0,6.000000-16.000000 0,7.000000-15.000000 0,6.000000-15.000000 0,4.000000-17.000000 0,4.000000-15.000000 0,3.000000-15.000000 0,3.000000-16.000000 0,-1.000000-13.000000 0,-2.000000-9.000000 0,-3.000000-10.000000 0,-3.000000-8.000000 0,-4.000000-14.000000 0,-3.000000-15.000000 0,-3.000000-15.000000 0,-2.000000-16.000000 0,-5.000000-15.000000 0,-2.000000-11.000000 0,-3.000000-14.000000 0,-3.000000-11.000000 0,-7.000000-12.000000 0,-9.000000-9.000000 0,-10.000000-10.000000 0,-8.000000-8.000000 0,-12.000000-12.000000 0,-12.000000-12.000000 0,-13.000000-13.000000 0,-12.000000-12.000000 0,-15.000000-4.000000 0,-15.000000 7.000000 0,-15.000000 6.000000 0,-16.000000 7.000000 0,-10.000000 11.000000 0,-3.000000 20.000000 0,-3.000000 18.000000 0,-2.000000 20.000000 0,-6.000000 17.000000 0,-6.000000 20.000000 0,-6.000000 18.000000 0,-6.000000 20.000000 0,-1.000000 13.000000 0,7.000000 9.000000 0,6.000000 10.000000 0,7.000000 10.000000 0,5.000000 10.000000 0,7.000000 13.000000 0,6.000000 12.000000 0,7.000000 13.000000 0,8.000000 7.000000 0,14.000000 4.000000 0,11.000000 3.000000 0,14.000000 3.000000 0,8.000000-1.000000-19,7.000000-2.000000-41,6.000000-3.000000-41,7.000000-3.000000-38</inkml:trace>
</inkml:ink>
</file>

<file path=ppt/ink/ink6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45050.000000 22700.000000 999,'217.000000'-141.000000'0,"-16.000000"19.000000"0 ,-15.000000 19.000000 0,-15.000000 19.000000 0,-12.000000 9.000000 0,-6.000000 0.000000 0,-6.000000 0.000000 0,-6.000000 0.000000 0,-7.000000 3.000000 0,-6.000000 6.000000 0,-6.000000 7.000000 0,-6.000000 6.000000 0,-12.000000 6.000000 0,-15.000000 6.000000 0,-15.000000 7.000000 0,-16.000000 6.000000 0</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47000.000000 20800.000000 999,'206.000000'1.000000'0,"-37.000000"4.000000"0 ,-38.000000 3.000000 0,-37.000000 3.000000 0,-19.000000 1.000000 0,0.000000 1.000000 0,0.000000-1.000000 0,0.000000 1.000000 0,-4.000000 7.000000 0,-5.000000 16.000000 0,-7.000000 15.000000 0,-5.000000 17.000000 0,-19.000000 11.000000 0,-27.000000 10.000000 0,-28.000000 10.000000 0,-28.000000 9.000000 0,-15.000000 1.000000 0,1.000000-6.000000 0,-1.000000-6.000000 0,1.000000-6.000000 0</inkml:trace>
</inkml:ink>
</file>

<file path=ppt/ink/ink6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40800.000000 36300.000000 333,'108.000000'43.000000'167,"34.000000"32.000000"-1 ,35.000000 32.000000 1,34.000000 32.000000 0</inkml:trace>
</inkml:ink>
</file>

<file path=ppt/ink/ink69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46900.000000 18400.000000 999,'-91.000000'-15.000000'0,"19.000000"23.000000"0 ,19.000000 22.000000 0,19.000000 22.000000 0,13.000000 12.000000 0,10.000000 3.000000 0,10.000000 3.000000 0,9.000000 4.000000 0,10.000000-3.000000 0,14.000000-5.000000 0,11.000000-7.000000 0,14.000000-5.000000 0,8.000000-9.000000 0,7.000000-9.000000 0,6.000000-10.000000 0,7.000000-8.000000 0,0.000000-11.000000 0,-2.000000-8.000000 0,-3.000000-10.000000 0,-3.000000-9.000000 0,-4.000000-12.000000 0,-3.000000-11.000000 0,-3.000000-14.000000 0,-2.000000-11.000000 0,-9.000000-7.000000 0,-12.000000 0.000000 0,-13.000000 0.000000 0,-12.000000 0.000000 0,-13.000000 1.000000 0,-12.000000 4.000000 0,-13.000000 3.000000 0,-12.000000 3.000000 0,-12.000000 4.000000 0,-8.000000 7.000000 0,-10.000000 6.000000 0,-9.000000 7.000000 0,-5.000000 5.000000 0,0.000000 7.000000 0,0.000000 6.000000 0,0.000000 7.000000 0</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49100.000000 17850.000000 999,'-111.000000'139.000000'0,"28.000000"-22.000000"0 ,28.000000-22.000000 0,29.000000-21.000000 0,18.000000-14.000000 0,9.000000-2.000000 0,10.000000-3.000000 0,10.000000-3.000000 0,10.000000-9.000000 0,13.000000-11.000000 0,12.000000-14.000000 0,13.000000-11.000000 0,6.000000-12.000000 0,0.000000-9.000000 0,0.000000-10.000000 0,0.000000-8.000000 0,-2.000000-11.000000 0,-3.000000-8.000000 0,-3.000000-10.000000 0,-2.000000-9.000000 0,-8.000000-7.000000 0,-8.000000-3.000000 0,-10.000000-3.000000 0,-9.000000-2.000000 0,-9.000000 2.000000 0,-5.000000 9.000000 0,-7.000000 10.000000 0,-5.000000 10.000000 0,-11.000000 2.000000 0,-11.000000-3.000000 0,-14.000000-3.000000 0,-11.000000-2.000000 0,-9.000000 5.000000 0,-3.000000 16.000000 0,-3.000000 15.000000 0,-2.000000 17.000000 0,-1.000000 14.000000 0,3.000000 17.000000 0,3.000000 15.000000 0,4.000000 16.000000 0</inkml:trace>
</inkml:ink>
</file>

<file path=ppt/ink/ink692.xml><?xml version="1.0" encoding="utf-8"?>
<inkml:ink xmlns:inkml="http://www.w3.org/2003/InkML">
  <annotation type="ScanImages2ExtractSignatures">1</annotation>
  <annotation type="ScanImagesWidth">50397187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50800.000000 17600.000000 999,'-132.000000'6.000000'0,"39.000000"13.000000"0 ,36.000000 12.000000 0,39.000000 13.000000 0,18.000000 6.000000 0,0.000000 0.000000 0,0.000000 0.000000 0,0.000000 0.000000 0,6.000000-4.000000 0,13.000000-5.000000 0,12.000000-7.000000 0,13.000000-5.000000 0,7.000000-8.000000 0,4.000000-5.000000 0,3.000000-7.000000 0,3.000000-5.000000 0,1.000000-12.000000 0,1.000000-16.000000 0,-1.000000-15.000000 0,1.000000-15.000000 0,-3.000000-9.000000 0,-2.000000 1.000000 0,-3.000000-1.000000 0,-3.000000 1.000000 0,-9.000000-1.000000 0,-11.000000 1.000000 0,-14.000000-1.000000 0,-11.000000 1.000000 0,-9.000000 1.000000 0,-3.000000 3.000000 0,-3.000000 3.000000 0,-2.000000 4.000000 0,-8.000000 5.000000 0,-8.000000 10.000000 0,-10.000000 10.000000 0,-9.000000 9.000000 0,-7.000000 7.000000 0,-3.000000 7.000000 0,-3.000000 6.000000 0,-2.000000 7.000000 0,2.000000 7.000000-19,9.000000 9.000000-41,10.000000 10.000000-41,10.000000 10.000000-38</inkml:trace>
</inkml:ink>
</file>

<file path=ppt/ink/ink693.xml><?xml version="1.0" encoding="utf-8"?>
<inkml:ink xmlns:inkml="http://www.w3.org/2003/InkML">
  <annotation type="ScanImages2ExtractSignatures">1</annotation>
  <annotation type="ScanImagesWidth">-107025487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52200.000000 16900.000000 999,'-68.000000'140.000000'0,"17.000000"-18.000000"0 ,15.000000-19.000000 0,16.000000-18.000000 0,18.000000-14.000000 0,22.000000-5.000000 0,22.000000-7.000000 0,23.000000-5.000000 0,8.000000-17.000000 0,-3.000000-24.000000 0,-3.000000-26.000000 0,-2.000000-24.000000 0,-6.000000-15.000000 0,-6.000000-3.000000 0,-6.000000-3.000000 0,-6.000000-2.000000 0,-7.000000-3.000000 0,-6.000000 1.000000 0,-6.000000-1.000000 0,-6.000000 1.000000 0,-6.000000 1.000000 0,-2.000000 3.000000 0,-3.000000 3.000000 0,-3.000000 4.000000 0,-9.000000 4.000000 0,-11.000000 6.000000 0,-14.000000 7.000000 0,-11.000000 6.000000 0,-7.000000 6.000000 0,0.000000 6.000000 0,0.000000 7.000000 0,0.000000 6.000000 0,1.000000 7.000000 0,4.000000 10.000000 0,3.000000 10.000000 0,3.000000 9.000000 0</inkml:trace>
</inkml:ink>
</file>

<file path=ppt/ink/ink694.xml><?xml version="1.0" encoding="utf-8"?>
<inkml:ink xmlns:inkml="http://www.w3.org/2003/InkML">
  <annotation type="ScanImages2ExtractSignatures">1</annotation>
  <annotation type="ScanImagesWidth">-2134256144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54100.000000 16050.000000 999,'67.000000'-58.000000'0,"-16.000000"34.000000"0 ,-15.000000 35.000000 0,-15.000000 35.000000 0,-12.000000 24.000000 0,-6.000000 16.000000 0,-6.000000 15.000000 0,-6.000000 17.000000 0,-6.000000 8.000000 0,-2.000000 4.000000 0,-3.000000 3.000000 0,-3.000000 3.000000 0,-1.000000-2.000000 0,4.000000-6.000000 0,3.000000-6.000000 0,3.000000-6.000000 0,3.000000-9.000000 0,3.000000-8.000000 0,3.000000-10.000000 0,4.000000-9.000000 0</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55150.000000 16300.000000 999,'-2.000000'103.000000'0,"-3.000000"6.000000"0 ,-3.000000 7.000000 0,-2.000000 6.000000 0,-5.000000 6.000000 0,-2.000000 6.000000 0,-3.000000 7.000000 0,-3.000000 6.000000 0,-2.000000-1.000000 0,0.000000-5.000000 0,0.000000-7.000000 0,0.000000-5.000000 0,0.000000-12.000000 0,0.000000-16.000000 0,0.000000-15.000000 0,0.000000-15.000000 0</inkml:trace>
</inkml:ink>
</file>

<file path=ppt/ink/ink696.xml><?xml version="1.0" encoding="utf-8"?>
<inkml:ink xmlns:inkml="http://www.w3.org/2003/InkML">
  <annotation type="ScanImages2ExtractSignatures">1</annotation>
  <annotation type="ScanImagesWidth">-2133882352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51650.000000 18600.000000 999,'35.000000'242.000000'0,"-27.000000"-16.000000"0 ,-28.000000-15.000000 0,-28.000000-15.000000 0,-24.000000 4.000000 0,-19.000000 25.000000 0,-18.000000 25.000000 0,-19.000000 25.000000 0,-16.000000 17.000000 0,-12.000000 9.000000 0,-13.000000 10.000000 0,-12.000000 10.000000 0,-4.000000-4.000000 0,7.000000-16.000000 0,6.000000-15.000000 0,7.000000-15.000000 0,8.000000-23.000000 0,14.000000-28.000000 0,11.000000-28.000000 0,14.000000-27.000000 0,13.000000-23.000000 0,16.000000-16.000000 0,15.000000-15.000000 0,17.000000-15.000000 0</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48700.000000 23400.000000 999,'-66.000000'78.000000'0,"19.000000"6.000000"0 ,19.000000 7.000000 0,19.000000 6.000000 0,9.000000 7.000000 0,0.000000 10.000000 0,0.000000 10.000000 0,0.000000 9.000000 0,3.000000-4.000000 0,6.000000-15.000000 0,7.000000-15.000000 0,6.000000-16.000000 0,9.000000-16.000000 0,13.000000-16.000000 0,12.000000-15.000000 0,13.000000-15.000000 0,10.000000-20.000000 0,10.000000-21.000000 0,10.000000-22.000000 0,9.000000-22.000000 0,-1.000000-13.000000 0,-8.000000-3.000000 0,-10.000000-3.000000 0,-9.000000-2.000000 0</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46400.000000 25250.000000 999,'-24.000000'-69.000000'0,"4.000000"63.000000"0 ,3.000000 62.000000 0,3.000000 63.000000 0,3.000000 34.000000 0,3.000000 6.000000 0,3.000000 7.000000 0,4.000000 6.000000 0,5.000000-7.000000 0,10.000000-18.000000 0,10.000000-19.000000 0,9.000000-18.000000 0,10.000000-21.000000 0,14.000000-22.000000 0,11.000000-22.000000 0,14.000000-21.000000 0,7.000000-24.000000 0,3.000000-25.000000 0,3.000000-25.000000 0,4.000000-25.000000 0,-3.000000-19.000000 0,-5.000000-12.000000 0,-7.000000-13.000000 0,-5.000000-12.000000 0,-11.000000-5.000000 0,-11.000000 3.000000 0,-14.000000 3.000000 0,-11.000000 4.000000 0,-11.000000 5.000000 0,-5.000000 10.000000 0,-7.000000 10.000000 0,-5.000000 9.000000 0,-11.000000 17.000000 0,-11.000000 25.000000 0,-14.000000 25.000000 0,-11.000000 25.000000 0</inkml:trace>
</inkml:ink>
</file>

<file path=ppt/ink/ink699.xml><?xml version="1.0" encoding="utf-8"?>
<inkml:ink xmlns:inkml="http://www.w3.org/2003/InkML">
  <annotation type="ScanImages2ExtractSignatures">1</annotation>
  <annotation type="ScanImagesWidth">-107025487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48600.000000 25850.000000 999,'43.000000'-118.000000'0,"-11.000000"17.000000"0 ,-14.000000 15.000000 0,-11.000000 16.000000 0,-18.000000 21.000000 0,-22.000000 29.000000 0,-22.000000 28.000000 0,-21.000000 28.000000 0,-6.000000 14.000000 0,14.000000 0.000000 0,11.000000 0.000000 0,14.000000 0.000000 0,8.000000 1.000000 0,7.000000 4.000000 0,6.000000 3.000000 0,7.000000 3.000000 0,7.000000-1.000000 0,9.000000-2.000000 0,10.000000-3.000000 0,10.000000-3.000000 0,7.000000-6.000000 0,6.000000-5.000000 0,7.000000-7.000000 0,6.000000-5.000000 0,-1.000000-1.000000 0,-5.000000 6.000000 0,-7.000000 7.000000 0,-5.000000 6.000000 0,-14.000000 1.000000 0,-18.000000-3.000000 0,-19.000000-3.000000 0,-18.000000-2.000000 0,-10.000000-3.000000 0,0.000000 1.000000 0,0.000000-1.000000 0,0.000000 1.000000 0,21.000000-10.000000 0,45.000000-19.000000 0,43.000000-18.000000 0,45.000000-19.000000 0,21.000000-13.000000 0,0.000000-6.000000 0,0.000000-6.000000 0,0.000000-6.000000 0,-2.000000-6.000000 0,-3.000000-2.000000 0,-3.000000-3.000000 0,-2.000000-3.000000 0,-9.000000-1.000000 0,-12.000000 4.000000 0,-13.000000 3.000000 0,-12.000000 3.000000 0,-12.000000 1.000000 0,-8.000000 1.000000 0,-10.000000-1.000000 0,-9.000000 1.000000 0,-20.000000 2.000000 0,-27.000000 7.000000 0,-28.000000 6.000000 0,-28.000000 7.000000 0,-12.000000 7.000000 0,7.000000 9.000000 0,6.000000 10.000000 0,7.000000 10.000000 0,4.000000 16.000000 0,3.000000 26.000000 0,3.000000 24.000000 0,4.000000 26.000000 0,7.000000 12.000000 0,13.000000 0.000000 0,12.000000 0.000000 0,13.000000 0.000000 0,7.000000-4.000000 0,4.000000-5.000000 0,3.000000-7.000000 0,3.000000-5.000000 0,9.000000-11.000000 0,16.000000-11.000000 0,15.000000-14.000000 0,17.000000-11.000000 0,8.000000-11.000000 0,4.000000-5.000000 0,3.000000-7.000000 0,3.000000-5.000000 0,3.000000-12.000000 0,3.000000-16.000000 0,3.000000-15.000000 0,4.000000-15.000000 0,-4.000000-7.000000 0,-9.000000 3.000000 0,-10.000000 3.000000 0,-8.000000 4.000000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87350.000000 19800.000000 999,'65.000000'-94.000000'0,"-18.000000"13.000000"0 ,-19.000000 12.000000 0,-18.000000 13.000000 0,-10.000000-4.000000 0,0.000000-18.000000 0,0.000000-19.000000 0,0.000000-18.000000 0,-4.000000-17.000000 0,-5.000000-11.000000 0,-7.000000-14.000000 0,-5.000000-11.000000 0,-6.000000-9.000000 0,-3.000000-3.000000 0,-3.000000-3.000000 0,-2.000000-2.000000 0,-1.000000 0.000000 0,3.000000 7.000000 0,3.000000 6.000000 0,4.000000 7.000000 0,-1.000000 0.000000 0,-3.000000-2.000000 0,-3.000000-3.000000 0,-2.000000-3.000000 0,0.000000-1.000000 0,7.000000 4.000000 0,6.000000 3.000000 0,7.000000 3.000000 0,2.000000 3.000000 0,1.000000 3.000000 0,-1.000000 3.000000 0,1.000000 4.000000 0,1.000000 5.000000 0,3.000000 10.000000 0,3.000000 10.000000 0,4.000000 9.000000 0,-1.000000 9.000000 0,-3.000000 9.000000 0,-3.000000 10.000000 0,-2.000000 10.000000 0,-1.000000 5.000000 0,3.000000 4.000000 0,3.000000 3.000000 0,4.000000 3.000000 0,5.000000 1.000000 0,10.000000 1.000000 0,10.000000-1.000000 0,9.000000 1.000000 0,4.000000 2.000000 0,1.000000 7.000000 0,-1.000000 6.000000 0,1.000000 7.000000 0,4.000000 4.000000 0,9.000000 3.000000 0,10.000000 3.000000 0,10.000000 4.000000 0,16.000000 1.000000 0,26.000000 0.000000 0,24.000000 0.000000 0,26.000000 0.000000 0,16.000000 3.000000 0,10.000000 6.000000 0,10.000000 7.000000 0,9.000000 6.000000 0,15.000000 1.000000 0,22.000000-3.000000 0,22.000000-3.000000 0,23.000000-2.000000 0,20.000000-11.000000 0,23.000000-15.000000 0,22.000000-15.000000 0,22.000000-16.000000 0,15.000000-12.000000 0,9.000000-5.000000 0,10.000000-7.000000 0,10.000000-5.000000 0,0.000000-3.000000 0,-5.000000 4.000000 0,-7.000000 3.000000 0,-5.000000 3.000000 0,-15.000000 4.000000 0,-22.000000 7.000000 0,-22.000000 6.000000 0,-21.000000 7.000000 0,-23.000000 7.000000 0,-21.000000 9.000000 0,-22.000000 10.000000 0,-22.000000 10.000000 0,-22.000000 7.000000 0,-22.000000 6.000000 0,-22.000000 7.000000 0,-21.000000 6.000000 0,-20.000000 1.000000 0,-15.000000-3.000000 0,-15.000000-3.000000 0,-16.000000-2.000000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40700.000000 37150.000000 999,'132.000000'29.000000'0,"-33.000000"10.000000"0 ,-35.000000 10.000000 0,-34.000000 9.000000 0,-26.000000 4.000000 0,-15.000000 1.000000 0,-15.000000-1.000000 0,-16.000000 1.000000 0,-7.000000 2.000000 0,4.000000 7.000000 0,3.000000 6.000000 0,3.000000 7.000000 0,14.000000-9.000000 0,25.000000-21.000000 0,25.000000-22.000000 0,25.000000-22.000000 0,10.000000-13.000000 0,-2.000000-3.000000 0,-3.000000-3.000000 0,-3.000000-2.000000 0,-7.000000 5.000000 0,-9.000000 16.000000 0,-10.000000 15.000000 0,-8.000000 17.000000 0,-8.000000 13.000000 0,-2.000000 13.000000 0,-3.000000 12.000000 0,-3.000000 13.000000 0,-6.000000 1.000000 0,-5.000000-9.000000 0,-7.000000-10.000000 0,-5.000000-8.000000 0,-8.000000-11.000000 0,-5.000000-8.000000 0,-7.000000-10.000000 0,-5.000000-9.000000 0,-8.000000-2.000000 0,-5.000000 6.000000 0,-7.000000 7.000000 0,-5.000000 6.000000 0,-1.000000-1.000000 0,6.000000-5.000000 0,7.000000-7.000000 0,6.000000-5.000000 0,17.000000-17.000000 0,28.000000-24.000000 0,28.000000-26.000000 0,29.000000-24.000000 0,16.000000-9.000000 0,7.000000 10.000000 0,6.000000 10.000000 0,7.000000 9.000000 0,2.000000 4.000000 0,1.000000 1.000000 0,-1.000000-1.000000 0,1.000000 1.000000 0,-1.000000 1.000000 0,1.000000 3.000000 0,-1.000000 3.000000 0,1.000000 4.000000 0,-6.000000 2.000000 0,-8.000000 4.000000 0,-10.000000 3.000000 0,-9.000000 3.000000 0,-18.000000 3.000000 0,-24.000000 3.000000 0,-26.000000 3.000000 0,-24.000000 4.000000 0</inkml:trace>
</inkml:ink>
</file>

<file path=ppt/ink/ink70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50600.000000 26000.000000 999,'-4.000000'-119.000000'0,"-5.000000"63.000000"0 ,-7.000000 62.000000 0,-5.000000 63.000000 0,-3.000000 31.000000 0,4.000000 0.000000 0,3.000000 0.000000 0,3.000000 0.000000 0,1.000000-4.000000 0,1.000000-5.000000 0,-1.000000-7.000000 0,1.000000-5.000000 0,4.000000-28.000000 0,9.000000-46.000000 0,10.000000-47.000000 0,10.000000-47.000000 0,5.000000-26.000000 0,4.000000-2.000000 0,3.000000-3.000000 0,3.000000-3.000000 0,-1.000000 2.000000 0,-2.000000 10.000000 0,-3.000000 10.000000 0,-3.000000 9.000000 0,4.000000 9.000000 0,13.000000 9.000000 0,12.000000 10.000000 0,13.000000 10.000000 0,4.000000 10.000000 0,-3.000000 13.000000 0,-3.000000 12.000000 0,-2.000000 13.000000 0,-3.000000 12.000000 0,1.000000 13.000000 0,-1.000000 12.000000 0,1.000000 13.000000 0</inkml:trace>
</inkml:ink>
</file>

<file path=ppt/ink/ink7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47400.000000 28700.000000 999,'187.000000'-90.000000'0,"-24.000000"23.000000"0 ,-26.000000 22.000000 0,-24.000000 22.000000 0,-18.000000 10.000000 0,-9.000000 1.000000 0,-10.000000-1.000000 0,-8.000000 1.000000 0,-20.000000 18.000000 0,-28.000000 38.000000 0,-28.000000 37.000000 0,-27.000000 38.000000 0,-26.000000 20.000000 0,-22.000000 3.000000 0,-22.000000 3.000000 0,-21.000000 4.000000 0,-9.000000-3.000000 0,7.000000-5.000000 0,6.000000-7.000000 0,7.000000-5.000000 0,11.000000-12.000000 0,20.000000-16.000000 0,18.000000-15.000000 0,20.000000-15.000000 0</inkml:trace>
</inkml:ink>
</file>

<file path=ppt/ink/ink702.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48100.000000 29250.000000 999,'1.000000'143.000000'0,"4.000000"-11.000000"0 ,3.000000-14.000000 0,3.000000-11.000000 0,3.000000-7.000000 0,3.000000 0.000000 0,3.000000 0.000000 0,4.000000 0.000000 0,1.000000-7.000000 0,0.000000-11.000000 0,0.000000-14.000000 0,0.000000-11.000000 0,1.000000-18.000000-19,4.000000-22.000000-41,3.000000-22.000000-41,3.000000-21.000000-38</inkml:trace>
</inkml:ink>
</file>

<file path=ppt/ink/ink703.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48550.000000 29100.000000 999,'4.000000'101.000000'0,"10.000000"4.000000"0 ,10.000000 3.000000 0,9.000000 3.000000 0,2.000000-7.000000 0,-2.000000-15.000000 0,-3.000000-15.000000 0,-3.000000-16.000000 0</inkml:trace>
</inkml:ink>
</file>

<file path=ppt/ink/ink704.xml><?xml version="1.0" encoding="utf-8"?>
<inkml:ink xmlns:inkml="http://www.w3.org/2003/InkML">
  <annotation type="ScanImages2ExtractSignatures">1</annotation>
  <annotation type="ScanImagesWidth">-1547698176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49250.000000 28400.000000 999,'139.000000'-2.000000'0,"-22.000000"-3.000000"0 ,-22.000000-3.000000 0,-21.000000-2.000000 0,-14.000000-1.000000 0,-2.000000 3.000000 0,-3.000000 3.000000 0,-3.000000 4.000000 0,-13.000000 15.000000 0,-22.000000 28.000000 0,-22.000000 28.000000 0,-21.000000 29.000000 0,-20.000000 13.000000 0,-15.000000 1.000000 0,-15.000000-1.000000 0,-16.000000 1.000000 0,-7.000000-4.000000 0,4.000000-6.000000 0,3.000000-6.000000 0,3.000000-6.000000 0,23.000000-20.000000 0,44.000000-30.000000 0,44.000000-32.000000 0,44.000000-30.000000 0,21.000000-19.000000 0,1.000000-2.000000 0,-1.000000-3.000000 0,1.000000-3.000000 0,-6.000000 4.000000 0,-8.000000 13.000000 0,-10.000000 12.000000 0,-9.000000 13.000000 0,-20.000000 20.000000 0,-27.000000 28.000000 0,-28.000000 28.000000 0,-28.000000 29.000000 0,-15.000000 7.000000 0,1.000000-12.000000 0,-1.000000-13.000000 0,1.000000-12.000000 0,1.000000-13.000000-19,3.000000-12.000000-41,3.000000-13.000000-41,4.000000-12.000000-38</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49900.000000 29200.000000 999,'89.000000'-104.000000'0,"-22.000000"45.000000"0 ,-22.000000 43.000000 0,-21.000000 45.000000 0,-14.000000 27.000000 0,-2.000000 13.000000 0,-3.000000 12.000000 0,-3.000000 13.000000 0,-4.000000 13.000000 0,-3.000000 17.000000 0,-3.000000 15.000000 0,-2.000000 16.000000 0,-3.000000 7.000000 0,1.000000 1.000000 0,-1.000000-1.000000 0,1.000000 1.000000 0,1.000000-6.000000 0,3.000000-8.000000 0,3.000000-10.000000 0,4.000000-9.000000 0,-1.000000-12.000000 0,-3.000000-11.000000 0,-3.000000-14.000000 0,-2.000000-11.000000 0,0.000000-26.000000-19,7.000000-37.000000-41,6.000000-38.000000-41,7.000000-37.000000-38</inkml:trace>
</inkml:ink>
</file>

<file path=ppt/ink/ink70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50750.000000 28900.000000 999,'43.000000'167.000000'0,"-11.000000"-16.000000"0 ,-14.000000-15.000000 0,-11.000000-15.000000 0,-7.000000-14.000000 0,0.000000-8.000000 0,0.000000-10.000000 0,0.000000-9.000000 0,-2.000000-21.000000 0,-3.000000-31.000000 0,-3.000000-31.000000 0,-2.000000-31.000000 0</inkml:trace>
</inkml:ink>
</file>

<file path=ppt/ink/ink707.xml><?xml version="1.0" encoding="utf-8"?>
<inkml:ink xmlns:inkml="http://www.w3.org/2003/InkML">
  <annotation type="ScanImages2ExtractSignatures">1</annotation>
  <annotation type="ScanImagesWidth">-2134247648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51100.000000 28750.000000 999,'184.000000'-133.000000'0,"-31.000000"34.000000"0 ,-31.000000 35.000000 0,-31.000000 35.000000 0,-20.000000 18.000000 0,-5.000000 3.000000 0,-7.000000 3.000000 0,-5.000000 4.000000 0,-6.000000 10.000000 0,-3.000000 19.000000 0,-3.000000 19.000000 0,-2.000000 19.000000 0,-11.000000 7.000000 0,-15.000000-3.000000 0,-15.000000-3.000000 0,-16.000000-2.000000 0,-12.000000-5.000000 0,-5.000000-2.000000 0,-7.000000-3.000000 0,-5.000000-3.000000 0,-8.000000-7.000000 0,-5.000000-9.000000 0,-7.000000-10.000000 0,-5.000000-8.000000 0,5.000000-14.000000 0,19.000000-15.000000 0,19.000000-15.000000 0,19.000000-16.000000 0,9.000000 4.000000 0,0.000000 26.000000 0,0.000000 24.000000 0,0.000000 26.000000 0,1.000000 13.000000 0,4.000000 4.000000 0,3.000000 3.000000 0,3.000000 3.000000 0,3.000000 1.000000 0,3.000000 1.000000 0,3.000000-1.000000 0,4.000000 1.000000 0,2.000000-1.000000 0,4.000000 1.000000 0,3.000000-1.000000 0,3.000000 1.000000 0,-1.000000-3.000000 0,-2.000000-2.000000 0,-3.000000-3.000000 0,-3.000000-3.000000 0,-13.000000-6.000000 0,-22.000000-5.000000 0,-22.000000-7.000000 0,-21.000000-5.000000 0,-14.000000-3.000000 0,-2.000000 4.000000 0,-3.000000 3.000000 0,-3.000000 3.000000 0,1.000000 1.000000 0,6.000000 1.000000 0,7.000000-1.000000 0,6.000000 1.000000 0,15.000000-15.000000 0,26.000000-28.000000 0,24.000000-28.000000 0,26.000000-27.000000 0,13.000000-11.000000 0,4.000000 10.000000 0,3.000000 10.000000 0,3.000000 9.000000 0,3.000000 4.000000 0,3.000000 1.000000 0,3.000000-1.000000 0,4.000000 1.000000 0,-3.000000 2.000000-19,-5.000000 7.000000-41,-7.000000 6.000000-41,-5.000000 7.000000-38</inkml:trace>
</inkml:ink>
</file>

<file path=ppt/ink/ink7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4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48650.000000 32750.000000 999,'1.000000'-110.000000'0,"4.000000"82.000000"0 ,3.000000 81.000000 0,3.000000 82.000000 0,-11.000000 58.000000 0,-25.000000 39.000000 0,-25.000000 36.000000 0,-25.000000 39.000000 0,-15.000000 22.000000 0,-2.000000 10.000000 0,-3.000000 10.000000 0,-3.000000 9.000000 0,2.000000-8.000000 0,10.000000-25.000000 0,10.000000-25.000000 0,9.000000-25.000000 0,15.000000-24.000000 0,22.000000-21.000000 0,22.000000-22.000000 0,23.000000-22.000000 0,17.000000-22.000000 0,17.000000-22.000000 0,15.000000-22.000000 0,16.000000-21.000000 0,20.000000-20.000000 0,25.000000-15.000000 0,25.000000-15.000000 0,25.000000-16.000000 0,15.000000-13.000000 0,7.000000-9.000000 0,6.000000-10.000000 0,7.000000-8.000000 0,-1.000000-8.000000 0,-6.000000-2.000000 0,-6.000000-3.000000 0,-6.000000-3.000000 0,-13.000000-2.000000 0,-19.000000 0.000000 0,-18.000000 0.000000 0,-19.000000 0.000000 0,-18.000000 3.000000 0,-15.000000 6.000000 0,-15.000000 7.000000 0,-16.000000 6.000000 0,-21.000000 1.000000-19,-24.000000-3.000000-41,-26.000000-3.000000-41,-24.000000-2.000000-38</inkml:trace>
</inkml:ink>
</file>

<file path=ppt/ink/ink70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5:17:4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50300.000000 36500.000000 999,'73.000000'-91.000000'0,"-3.000000"19.000000"0 ,-3.000000 19.000000 0,-2.000000 19.000000 0,0.000000 23.000000 0,7.000000 28.000000 0,6.000000 28.000000 0,7.000000 29.000000 0,-1.000000 19.000000 0,-6.000000 14.000000 0,-6.000000 11.000000 0,-6.000000 14.000000 0,-10.000000 5.000000 0,-12.000000 1.000000 0,-13.000000-1.000000 0,-12.000000 1.000000 0,-24.000000 1.000000 0,-34.000000 3.000000 0,-35.000000 3.000000 0,-33.000000 4.000000 0,-26.000000 7.000000 0,-16.000000 13.000000 0,-15.000000 12.000000 0,-15.000000 13.000000 0,8.000000-13.000000 0,35.000000-37.000000 0,35.000000-38.000000 0,34.000000-37.000000 0,15.000000-19.000000-19,-3.000000 0.000000-41,-3.000000 0.000000-41,-2.000000 0.000000-38</inkml:trace>
</inkml:ink>
</file>

<file path=ppt/ink/ink71.xml><?xml version="1.0" encoding="utf-8"?>
<inkml:ink xmlns:inkml="http://www.w3.org/2003/InkML">
  <annotation type="ScanImages2ExtractSignatures">1</annotation>
  <annotation type="ScanImagesWidth">-2127699904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41650.000000 38550.000000 999,'-91.000000'14.000000'0,"19.000000"-22.000000"0 ,19.000000-22.000000 0,19.000000-21.000000 0,15.000000 13.000000 0,13.000000 51.000000 0,12.000000 49.000000 0,13.000000 51.000000 0,2.000000 16.000000 0,-5.000000-15.000000 0,-7.000000-15.000000 0,-5.000000-16.000000 0,-4.000000-7.000000 0,0.000000 4.000000 0,0.000000 3.000000 0,0.000000 3.000000 0,9.000000-22.000000 0,19.000000-47.000000 0,19.000000-47.000000 0,19.000000-46.000000 0,4.000000-21.000000-19,-9.000000 6.000000-41,-10.000000 7.000000-41,-8.000000 6.000000-38</inkml:trace>
</inkml:ink>
</file>

<file path=ppt/ink/ink72.xml><?xml version="1.0" encoding="utf-8"?>
<inkml:ink xmlns:inkml="http://www.w3.org/2003/InkML">
  <annotation type="ScanImages2ExtractSignatures">1</annotation>
  <annotation type="ScanImagesWidth">-2107452160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42200.000000 38100.000000 999,'90.000000'-190.000000'0,"-18.000000"73.000000"0 ,-19.000000 72.000000 0,-18.000000 72.000000 0,-6.000000 29.000000 0,10.000000-12.000000 0,10.000000-13.000000 0,9.000000-12.000000 0,-8.000000 1.000000 0,-25.000000 16.000000 0,-25.000000 15.000000 0,-25.000000 17.000000 0,-11.000000 8.000000 0,3.000000 4.000000 0,3.000000 3.000000 0,4.000000 3.000000 0,2.000000 3.000000 0,4.000000 3.000000 0,3.000000 3.000000 0,3.000000 4.000000 0,3.000000-3.000000 0,3.000000-5.000000 0,3.000000-7.000000 0,4.000000-5.000000 0,1.000000-8.000000 0,0.000000-5.000000 0,0.000000-7.000000 0,0.000000-5.000000 0</inkml:trace>
</inkml:ink>
</file>

<file path=ppt/ink/ink7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43500.000000 37050.000000 999,'15.000000'95.000000'0,"-18.000000"-9.000000"0 ,-19.000000-10.000000 0,-18.000000-8.000000 0,-7.000000-6.000000 0,6.000000 1.000000 0,7.000000-1.000000 0,6.000000 1.000000 0,6.000000-3.000000 0,6.000000-2.000000 0,7.000000-3.000000 0,6.000000-3.000000 0,7.000000-4.000000 0,10.000000-3.000000 0,10.000000-3.000000 0,9.000000-2.000000 0,1.000000 5.000000 0,-6.000000 16.000000 0,-6.000000 15.000000 0,-6.000000 17.000000 0,-7.000000 0.000000 0,-6.000000-11.000000 0,-6.000000-14.000000 0,-6.000000-11.000000 0,1.000000-7.000000 0,9.000000 0.000000 0,10.000000 0.000000 0,10.000000 0.000000 0,2.000000 1.000000 0,-3.000000 4.000000 0,-3.000000 3.000000 0,-2.000000 3.000000 0,5.000000-22.000000 0,16.000000-47.000000 0,15.000000-47.000000 0,17.000000-46.000000 0,3.000000-29.000000 0,-5.000000-9.000000 0,-7.000000-10.000000 0,-5.000000-8.000000 0,-9.000000 8.000000-19,-9.000000 29.000000-41,-10.000000 28.000000-41,-8.000000 28.000000-38</inkml:trace>
</inkml:ink>
</file>

<file path=ppt/ink/ink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44300.000000 36950.000000 999,'39.000000'-169.000000'0,"-22.000000"63.000000"0 ,-22.000000 62.000000 0,-21.000000 63.000000 0,-9.000000 31.000000 0,7.000000 0.000000 0,6.000000 0.000000 0,7.000000 0.000000 0,2.000000 0.000000 0,1.000000 0.000000 0,-1.000000 0.000000 0,1.000000 0.000000 0,7.000000-7.000000 0,16.000000-11.000000 0,15.000000-14.000000 0,17.000000-11.000000 0,0.000000 0.000000 0,-11.000000 17.000000 0,-14.000000 15.000000 0,-11.000000 16.000000 0,-12.000000 9.000000 0,-9.000000 3.000000 0,-10.000000 3.000000 0,-8.000000 4.000000 0,-4.000000-3.000000 0,3.000000-5.000000 0,3.000000-7.000000 0,4.000000-5.000000 0,15.000000-14.000000 0,28.000000-18.000000 0,28.000000-19.000000 0,29.000000-18.000000 0,2.000000 2.000000 0,-21.000000 26.000000 0,-22.000000 24.000000 0,-22.000000 26.000000 0</inkml:trace>
</inkml:ink>
</file>

<file path=ppt/ink/ink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43850.000000 38950.000000 999,'184.000000'-72.000000'0,"-31.000000"6.000000"0 ,-31.000000 7.000000 0,-31.000000 6.000000 0,-15.000000 3.000000 0,4.000000 0.000000 0,3.000000 0.000000 0,3.000000 0.000000 0,-16.000000 1.000000 0,-34.000000 4.000000 0,-35.000000 3.000000 0,-33.000000 3.000000 0,-14.000000-1.000000 0,10.000000-2.000000 0,10.000000-3.000000 0,9.000000-3.000000 0,1.000000 15.000000 0,-6.000000 34.000000 0,-6.000000 35.000000 0,-6.000000 35.000000 0,-6.000000 18.000000 0,-2.000000 3.000000 0,-3.000000 3.000000 0,-3.000000 4.000000 0,-1.000000-1.000000 0,4.000000-3.000000 0,3.000000-3.000000 0,3.000000-2.000000 0,18.000000-15.000000 0,35.000000-25.000000 0,35.000000-25.000000 0,34.000000-25.000000 0,17.000000-15.000000 0,0.000000-2.000000 0,0.000000-3.000000 0,0.000000-3.000000 0,0.000000-1.000000 0,0.000000 4.000000 0,0.000000 3.000000 0,0.000000 3.000000 0,-11.000000 9.000000 0,-22.000000 16.000000 0,-22.000000 15.000000 0,-21.000000 17.000000 0,-23.000000 10.000000 0,-21.000000 6.000000 0,-22.000000 7.000000 0,-22.000000 6.000000 0,-16.000000 1.000000 0,-9.000000-3.000000 0,-10.000000-3.000000 0,-8.000000-2.000000 0,-3.000000-9.000000 0,7.000000-12.000000 0,6.000000-13.000000 0,7.000000-12.000000 0,7.000000-15.000000 0,9.000000-15.000000 0,10.000000-15.000000 0,10.000000-16.000000 0,19.000000-7.000000 0,32.000000 4.000000 0,31.000000 3.000000 0,32.000000 3.000000 0,15.000000 9.000000 0,0.000000 16.000000 0,0.000000 15.000000 0,0.000000 17.000000 0,3.000000 7.000000 0,6.000000 0.000000 0,7.000000 0.000000 0,6.000000 0.000000 0,-4.000000-4.000000-19,-11.000000-5.000000-41,-14.000000-7.000000-41,-11.000000-5.000000-38</inkml:trace>
</inkml:ink>
</file>

<file path=ppt/ink/ink7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46000.000000 38200.000000 999,'-60.000000'-104.000000'0,"32.000000"45.000000"0 ,31.000000 43.000000 0,32.000000 45.000000 0,11.000000 25.000000 0,-5.000000 10.000000 0,-7.000000 10.000000 0,-5.000000 9.000000 0,-8.000000 2.000000 0,-5.000000-2.000000 0,-7.000000-3.000000 0,-5.000000-3.000000 0,3.000000-15.000000 0,17.000000-24.000000 0,15.000000-26.000000 0,16.000000-24.000000 0,5.000000-21.000000 0,-2.000000-16.000000 0,-3.000000-15.000000 0,-3.000000-15.000000 0,-2.000000-11.000000 0,0.000000-2.000000 0,0.000000-3.000000 0,0.000000-3.000000 0,-4.000000 4.000000 0,-5.000000 13.000000 0,-7.000000 12.000000 0,-5.000000 13.000000 0,-6.000000 26.000000 0,-3.000000 41.000000 0,-3.000000 40.000000 0,-2.000000 42.000000 0,0.000000 11.000000 0,7.000000-15.000000 0,6.000000-15.000000 0,7.000000-16.000000 0,5.000000-23.000000 0,7.000000-27.000000 0,6.000000-28.000000 0,7.000000-28.000000 0,5.000000-15.000000 0,7.000000 1.000000 0,6.000000-1.000000 0,7.000000 1.000000 0,2.000000 2.000000 0,1.000000 7.000000 0,-1.000000 6.000000 0,1.000000 7.000000 0,-3.000000 5.000000 0,-2.000000 7.000000 0,-3.000000 6.000000 0,-3.000000 7.000000 0,-13.000000 16.000000 0,-22.000000 29.000000 0,-22.000000 28.000000 0,-21.000000 28.000000 0,-20.000000 9.000000 0,-15.000000-9.000000 0,-15.000000-10.000000 0,-16.000000-8.000000 0,-7.000000-9.000000 0,4.000000-6.000000 0,3.000000-6.000000 0,3.000000-6.000000 0</inkml:trace>
</inkml:ink>
</file>

<file path=ppt/ink/ink77.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47250.000000 37150.000000 999,'92.000000'-33.000000'0,"-16.000000"34.000000"0 ,-15.000000 35.000000 0,-15.000000 35.000000 0,-12.000000 32.000000 0,-6.000000 31.000000 0,-6.000000 32.000000 0,-6.000000 31.000000 0,-6.000000 13.000000 0,-2.000000-2.000000 0,-3.000000-3.000000 0,-3.000000-3.000000 0,-2.000000-9.000000 0,0.000000-11.000000 0,0.000000-14.000000 0,0.000000-11.000000 0,0.000000-18.000000 0,0.000000-22.000000 0,0.000000-22.000000 0,0.000000-21.000000 0</inkml:trace>
</inkml:ink>
</file>

<file path=ppt/ink/ink78.xml><?xml version="1.0" encoding="utf-8"?>
<inkml:ink xmlns:inkml="http://www.w3.org/2003/InkML">
  <annotation type="ScanImages2ExtractSignatures">1</annotation>
  <annotation type="ScanImagesWidth">-2127779584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48950.000000 37450.000000 999,'137.000000'-36.000000'0,"-24.000000"28.000000"0 ,-26.000000 28.000000 0,-24.000000 29.000000 0,-17.000000 13.000000 0,-5.000000 1.000000 0,-7.000000-1.000000 0,-5.000000 1.000000 0,-9.000000 1.000000 0,-9.000000 3.000000 0,-10.000000 3.000000 0,-8.000000 4.000000 0,-12.000000 1.000000 0,-12.000000 0.000000 0,-13.000000 0.000000 0,-12.000000 0.000000 0,-9.000000-5.000000 0,-2.000000-9.000000 0,-3.000000-10.000000 0,-3.000000-8.000000 0,-1.000000-11.000000-19,4.000000-8.000000-41,3.000000-10.000000-41,3.000000-9.000000-38</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48700.000000 38350.000000 999,'71.000000'-88.000000'0,"-5.000000"26.000000"0 ,-7.000000 24.000000 0,-5.000000 26.000000 0,-1.000000 12.000000 0,6.000000 0.000000 0,7.000000 0.000000 0,6.000000 0.000000 0,-1.000000 3.000000 0,-5.000000 6.000000 0,-7.000000 7.000000 0,-5.000000 6.000000 0,-8.000000 6.000000 0,-5.000000 6.000000 0,-7.000000 7.000000 0,-5.000000 6.000000 0</inkml:trace>
</inkml:ink>
</file>

<file path=ppt/ink/ink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90450.000000 13150.000000 999,'23.000000'-80.000000'0,"-3.000000"41.000000"0 ,-3.000000 40.000000 0,-2.000000 42.000000 0,2.000000 16.000000 0,9.000000-6.000000 0,10.000000-6.000000 0,10.000000-6.000000 0,-1.000000-16.000000 0,-9.000000-25.000000 0,-10.000000-25.000000 0,-8.000000-25.000000 0,-14.000000-11.000000 0,-15.000000 3.000000 0,-15.000000 3.000000 0,-16.000000 4.000000 0,-5.000000 18.000000 0,6.000000 34.000000 0,7.000000 35.000000 0,6.000000 35.000000 0,6.000000 13.000000 0,6.000000-6.000000 0,7.000000-6.000000 0,6.000000-6.000000 0,9.000000-13.000000 0,13.000000-19.000000 0,12.000000-18.000000 0,13.000000-19.000000 0,-1.000000-15.000000 0,-11.000000-8.000000 0,-14.000000-10.000000 0,-11.000000-9.000000 0,-7.000000-7.000000 0,0.000000-3.000000 0,0.000000-3.000000 0,0.000000-2.000000 0,-5.000000 10.000000 0,-9.000000 25.000000 0,-10.000000 25.000000 0,-8.000000 25.000000 0,-4.000000 17.000000 0,3.000000 9.000000 0,3.000000 10.000000 0,4.000000 10.000000 0</inkml:trace>
</inkml:ink>
</file>

<file path=ppt/ink/ink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48700.000000 37650.000000 999,'-66.000000'123.000000'0,"19.000000"-3.000000"0 ,19.000000-3.000000 0,19.000000-2.000000 0,10.000000-1.000000 0,4.000000 3.000000 0,3.000000 3.000000 0,3.000000 4.000000 0,7.000000-4.000000 0,14.000000-9.000000 0,11.000000-10.000000 0,14.000000-8.000000 0,11.000000-12.000000 0,14.000000-12.000000 0,11.000000-13.000000 0,14.000000-12.000000 0,7.000000-16.000000 0,3.000000-19.000000 0,3.000000-18.000000 0,4.000000-19.000000 0,-7.000000-10.000000 0,-16.000000 1.000000 0,-15.000000-1.000000 0,-15.000000 1.000000 0</inkml:trace>
</inkml:ink>
</file>

<file path=ppt/ink/ink81.xml><?xml version="1.0" encoding="utf-8"?>
<inkml:ink xmlns:inkml="http://www.w3.org/2003/InkML">
  <annotation type="ScanImages2ExtractSignatures">1</annotation>
  <annotation type="ScanImagesWidth">7143541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50600.000000 37900.000000 999,'182.000000'-115.000000'0,"-33.000000"23.000000"0 ,-35.000000 22.000000 0,-34.000000 22.000000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51200.000000 37400.000000 999,'-91.000000'-16.000000'0,"19.000000"19.000000"0 ,19.000000 19.000000 0,19.000000 19.000000 0,10.000000 12.000000 0,4.000000 6.000000 0,3.000000 7.000000 0,3.000000 6.000000 0,3.000000 3.000000 0,3.000000 0.000000 0,3.000000 0.000000 0,4.000000 0.000000 0,2.000000-4.000000 0,4.000000-5.000000 0,3.000000-7.000000 0,3.000000-5.000000 0,7.000000-11.000000 0,14.000000-11.000000 0,11.000000-14.000000 0,14.000000-11.000000 0,5.000000-12.000000 0,1.000000-9.000000 0,-1.000000-10.000000 0,1.000000-8.000000 0,-3.000000-6.000000 0,-2.000000 1.000000 0,-3.000000-1.000000 0,-3.000000 1.000000 0,-17.000000 1.000000 0,-27.000000 3.000000 0,-28.000000 3.000000 0,-28.000000 4.000000 0,-10.000000 10.000000 0,9.000000 19.000000 0,10.000000 19.000000 0,10.000000 19.000000 0,8.000000 10.000000 0,10.000000 4.000000 0,10.000000 3.000000 0,9.000000 3.000000 0,6.000000 3.000000 0,3.000000 3.000000 0,3.000000 3.000000 0,4.000000 4.000000 0,1.000000 5.000000 0,0.000000 10.000000 0,0.000000 10.000000 0,0.000000 9.000000 0,-2.000000-4.000000 0,-3.000000-15.000000 0,-3.000000-15.000000 0,-2.000000-16.000000 0,-8.000000-8.000000 0,-8.000000 0.000000 0,-10.000000 0.000000 0,-9.000000 0.000000 0,-12.000000-5.000000 0,-11.000000-9.000000 0,-14.000000-10.000000 0,-11.000000-8.000000 0,-1.000000-14.000000 0,13.000000-15.000000 0,12.000000-15.000000 0,13.000000-16.000000 0,7.000000-15.000000 0,4.000000-11.000000 0,3.000000-14.000000 0,3.000000-11.000000 0,12.000000-11.000000 0,22.000000-5.000000 0,22.000000-7.000000 0,23.000000-5.000000 0,14.000000-3.000000 0,10.000000 4.000000 0,10.000000 3.000000 0,9.000000 3.000000 0,2.000000 4.000000 0,-2.000000 7.000000 0,-3.000000 6.000000 0,-3.000000 7.000000 0,-6.000000 4.000000 0,-5.000000 3.000000 0,-7.000000 3.000000 0,-5.000000 4.000000 0,-8.000000 5.000000 0,-5.000000 10.000000 0,-7.000000 10.000000 0,-5.000000 9.000000 0,-14.000000 20.000000 0,-18.000000 31.000000 0,-19.000000 32.000000 0,-18.000000 31.000000 0,-17.000000 21.000000 0,-11.000000 14.000000 0,-14.000000 11.000000 0,-11.000000 14.000000 0,-4.000000-1.000000 0,6.000000-12.000000 0,7.000000-13.000000 0,6.000000-12.000000 0,4.000000-10.000000 0,4.000000-6.000000 0,3.000000-6.000000 0,3.000000-6.000000 0</inkml:trace>
</inkml:ink>
</file>

<file path=ppt/ink/ink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52450.000000 37450.000000 999,'204.000000'-22.000000'0,"-40.000000"6.000000"0 ,-40.000000 7.000000 0,-41.000000 6.000000 0,-23.000000 4.000000 0,-2.000000 4.000000 0,-3.000000 3.000000 0,-3.000000 3.000000 0</inkml:trace>
</inkml:ink>
</file>

<file path=ppt/ink/ink8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52400.000000 38500.000000 999,'120.000000'-49.000000'0,"-9.000000"4.000000"0 ,-10.000000 3.000000 0,-8.000000 3.000000 0,-18.000000 15.000000 0,-25.000000 29.000000 0,-25.000000 28.000000 0,-25.000000 28.000000 0,-19.000000 12.000000 0,-12.000000-3.000000 0,-13.000000-3.000000 0,-12.000000-2.000000 0,-4.000000-5.000000 0,7.000000-2.000000 0,6.000000-3.000000 0,7.000000-3.000000 0,11.000000-13.000000 0,20.000000-22.000000 0,18.000000-22.000000 0,20.000000-21.000000 0,11.000000-10.000000 0,7.000000 3.000000 0,6.000000 3.000000 0,7.000000 4.000000 0,2.000000 2.000000 0,1.000000 4.000000 0,-1.000000 3.000000 0,1.000000 3.000000 0,-10.000000 10.000000 0,-19.000000 20.000000 0,-18.000000 18.000000 0,-19.000000 20.000000 0,-15.000000 3.000000 0,-8.000000-8.000000 0,-10.000000-10.000000 0,-9.000000-9.000000 0,1.000000-15.000000 0,13.000000-18.000000 0,12.000000-19.000000 0,13.000000-18.000000 0,9.000000-10.000000 0,6.000000 0.000000 0,7.000000 0.000000 0,6.000000 0.000000 0,6.000000 4.000000 0,6.000000 10.000000 0,7.000000 10.000000 0,6.000000 9.000000 0,1.000000-1.000000 0,-3.000000-8.000000 0,-3.000000-10.000000 0,-2.000000-9.000000 0,-5.000000-5.000000 0,-2.000000 0.000000 0,-3.000000 0.000000 0,-3.000000 0.000000 0,-2.000000 0.000000 0,0.000000 0.000000 0,0.000000 0.000000 0,0.000000 0.000000 0,0.000000 14.000000 0,0.000000 28.000000 0,0.000000 28.000000 0,0.000000 29.000000 0,-4.000000 18.000000 0,-5.000000 9.000000 0,-7.000000 10.000000 0,-5.000000 10.000000 0,-3.000000 5.000000 0,4.000000 4.000000 0,3.000000 3.000000 0,3.000000 3.000000 0,-1.000000-1.000000 0,-2.000000-2.000000 0,-3.000000-3.000000 0,-3.000000-3.000000 0,-2.000000-6.000000 0,0.000000-5.000000 0,0.000000-7.000000 0,0.000000-5.000000 0</inkml:trace>
</inkml:ink>
</file>

<file path=ppt/ink/ink85.xml><?xml version="1.0" encoding="utf-8"?>
<inkml:ink xmlns:inkml="http://www.w3.org/2003/InkML">
  <annotation type="ScanImages2ExtractSignatures">1</annotation>
  <annotation type="ScanImagesWidth">301431185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54750.000000 37600.000000 999,'-35.000000'92.000000'0,"32.000000"-16.000000"0 ,31.000000-15.000000 0,32.000000-15.000000 0,11.000000-14.000000 0,-5.000000-8.000000 0,-7.000000-10.000000 0,-5.000000-9.000000 0,-6.000000-10.000000 0,-3.000000-9.000000 0,-3.000000-10.000000 0,-2.000000-8.000000 0,-1.000000-6.000000 0,3.000000 1.000000 0,3.000000-1.000000 0,4.000000 1.000000 0,-10.000000 10.000000 0,-22.000000 22.000000 0,-22.000000 22.000000 0,-21.000000 23.000000 0,-12.000000 10.000000 0,1.000000 0.000000 0,-1.000000 0.000000 0,1.000000 0.000000 0</inkml:trace>
</inkml:ink>
</file>

<file path=ppt/ink/ink86.xml><?xml version="1.0" encoding="utf-8"?>
<inkml:ink xmlns:inkml="http://www.w3.org/2003/InkML">
  <annotation type="ScanImages2ExtractSignatures">1</annotation>
  <annotation type="ScanImagesWidth">-1373634560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54900.000000 37000.000000 999,'43.000000'300.000000'0,"-11.000000"-50.000000"0 ,-14.000000-50.000000 0,-11.000000-50.000000 0,-9.000000-27.000000 0,-3.000000-3.000000 0,-3.000000-3.000000 0,-2.000000-2.000000 0,-3.000000-9.000000 0,1.000000-12.000000 0,-1.000000-13.000000 0,1.000000-12.000000 0,-7.000000-16.000000 0,-12.000000-19.000000 0,-13.000000-18.000000 0,-12.000000-19.000000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54150.000000 38600.000000 999,'-19.000000'181.000000'0,"13.000000"-37.000000"0 ,12.000000-38.000000 0,13.000000-37.000000 0,10.000000-24.000000 0,10.000000-9.000000 0,10.000000-10.000000 0,9.000000-8.000000 0,7.000000-11.000000 0,7.000000-8.000000 0,6.000000-10.000000 0,7.000000-9.000000 0,4.000000-9.000000 0,3.000000-5.000000 0,3.000000-7.000000 0,4.000000-5.000000 0,-1.000000-1.000000 0,-3.000000 6.000000 0,-3.000000 7.000000 0,-2.000000 6.000000 0,-8.000000 7.000000 0,-8.000000 10.000000 0,-10.000000 10.000000 0,-9.000000 9.000000 0,-9.000000 12.000000 0,-5.000000 16.000000 0,-7.000000 15.000000 0,-5.000000 17.000000 0</inkml:trace>
</inkml:ink>
</file>

<file path=ppt/ink/ink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57550.000000 38250.000000 999,'-33.000000'-83.000000'0,"-16.000000"34.000000"0 ,-15.000000 35.000000 0,-15.000000 35.000000 0,-4.000000 21.000000 0,9.000000 9.000000 0,10.000000 10.000000 0,10.000000 10.000000 0,5.000000 4.000000 0,4.000000 0.000000 0,3.000000 0.000000 0,3.000000 0.000000 0,4.000000-4.000000 0,7.000000-5.000000 0,6.000000-7.000000 0,7.000000-5.000000 0,13.000000-9.000000 0,22.000000-9.000000 0,22.000000-10.000000 0,23.000000-8.000000 0,8.000000-18.000000 0,-3.000000-25.000000 0,-3.000000-25.000000 0,-2.000000-25.000000 0,-5.000000-11.000000 0,-2.000000 3.000000 0,-3.000000 3.000000 0,-3.000000 4.000000 0,-4.000000 5.000000 0,-3.000000 10.000000 0,-3.000000 10.000000 0,-2.000000 9.000000 0,-8.000000 17.000000 0,-8.000000 25.000000 0,-10.000000 25.000000 0,-9.000000 25.000000 0,-5.000000 14.000000 0,0.000000 3.000000 0,0.000000 3.000000 0,0.000000 4.000000 0,3.000000-1.000000 0,6.000000-3.000000 0,7.000000-3.000000 0,6.000000-2.000000 0</inkml:trace>
</inkml:ink>
</file>

<file path=ppt/ink/ink8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58800.000000 37250.000000 999,'-24.000000'126.000000'0,"4.000000"4.000000"0 ,3.000000 3.000000 0,3.000000 3.000000 0,-1.000000-2.000000 0,-2.000000-6.000000 0,-3.000000-6.000000 0,-3.000000-6.000000 0,-1.000000-10.000000 0,4.000000-12.000000 0,3.000000-13.000000 0,3.000000-12.000000 0,12.000000-19.000000 0,22.000000-25.000000 0,22.000000-25.000000 0,23.000000-25.000000 0,8.000000-10.000000 0,-3.000000 7.000000 0,-3.000000 6.000000 0,-2.000000 7.000000 0,-6.000000 11.000000 0,-6.000000 20.000000 0,-6.000000 18.000000 0,-6.000000 20.000000 0,-12.000000 6.000000 0,-15.000000-2.000000 0,-15.000000-3.000000 0,-16.000000-3.000000 0,-12.000000-4.000000 0,-5.000000-3.000000 0,-7.000000-3.000000 0,-5.000000-2.000000 0</inkml:trace>
</inkml:ink>
</file>

<file path=ppt/ink/ink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4: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90350.000000 10950.000000 999,'21.000000'-94.000000'0,"-5.000000"13.000000"0 ,-7.000000 12.000000 0,-5.000000 13.000000 0,-9.000000 7.000000 0,-9.000000 4.000000 0,-10.000000 3.000000 0,-8.000000 3.000000 0,-9.000000 7.000000 0,-6.000000 14.000000 0,-6.000000 11.000000 0,-6.000000 14.000000 0,-6.000000 8.000000 0,-2.000000 7.000000 0,-3.000000 6.000000 0,-3.000000 7.000000 0,-1.000000 7.000000 0,4.000000 9.000000 0,3.000000 10.000000 0,3.000000 10.000000 0,6.000000 7.000000 0,9.000000 6.000000 0,10.000000 7.000000 0,10.000000 6.000000 0,7.000000-1.000000 0,6.000000-5.000000 0,7.000000-7.000000 0,6.000000-5.000000 0,9.000000-12.000000 0,13.000000-16.000000 0,12.000000-15.000000 0,13.000000-15.000000 0,9.000000-14.000000 0,6.000000-8.000000 0,7.000000-10.000000 0,6.000000-9.000000 0,3.000000-10.000000 0,0.000000-9.000000 0,0.000000-10.000000 0,0.000000-8.000000 0,-4.000000-8.000000 0,-5.000000-2.000000 0,-7.000000-3.000000 0,-5.000000-3.000000 0,-6.000000 1.000000 0,-3.000000 6.000000 0,-3.000000 7.000000 0,-2.000000 6.000000 0,-8.000000 21.000000 0,-8.000000 39.000000 0,-10.000000 36.000000 0,-9.000000 39.000000 0,-5.000000 11.000000 0,0.000000-11.000000 0,0.000000-14.000000 0,0.000000-11.000000 0,1.000000-6.000000 0,4.000000 4.000000 0,3.000000 3.000000 0,3.000000 3.000000 0,6.000000-5.000000 0,9.000000-12.000000 0,10.000000-13.000000 0,10.000000-12.000000 0,4.000000-10.000000-19,0.000000-6.000000-41,0.000000-6.000000-41,0.000000-6.000000-38</inkml:trace>
</inkml:ink>
</file>

<file path=ppt/ink/ink9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60800.000000 38500.000000 999,'-30.000000'-88.000000'0,"-9.000000"26.000000"0 ,-10.000000 24.000000 0,-8.000000 26.000000 0,-8.000000 22.000000 0,-2.000000 23.000000 0,-3.000000 22.000000 0,-3.000000 22.000000 0,1.000000 10.000000 0,6.000000 1.000000 0,7.000000-1.000000 0,6.000000 1.000000 0,10.000000-4.000000 0,17.000000-6.000000 0,15.000000-6.000000 0,16.000000-6.000000 0,24.000000-9.000000 0,35.000000-8.000000 0,35.000000-10.000000 0,34.000000-9.000000 0</inkml:trace>
</inkml:ink>
</file>

<file path=ppt/ink/ink91.xml><?xml version="1.0" encoding="utf-8"?>
<inkml:ink xmlns:inkml="http://www.w3.org/2003/InkML">
  <annotation type="ScanImages2ExtractSignatures">1</annotation>
  <annotation type="ScanImagesWidth">942813523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82550.000000 25400.000000 999,'-136.000000'140.000000'0,"28.000000"-18.000000"0 ,28.000000-19.000000 0,29.000000-18.000000 0,18.000000-14.000000 0,9.000000-5.000000 0,10.000000-7.000000 0,10.000000-5.000000 0,5.000000-3.000000 0,4.000000 4.000000 0,3.000000 3.000000 0,3.000000 3.000000 0</inkml:trace>
</inkml:ink>
</file>

<file path=ppt/ink/ink92.xml><?xml version="1.0" encoding="utf-8"?>
<inkml:ink xmlns:inkml="http://www.w3.org/2003/InkML">
  <annotation type="ScanImages2ExtractSignatures">1</annotation>
  <annotation type="ScanImagesWidth">-2133868192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83250.000000 25750.000000 999,'6.000000'-86.000000'0,"13.000000"28.000000"0 ,12.000000 28.000000 0,13.000000 29.000000 0,6.000000 18.000000 0,0.000000 9.000000 0,0.000000 10.000000 0,0.000000 10.000000 0,-7.000000 5.000000 0,-11.000000 4.000000 0,-14.000000 3.000000 0,-11.000000 3.000000 0,-15.000000 3.000000 0,-16.000000 3.000000 0,-15.000000 3.000000 0,-15.000000 4.000000 0,-9.000000-4.000000 0,1.000000-9.000000 0,-1.000000-10.000000 0,1.000000-8.000000 0</inkml:trace>
</inkml:ink>
</file>

<file path=ppt/ink/ink9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83150.000000 26550.000000 999,'185.000000'-47.000000'0,"-27.000000"6.000000"0 ,-28.000000 7.000000 0,-28.000000 6.000000 0,-20.000000 6.000000 0,-8.000000 6.000000 0,-10.000000 7.000000 0,-9.000000 6.000000 0</inkml:trace>
</inkml:ink>
</file>

<file path=ppt/ink/ink94.xml><?xml version="1.0" encoding="utf-8"?>
<inkml:ink xmlns:inkml="http://www.w3.org/2003/InkML">
  <annotation type="ScanImages2ExtractSignatures">1</annotation>
  <annotation type="ScanImagesWidth">844391316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84100.000000 25700.000000 999,'139.000000'-97.000000'0,"-22.000000"56.000000"0 ,-22.000000 57.000000 0,-21.000000 56.000000 0,-20.000000 31.000000 0,-15.000000 6.000000 0,-15.000000 7.000000 0,-16.000000 6.000000 0,-10.000000-4.000000 0,-3.000000-11.000000 0,-3.000000-14.000000 0,-2.000000-11.000000 0,-6.000000-6.000000 0,-6.000000 4.000000 0,-6.000000 3.000000 0,-6.000000 3.000000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85575.000000 27250.000000 333,'108.000000'43.000000'167,"34.000000"32.000000"-1 ,35.000000 32.000000 1,34.000000 32.000000 0</inkml:trace>
</inkml:ink>
</file>

<file path=ppt/ink/ink96.xml><?xml version="1.0" encoding="utf-8"?>
<inkml:ink xmlns:inkml="http://www.w3.org/2003/InkML">
  <annotation type="ScanImages2ExtractSignatures">1</annotation>
  <annotation type="ScanImagesWidth">844391316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1"/>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85300.000000 27050.000000 333,'108.000000'43.000000'167,"34.000000"32.000000"-1 ,35.000000 32.000000 1,34.000000 32.000000 0</inkml:trace>
</inkml:ink>
</file>

<file path=ppt/ink/ink9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82100.000000 33300.000000 999,'370.000000'-49.000000'0,"-59.000000"4.000000"0 ,-60.000000 3.000000 0,-58.000000 3.000000 0,-3.000000-2.000000 0,57.000000-6.000000 0,56.000000-6.000000 0,57.000000-6.000000 0,4.000000 1.000000 0,-47.000000 9.000000 0,-47.000000 10.000000 0,-46.000000 10.000000 0,32.000000-3.000000 0,113.000000-11.000000 0,112.000000-14.000000 0,113.000000-11.000000 0,31.000000-7.000000 0,-50.000000 0.000000 0,-50.000000 0.000000 0,-50.000000 0.000000 0,-38.000000 3.000000 0,-24.000000 6.000000 0,-26.000000 7.000000 0,-24.000000 6.000000 0,16.000000 1.000000 0,60.000000-3.000000 0,60.000000-3.000000 0,59.000000-2.000000 0,-2.000000 0.000000 0,-62.000000 7.000000 0,-63.000000 6.000000 0,-62.000000 7.000000 0,10.000000-6.000000 0,85.000000-15.000000 0,85.000000-15.000000 0,84.000000-16.000000 0,-5.000000-2.000000 0,-94.000000 13.000000 0,-93.000000 12.000000 0,-94.000000 13.000000 0,-43.000000 9.000000 0,10.000000 6.000000 0,10.000000 7.000000 0,9.000000 6.000000 0,-7.000000 4.000000 0,-21.000000 4.000000 0,-22.000000 3.000000 0,-22.000000 3.000000 0,-27.000000 1.000000 0,-31.000000 1.000000 0,-31.000000-1.000000 0,-31.000000 1.000000 0,-16.000000-4.000000 0,0.000000-6.000000 0,0.000000-6.000000 0,0.000000-6.000000 0,-10.000000-4.000000 0,-18.000000 1.000000 0,-19.000000-1.000000 0,-18.000000 1.000000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85850.000000 32600.000000 999,'20.000000'-79.000000'0,"-9.000000"45.000000"0 ,-10.000000 43.000000 0,-8.000000 45.000000 0,-3.000000-1.000000 0,7.000000-44.000000 0,6.000000-43.000000 0,7.000000-44.000000 0,-3.000000-18.000000 0,-8.000000 10.000000 0,-10.000000 10.000000 0,-9.000000 9.000000 0,-7.000000 18.000000 0,-3.000000 29.000000 0,-3.000000 28.000000 0,-2.000000 28.000000 0,0.000000 15.000000 0,7.000000 4.000000 0,6.000000 3.000000 0,7.000000 3.000000 0,5.000000-1.000000 0,7.000000-2.000000 0,6.000000-3.000000 0,7.000000-3.000000 0</inkml:trace>
</inkml:ink>
</file>

<file path=ppt/ink/ink9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3T04:5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85650.000000 35450.000000 999,'-72.000000'-93.000000'0,"6.000000"17.000000"0 ,7.000000 15.000000 0,6.000000 16.000000 0,-2.000000 15.000000 0,-9.000000 16.000000 0,-10.000000 15.000000 0,-8.000000 17.000000 0,-1.000000 14.000000 0,9.000000 17.000000 0,10.000000 15.000000 0,10.000000 16.000000 0,5.000000 10.000000 0,4.000000 7.000000 0,3.000000 6.000000 0,3.000000 7.000000 0,4.000000-1.000000 0,7.000000-6.000000 0,6.000000-6.000000 0,7.000000-6.000000 0,5.000000-9.000000 0,7.000000-8.000000 0,6.000000-10.000000 0,7.000000-9.000000 0,7.000000-12.000000 0,9.000000-11.000000 0,10.000000-14.000000 0,10.000000-11.000000 0,10.000000-20.000000 0,13.000000-24.000000 0,12.000000-26.000000 0,13.000000-24.000000 0,2.000000-13.000000 0,-5.000000 0.000000 0,-7.000000 0.000000 0,-5.000000 0.000000 0,-9.000000 6.000000 0,-9.000000 13.000000 0,-10.000000 12.000000 0,-8.000000 13.000000 0,-8.000000 24.000000 0,-2.000000 39.000000 0,-3.000000 36.000000 0,-3.000000 39.000000 0,-2.000000 16.000000 0,0.000000-3.000000 0,0.000000-3.000000 0,0.000000-2.000000 0,1.000000-3.000000 0,4.000000 1.000000 0,3.000000-1.000000 0,3.000000 1.000000 0,3.000000-9.000000-19,3.000000-15.000000-41,3.000000-15.000000-41,4.000000-16.000000-38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14:cpLocks xmlns:a14="http://schemas.microsoft.com/office/drawing/2010/main"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14:cpLocks xmlns:a14="http://schemas.microsoft.com/office/drawing/2010/main"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14:cpLocks xmlns:a14="http://schemas.microsoft.com/office/drawing/2010/main"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14:cpLocks xmlns:a14="http://schemas.microsoft.com/office/drawing/2010/main"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14:cpLocks xmlns:a14="http://schemas.microsoft.com/office/drawing/2010/main"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14:cpLocks xmlns:a14="http://schemas.microsoft.com/office/drawing/2010/main"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14:cpLocks xmlns:a14="http://schemas.microsoft.com/office/drawing/2010/main" noGrp="1"/>
          </p:cNvSpPr>
          <p:nvPr>
            <p:ph type="ftr" sz="quarter" idx="11"/>
          </p:nvPr>
        </p:nvSpPr>
        <p:spPr/>
        <p:txBody>
          <a:bodyPr/>
          <a:lstStyle/>
          <a:p>
            <a:endParaRPr lang="zh-CN" altLang="en-US"/>
          </a:p>
        </p:txBody>
      </p:sp>
      <p:sp>
        <p:nvSpPr>
          <p:cNvPr id="7" name="灯片编号占位符 6"/>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14:cpLocks xmlns:a14="http://schemas.microsoft.com/office/drawing/2010/main"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14:cpLocks xmlns:a14="http://schemas.microsoft.com/office/drawing/2010/main"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14:cpLocks xmlns:a14="http://schemas.microsoft.com/office/drawing/2010/main"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14:cpLocks xmlns:a14="http://schemas.microsoft.com/office/drawing/2010/main" noGrp="1"/>
          </p:cNvSpPr>
          <p:nvPr>
            <p:ph type="ftr" sz="quarter" idx="11"/>
          </p:nvPr>
        </p:nvSpPr>
        <p:spPr/>
        <p:txBody>
          <a:bodyPr/>
          <a:lstStyle/>
          <a:p>
            <a:endParaRPr lang="zh-CN" altLang="en-US"/>
          </a:p>
        </p:txBody>
      </p:sp>
      <p:sp>
        <p:nvSpPr>
          <p:cNvPr id="9" name="灯片编号占位符 8"/>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日期占位符 2"/>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14:cpLocks xmlns:a14="http://schemas.microsoft.com/office/drawing/2010/main" noGrp="1"/>
          </p:cNvSpPr>
          <p:nvPr>
            <p:ph type="ftr" sz="quarter" idx="11"/>
          </p:nvPr>
        </p:nvSpPr>
        <p:spPr/>
        <p:txBody>
          <a:bodyPr/>
          <a:lstStyle/>
          <a:p>
            <a:endParaRPr lang="zh-CN" altLang="en-US"/>
          </a:p>
        </p:txBody>
      </p:sp>
      <p:sp>
        <p:nvSpPr>
          <p:cNvPr id="5" name="灯片编号占位符 4"/>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14:cpLocks xmlns:a14="http://schemas.microsoft.com/office/drawing/2010/main" noGrp="1"/>
          </p:cNvSpPr>
          <p:nvPr>
            <p:ph type="ftr" sz="quarter" idx="11"/>
          </p:nvPr>
        </p:nvSpPr>
        <p:spPr/>
        <p:txBody>
          <a:bodyPr/>
          <a:lstStyle/>
          <a:p>
            <a:endParaRPr lang="zh-CN" altLang="en-US"/>
          </a:p>
        </p:txBody>
      </p:sp>
      <p:sp>
        <p:nvSpPr>
          <p:cNvPr id="4" name="灯片编号占位符 3"/>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14:cpLocks xmlns:a14="http://schemas.microsoft.com/office/drawing/2010/main"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14:cpLocks xmlns:a14="http://schemas.microsoft.com/office/drawing/2010/main" noGrp="1"/>
          </p:cNvSpPr>
          <p:nvPr>
            <p:ph type="ftr" sz="quarter" idx="11"/>
          </p:nvPr>
        </p:nvSpPr>
        <p:spPr/>
        <p:txBody>
          <a:bodyPr/>
          <a:lstStyle/>
          <a:p>
            <a:endParaRPr lang="zh-CN" altLang="en-US"/>
          </a:p>
        </p:txBody>
      </p:sp>
      <p:sp>
        <p:nvSpPr>
          <p:cNvPr id="7" name="灯片编号占位符 6"/>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14:cpLocks xmlns:a14="http://schemas.microsoft.com/office/drawing/2010/main"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14:cpLocks xmlns:a14="http://schemas.microsoft.com/office/drawing/2010/main"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14:cpLocks xmlns:a14="http://schemas.microsoft.com/office/drawing/2010/main" noGrp="1"/>
          </p:cNvSpPr>
          <p:nvPr>
            <p:ph type="ftr" sz="quarter" idx="11"/>
          </p:nvPr>
        </p:nvSpPr>
        <p:spPr/>
        <p:txBody>
          <a:bodyPr/>
          <a:lstStyle/>
          <a:p>
            <a:endParaRPr lang="zh-CN" altLang="en-US"/>
          </a:p>
        </p:txBody>
      </p:sp>
      <p:sp>
        <p:nvSpPr>
          <p:cNvPr id="7" name="灯片编号占位符 6"/>
          <p:cNvSpPr>
            <a14:cpLocks xmlns:a14="http://schemas.microsoft.com/office/drawing/2010/main"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14:cpLocks xmlns:a14="http://schemas.microsoft.com/office/drawing/2010/main"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14:cpLocks xmlns:a14="http://schemas.microsoft.com/office/drawing/2010/main"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14:cpLocks xmlns:a14="http://schemas.microsoft.com/office/drawing/2010/main"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9" Type="http://schemas.openxmlformats.org/officeDocument/2006/relationships/customXml" Target="../ink/ink97.xml"/><Relationship Id="rId98" Type="http://schemas.openxmlformats.org/officeDocument/2006/relationships/customXml" Target="../ink/ink96.xml"/><Relationship Id="rId97" Type="http://schemas.openxmlformats.org/officeDocument/2006/relationships/customXml" Target="../ink/ink95.xml"/><Relationship Id="rId96" Type="http://schemas.openxmlformats.org/officeDocument/2006/relationships/customXml" Target="../ink/ink94.xml"/><Relationship Id="rId95" Type="http://schemas.openxmlformats.org/officeDocument/2006/relationships/customXml" Target="../ink/ink93.xml"/><Relationship Id="rId94" Type="http://schemas.openxmlformats.org/officeDocument/2006/relationships/customXml" Target="../ink/ink92.xml"/><Relationship Id="rId93" Type="http://schemas.openxmlformats.org/officeDocument/2006/relationships/customXml" Target="../ink/ink91.xml"/><Relationship Id="rId92" Type="http://schemas.openxmlformats.org/officeDocument/2006/relationships/customXml" Target="../ink/ink90.xml"/><Relationship Id="rId91" Type="http://schemas.openxmlformats.org/officeDocument/2006/relationships/customXml" Target="../ink/ink89.xml"/><Relationship Id="rId90" Type="http://schemas.openxmlformats.org/officeDocument/2006/relationships/customXml" Target="../ink/ink88.xml"/><Relationship Id="rId9" Type="http://schemas.openxmlformats.org/officeDocument/2006/relationships/customXml" Target="../ink/ink7.xml"/><Relationship Id="rId89" Type="http://schemas.openxmlformats.org/officeDocument/2006/relationships/customXml" Target="../ink/ink87.xml"/><Relationship Id="rId88" Type="http://schemas.openxmlformats.org/officeDocument/2006/relationships/customXml" Target="../ink/ink86.xml"/><Relationship Id="rId87" Type="http://schemas.openxmlformats.org/officeDocument/2006/relationships/customXml" Target="../ink/ink85.xml"/><Relationship Id="rId86" Type="http://schemas.openxmlformats.org/officeDocument/2006/relationships/customXml" Target="../ink/ink84.xml"/><Relationship Id="rId85" Type="http://schemas.openxmlformats.org/officeDocument/2006/relationships/customXml" Target="../ink/ink83.xml"/><Relationship Id="rId84" Type="http://schemas.openxmlformats.org/officeDocument/2006/relationships/customXml" Target="../ink/ink82.xml"/><Relationship Id="rId83" Type="http://schemas.openxmlformats.org/officeDocument/2006/relationships/customXml" Target="../ink/ink81.xml"/><Relationship Id="rId82" Type="http://schemas.openxmlformats.org/officeDocument/2006/relationships/customXml" Target="../ink/ink80.xml"/><Relationship Id="rId81" Type="http://schemas.openxmlformats.org/officeDocument/2006/relationships/customXml" Target="../ink/ink79.xml"/><Relationship Id="rId80" Type="http://schemas.openxmlformats.org/officeDocument/2006/relationships/customXml" Target="../ink/ink78.xml"/><Relationship Id="rId8" Type="http://schemas.openxmlformats.org/officeDocument/2006/relationships/customXml" Target="../ink/ink6.xml"/><Relationship Id="rId79" Type="http://schemas.openxmlformats.org/officeDocument/2006/relationships/customXml" Target="../ink/ink77.xml"/><Relationship Id="rId78" Type="http://schemas.openxmlformats.org/officeDocument/2006/relationships/customXml" Target="../ink/ink76.xml"/><Relationship Id="rId77" Type="http://schemas.openxmlformats.org/officeDocument/2006/relationships/customXml" Target="../ink/ink75.xml"/><Relationship Id="rId76" Type="http://schemas.openxmlformats.org/officeDocument/2006/relationships/customXml" Target="../ink/ink74.xml"/><Relationship Id="rId75" Type="http://schemas.openxmlformats.org/officeDocument/2006/relationships/customXml" Target="../ink/ink73.xml"/><Relationship Id="rId74" Type="http://schemas.openxmlformats.org/officeDocument/2006/relationships/customXml" Target="../ink/ink72.xml"/><Relationship Id="rId73" Type="http://schemas.openxmlformats.org/officeDocument/2006/relationships/customXml" Target="../ink/ink71.xml"/><Relationship Id="rId72" Type="http://schemas.openxmlformats.org/officeDocument/2006/relationships/customXml" Target="../ink/ink70.xml"/><Relationship Id="rId71" Type="http://schemas.openxmlformats.org/officeDocument/2006/relationships/customXml" Target="../ink/ink69.xml"/><Relationship Id="rId70" Type="http://schemas.openxmlformats.org/officeDocument/2006/relationships/customXml" Target="../ink/ink68.xml"/><Relationship Id="rId7" Type="http://schemas.openxmlformats.org/officeDocument/2006/relationships/customXml" Target="../ink/ink5.xml"/><Relationship Id="rId69" Type="http://schemas.openxmlformats.org/officeDocument/2006/relationships/customXml" Target="../ink/ink67.xml"/><Relationship Id="rId68" Type="http://schemas.openxmlformats.org/officeDocument/2006/relationships/customXml" Target="../ink/ink66.xml"/><Relationship Id="rId67" Type="http://schemas.openxmlformats.org/officeDocument/2006/relationships/customXml" Target="../ink/ink65.xml"/><Relationship Id="rId66" Type="http://schemas.openxmlformats.org/officeDocument/2006/relationships/customXml" Target="../ink/ink64.xml"/><Relationship Id="rId65" Type="http://schemas.openxmlformats.org/officeDocument/2006/relationships/customXml" Target="../ink/ink63.xml"/><Relationship Id="rId64" Type="http://schemas.openxmlformats.org/officeDocument/2006/relationships/customXml" Target="../ink/ink62.xml"/><Relationship Id="rId63" Type="http://schemas.openxmlformats.org/officeDocument/2006/relationships/customXml" Target="../ink/ink61.xml"/><Relationship Id="rId62" Type="http://schemas.openxmlformats.org/officeDocument/2006/relationships/customXml" Target="../ink/ink60.xml"/><Relationship Id="rId61" Type="http://schemas.openxmlformats.org/officeDocument/2006/relationships/customXml" Target="../ink/ink59.xml"/><Relationship Id="rId60" Type="http://schemas.openxmlformats.org/officeDocument/2006/relationships/customXml" Target="../ink/ink58.xml"/><Relationship Id="rId6" Type="http://schemas.openxmlformats.org/officeDocument/2006/relationships/customXml" Target="../ink/ink4.xml"/><Relationship Id="rId59" Type="http://schemas.openxmlformats.org/officeDocument/2006/relationships/customXml" Target="../ink/ink57.xml"/><Relationship Id="rId58" Type="http://schemas.openxmlformats.org/officeDocument/2006/relationships/customXml" Target="../ink/ink56.xml"/><Relationship Id="rId57" Type="http://schemas.openxmlformats.org/officeDocument/2006/relationships/customXml" Target="../ink/ink55.xml"/><Relationship Id="rId56" Type="http://schemas.openxmlformats.org/officeDocument/2006/relationships/customXml" Target="../ink/ink54.xml"/><Relationship Id="rId55" Type="http://schemas.openxmlformats.org/officeDocument/2006/relationships/customXml" Target="../ink/ink53.xml"/><Relationship Id="rId54" Type="http://schemas.openxmlformats.org/officeDocument/2006/relationships/customXml" Target="../ink/ink52.xml"/><Relationship Id="rId53" Type="http://schemas.openxmlformats.org/officeDocument/2006/relationships/customXml" Target="../ink/ink51.xml"/><Relationship Id="rId52" Type="http://schemas.openxmlformats.org/officeDocument/2006/relationships/customXml" Target="../ink/ink50.xml"/><Relationship Id="rId51" Type="http://schemas.openxmlformats.org/officeDocument/2006/relationships/customXml" Target="../ink/ink49.xml"/><Relationship Id="rId50" Type="http://schemas.openxmlformats.org/officeDocument/2006/relationships/customXml" Target="../ink/ink48.xml"/><Relationship Id="rId5" Type="http://schemas.openxmlformats.org/officeDocument/2006/relationships/customXml" Target="../ink/ink3.xml"/><Relationship Id="rId49" Type="http://schemas.openxmlformats.org/officeDocument/2006/relationships/customXml" Target="../ink/ink47.xml"/><Relationship Id="rId48" Type="http://schemas.openxmlformats.org/officeDocument/2006/relationships/customXml" Target="../ink/ink46.xml"/><Relationship Id="rId47" Type="http://schemas.openxmlformats.org/officeDocument/2006/relationships/customXml" Target="../ink/ink45.xml"/><Relationship Id="rId46" Type="http://schemas.openxmlformats.org/officeDocument/2006/relationships/customXml" Target="../ink/ink44.xml"/><Relationship Id="rId45" Type="http://schemas.openxmlformats.org/officeDocument/2006/relationships/customXml" Target="../ink/ink43.xml"/><Relationship Id="rId44" Type="http://schemas.openxmlformats.org/officeDocument/2006/relationships/customXml" Target="../ink/ink42.xml"/><Relationship Id="rId43" Type="http://schemas.openxmlformats.org/officeDocument/2006/relationships/customXml" Target="../ink/ink41.xml"/><Relationship Id="rId42" Type="http://schemas.openxmlformats.org/officeDocument/2006/relationships/customXml" Target="../ink/ink40.xml"/><Relationship Id="rId41" Type="http://schemas.openxmlformats.org/officeDocument/2006/relationships/customXml" Target="../ink/ink39.xml"/><Relationship Id="rId40" Type="http://schemas.openxmlformats.org/officeDocument/2006/relationships/customXml" Target="../ink/ink38.xml"/><Relationship Id="rId4" Type="http://schemas.openxmlformats.org/officeDocument/2006/relationships/customXml" Target="../ink/ink2.xml"/><Relationship Id="rId39" Type="http://schemas.openxmlformats.org/officeDocument/2006/relationships/customXml" Target="../ink/ink37.xml"/><Relationship Id="rId38" Type="http://schemas.openxmlformats.org/officeDocument/2006/relationships/customXml" Target="../ink/ink36.xml"/><Relationship Id="rId37" Type="http://schemas.openxmlformats.org/officeDocument/2006/relationships/customXml" Target="../ink/ink35.xml"/><Relationship Id="rId36" Type="http://schemas.openxmlformats.org/officeDocument/2006/relationships/customXml" Target="../ink/ink34.xml"/><Relationship Id="rId35" Type="http://schemas.openxmlformats.org/officeDocument/2006/relationships/customXml" Target="../ink/ink33.xml"/><Relationship Id="rId34" Type="http://schemas.openxmlformats.org/officeDocument/2006/relationships/customXml" Target="../ink/ink32.xml"/><Relationship Id="rId33" Type="http://schemas.openxmlformats.org/officeDocument/2006/relationships/customXml" Target="../ink/ink31.xml"/><Relationship Id="rId32" Type="http://schemas.openxmlformats.org/officeDocument/2006/relationships/customXml" Target="../ink/ink30.xml"/><Relationship Id="rId31" Type="http://schemas.openxmlformats.org/officeDocument/2006/relationships/customXml" Target="../ink/ink29.xml"/><Relationship Id="rId30" Type="http://schemas.openxmlformats.org/officeDocument/2006/relationships/customXml" Target="../ink/ink28.xml"/><Relationship Id="rId3" Type="http://schemas.openxmlformats.org/officeDocument/2006/relationships/customXml" Target="../ink/ink1.xml"/><Relationship Id="rId29" Type="http://schemas.openxmlformats.org/officeDocument/2006/relationships/customXml" Target="../ink/ink27.xml"/><Relationship Id="rId28" Type="http://schemas.openxmlformats.org/officeDocument/2006/relationships/customXml" Target="../ink/ink26.xml"/><Relationship Id="rId27" Type="http://schemas.openxmlformats.org/officeDocument/2006/relationships/customXml" Target="../ink/ink25.xml"/><Relationship Id="rId26" Type="http://schemas.openxmlformats.org/officeDocument/2006/relationships/customXml" Target="../ink/ink24.xml"/><Relationship Id="rId25" Type="http://schemas.openxmlformats.org/officeDocument/2006/relationships/customXml" Target="../ink/ink23.xml"/><Relationship Id="rId24" Type="http://schemas.openxmlformats.org/officeDocument/2006/relationships/customXml" Target="../ink/ink22.xml"/><Relationship Id="rId23" Type="http://schemas.openxmlformats.org/officeDocument/2006/relationships/customXml" Target="../ink/ink21.xml"/><Relationship Id="rId22" Type="http://schemas.openxmlformats.org/officeDocument/2006/relationships/customXml" Target="../ink/ink20.xml"/><Relationship Id="rId21" Type="http://schemas.openxmlformats.org/officeDocument/2006/relationships/customXml" Target="../ink/ink19.xml"/><Relationship Id="rId20" Type="http://schemas.openxmlformats.org/officeDocument/2006/relationships/customXml" Target="../ink/ink18.xml"/><Relationship Id="rId2" Type="http://schemas.openxmlformats.org/officeDocument/2006/relationships/image" Target="../media/image4.png"/><Relationship Id="rId19" Type="http://schemas.openxmlformats.org/officeDocument/2006/relationships/customXml" Target="../ink/ink17.xml"/><Relationship Id="rId186" Type="http://schemas.openxmlformats.org/officeDocument/2006/relationships/slideLayout" Target="../slideLayouts/slideLayout7.xml"/><Relationship Id="rId185" Type="http://schemas.openxmlformats.org/officeDocument/2006/relationships/customXml" Target="../ink/ink183.xml"/><Relationship Id="rId184" Type="http://schemas.openxmlformats.org/officeDocument/2006/relationships/customXml" Target="../ink/ink182.xml"/><Relationship Id="rId183" Type="http://schemas.openxmlformats.org/officeDocument/2006/relationships/customXml" Target="../ink/ink181.xml"/><Relationship Id="rId182" Type="http://schemas.openxmlformats.org/officeDocument/2006/relationships/customXml" Target="../ink/ink180.xml"/><Relationship Id="rId181" Type="http://schemas.openxmlformats.org/officeDocument/2006/relationships/customXml" Target="../ink/ink179.xml"/><Relationship Id="rId180" Type="http://schemas.openxmlformats.org/officeDocument/2006/relationships/customXml" Target="../ink/ink178.xml"/><Relationship Id="rId18" Type="http://schemas.openxmlformats.org/officeDocument/2006/relationships/customXml" Target="../ink/ink16.xml"/><Relationship Id="rId179" Type="http://schemas.openxmlformats.org/officeDocument/2006/relationships/customXml" Target="../ink/ink177.xml"/><Relationship Id="rId178" Type="http://schemas.openxmlformats.org/officeDocument/2006/relationships/customXml" Target="../ink/ink176.xml"/><Relationship Id="rId177" Type="http://schemas.openxmlformats.org/officeDocument/2006/relationships/customXml" Target="../ink/ink175.xml"/><Relationship Id="rId176" Type="http://schemas.openxmlformats.org/officeDocument/2006/relationships/customXml" Target="../ink/ink174.xml"/><Relationship Id="rId175" Type="http://schemas.openxmlformats.org/officeDocument/2006/relationships/customXml" Target="../ink/ink173.xml"/><Relationship Id="rId174" Type="http://schemas.openxmlformats.org/officeDocument/2006/relationships/customXml" Target="../ink/ink172.xml"/><Relationship Id="rId173" Type="http://schemas.openxmlformats.org/officeDocument/2006/relationships/customXml" Target="../ink/ink171.xml"/><Relationship Id="rId172" Type="http://schemas.openxmlformats.org/officeDocument/2006/relationships/customXml" Target="../ink/ink170.xml"/><Relationship Id="rId171" Type="http://schemas.openxmlformats.org/officeDocument/2006/relationships/customXml" Target="../ink/ink169.xml"/><Relationship Id="rId170" Type="http://schemas.openxmlformats.org/officeDocument/2006/relationships/customXml" Target="../ink/ink168.xml"/><Relationship Id="rId17" Type="http://schemas.openxmlformats.org/officeDocument/2006/relationships/customXml" Target="../ink/ink15.xml"/><Relationship Id="rId169" Type="http://schemas.openxmlformats.org/officeDocument/2006/relationships/customXml" Target="../ink/ink167.xml"/><Relationship Id="rId168" Type="http://schemas.openxmlformats.org/officeDocument/2006/relationships/customXml" Target="../ink/ink166.xml"/><Relationship Id="rId167" Type="http://schemas.openxmlformats.org/officeDocument/2006/relationships/customXml" Target="../ink/ink165.xml"/><Relationship Id="rId166" Type="http://schemas.openxmlformats.org/officeDocument/2006/relationships/customXml" Target="../ink/ink164.xml"/><Relationship Id="rId165" Type="http://schemas.openxmlformats.org/officeDocument/2006/relationships/customXml" Target="../ink/ink163.xml"/><Relationship Id="rId164" Type="http://schemas.openxmlformats.org/officeDocument/2006/relationships/customXml" Target="../ink/ink162.xml"/><Relationship Id="rId163" Type="http://schemas.openxmlformats.org/officeDocument/2006/relationships/customXml" Target="../ink/ink161.xml"/><Relationship Id="rId162" Type="http://schemas.openxmlformats.org/officeDocument/2006/relationships/customXml" Target="../ink/ink160.xml"/><Relationship Id="rId161" Type="http://schemas.openxmlformats.org/officeDocument/2006/relationships/customXml" Target="../ink/ink159.xml"/><Relationship Id="rId160" Type="http://schemas.openxmlformats.org/officeDocument/2006/relationships/customXml" Target="../ink/ink158.xml"/><Relationship Id="rId16" Type="http://schemas.openxmlformats.org/officeDocument/2006/relationships/customXml" Target="../ink/ink14.xml"/><Relationship Id="rId159" Type="http://schemas.openxmlformats.org/officeDocument/2006/relationships/customXml" Target="../ink/ink157.xml"/><Relationship Id="rId158" Type="http://schemas.openxmlformats.org/officeDocument/2006/relationships/customXml" Target="../ink/ink156.xml"/><Relationship Id="rId157" Type="http://schemas.openxmlformats.org/officeDocument/2006/relationships/customXml" Target="../ink/ink155.xml"/><Relationship Id="rId156" Type="http://schemas.openxmlformats.org/officeDocument/2006/relationships/customXml" Target="../ink/ink154.xml"/><Relationship Id="rId155" Type="http://schemas.openxmlformats.org/officeDocument/2006/relationships/customXml" Target="../ink/ink153.xml"/><Relationship Id="rId154" Type="http://schemas.openxmlformats.org/officeDocument/2006/relationships/customXml" Target="../ink/ink152.xml"/><Relationship Id="rId153" Type="http://schemas.openxmlformats.org/officeDocument/2006/relationships/customXml" Target="../ink/ink151.xml"/><Relationship Id="rId152" Type="http://schemas.openxmlformats.org/officeDocument/2006/relationships/customXml" Target="../ink/ink150.xml"/><Relationship Id="rId151" Type="http://schemas.openxmlformats.org/officeDocument/2006/relationships/customXml" Target="../ink/ink149.xml"/><Relationship Id="rId150" Type="http://schemas.openxmlformats.org/officeDocument/2006/relationships/customXml" Target="../ink/ink148.xml"/><Relationship Id="rId15" Type="http://schemas.openxmlformats.org/officeDocument/2006/relationships/customXml" Target="../ink/ink13.xml"/><Relationship Id="rId149" Type="http://schemas.openxmlformats.org/officeDocument/2006/relationships/customXml" Target="../ink/ink147.xml"/><Relationship Id="rId148" Type="http://schemas.openxmlformats.org/officeDocument/2006/relationships/customXml" Target="../ink/ink146.xml"/><Relationship Id="rId147" Type="http://schemas.openxmlformats.org/officeDocument/2006/relationships/customXml" Target="../ink/ink145.xml"/><Relationship Id="rId146" Type="http://schemas.openxmlformats.org/officeDocument/2006/relationships/customXml" Target="../ink/ink144.xml"/><Relationship Id="rId145" Type="http://schemas.openxmlformats.org/officeDocument/2006/relationships/customXml" Target="../ink/ink143.xml"/><Relationship Id="rId144" Type="http://schemas.openxmlformats.org/officeDocument/2006/relationships/customXml" Target="../ink/ink142.xml"/><Relationship Id="rId143" Type="http://schemas.openxmlformats.org/officeDocument/2006/relationships/customXml" Target="../ink/ink141.xml"/><Relationship Id="rId142" Type="http://schemas.openxmlformats.org/officeDocument/2006/relationships/customXml" Target="../ink/ink140.xml"/><Relationship Id="rId141" Type="http://schemas.openxmlformats.org/officeDocument/2006/relationships/customXml" Target="../ink/ink139.xml"/><Relationship Id="rId140" Type="http://schemas.openxmlformats.org/officeDocument/2006/relationships/customXml" Target="../ink/ink138.xml"/><Relationship Id="rId14" Type="http://schemas.openxmlformats.org/officeDocument/2006/relationships/customXml" Target="../ink/ink12.xml"/><Relationship Id="rId139" Type="http://schemas.openxmlformats.org/officeDocument/2006/relationships/customXml" Target="../ink/ink137.xml"/><Relationship Id="rId138" Type="http://schemas.openxmlformats.org/officeDocument/2006/relationships/customXml" Target="../ink/ink136.xml"/><Relationship Id="rId137" Type="http://schemas.openxmlformats.org/officeDocument/2006/relationships/customXml" Target="../ink/ink135.xml"/><Relationship Id="rId136" Type="http://schemas.openxmlformats.org/officeDocument/2006/relationships/customXml" Target="../ink/ink134.xml"/><Relationship Id="rId135" Type="http://schemas.openxmlformats.org/officeDocument/2006/relationships/customXml" Target="../ink/ink133.xml"/><Relationship Id="rId134" Type="http://schemas.openxmlformats.org/officeDocument/2006/relationships/customXml" Target="../ink/ink132.xml"/><Relationship Id="rId133" Type="http://schemas.openxmlformats.org/officeDocument/2006/relationships/customXml" Target="../ink/ink131.xml"/><Relationship Id="rId132" Type="http://schemas.openxmlformats.org/officeDocument/2006/relationships/customXml" Target="../ink/ink130.xml"/><Relationship Id="rId131" Type="http://schemas.openxmlformats.org/officeDocument/2006/relationships/customXml" Target="../ink/ink129.xml"/><Relationship Id="rId130" Type="http://schemas.openxmlformats.org/officeDocument/2006/relationships/customXml" Target="../ink/ink128.xml"/><Relationship Id="rId13" Type="http://schemas.openxmlformats.org/officeDocument/2006/relationships/customXml" Target="../ink/ink11.xml"/><Relationship Id="rId129" Type="http://schemas.openxmlformats.org/officeDocument/2006/relationships/customXml" Target="../ink/ink127.xml"/><Relationship Id="rId128" Type="http://schemas.openxmlformats.org/officeDocument/2006/relationships/customXml" Target="../ink/ink126.xml"/><Relationship Id="rId127" Type="http://schemas.openxmlformats.org/officeDocument/2006/relationships/customXml" Target="../ink/ink125.xml"/><Relationship Id="rId126" Type="http://schemas.openxmlformats.org/officeDocument/2006/relationships/customXml" Target="../ink/ink124.xml"/><Relationship Id="rId125" Type="http://schemas.openxmlformats.org/officeDocument/2006/relationships/customXml" Target="../ink/ink123.xml"/><Relationship Id="rId124" Type="http://schemas.openxmlformats.org/officeDocument/2006/relationships/customXml" Target="../ink/ink122.xml"/><Relationship Id="rId123" Type="http://schemas.openxmlformats.org/officeDocument/2006/relationships/customXml" Target="../ink/ink121.xml"/><Relationship Id="rId122" Type="http://schemas.openxmlformats.org/officeDocument/2006/relationships/customXml" Target="../ink/ink120.xml"/><Relationship Id="rId121" Type="http://schemas.openxmlformats.org/officeDocument/2006/relationships/customXml" Target="../ink/ink119.xml"/><Relationship Id="rId120" Type="http://schemas.openxmlformats.org/officeDocument/2006/relationships/customXml" Target="../ink/ink118.xml"/><Relationship Id="rId12" Type="http://schemas.openxmlformats.org/officeDocument/2006/relationships/customXml" Target="../ink/ink10.xml"/><Relationship Id="rId119" Type="http://schemas.openxmlformats.org/officeDocument/2006/relationships/customXml" Target="../ink/ink117.xml"/><Relationship Id="rId118" Type="http://schemas.openxmlformats.org/officeDocument/2006/relationships/customXml" Target="../ink/ink116.xml"/><Relationship Id="rId117" Type="http://schemas.openxmlformats.org/officeDocument/2006/relationships/customXml" Target="../ink/ink115.xml"/><Relationship Id="rId116" Type="http://schemas.openxmlformats.org/officeDocument/2006/relationships/customXml" Target="../ink/ink114.xml"/><Relationship Id="rId115" Type="http://schemas.openxmlformats.org/officeDocument/2006/relationships/customXml" Target="../ink/ink113.xml"/><Relationship Id="rId114" Type="http://schemas.openxmlformats.org/officeDocument/2006/relationships/customXml" Target="../ink/ink112.xml"/><Relationship Id="rId113" Type="http://schemas.openxmlformats.org/officeDocument/2006/relationships/customXml" Target="../ink/ink111.xml"/><Relationship Id="rId112" Type="http://schemas.openxmlformats.org/officeDocument/2006/relationships/customXml" Target="../ink/ink110.xml"/><Relationship Id="rId111" Type="http://schemas.openxmlformats.org/officeDocument/2006/relationships/customXml" Target="../ink/ink109.xml"/><Relationship Id="rId110" Type="http://schemas.openxmlformats.org/officeDocument/2006/relationships/customXml" Target="../ink/ink108.xml"/><Relationship Id="rId11" Type="http://schemas.openxmlformats.org/officeDocument/2006/relationships/customXml" Target="../ink/ink9.xml"/><Relationship Id="rId109" Type="http://schemas.openxmlformats.org/officeDocument/2006/relationships/customXml" Target="../ink/ink107.xml"/><Relationship Id="rId108" Type="http://schemas.openxmlformats.org/officeDocument/2006/relationships/customXml" Target="../ink/ink106.xml"/><Relationship Id="rId107" Type="http://schemas.openxmlformats.org/officeDocument/2006/relationships/customXml" Target="../ink/ink105.xml"/><Relationship Id="rId106" Type="http://schemas.openxmlformats.org/officeDocument/2006/relationships/customXml" Target="../ink/ink104.xml"/><Relationship Id="rId105" Type="http://schemas.openxmlformats.org/officeDocument/2006/relationships/customXml" Target="../ink/ink103.xml"/><Relationship Id="rId104" Type="http://schemas.openxmlformats.org/officeDocument/2006/relationships/customXml" Target="../ink/ink102.xml"/><Relationship Id="rId103" Type="http://schemas.openxmlformats.org/officeDocument/2006/relationships/customXml" Target="../ink/ink101.xml"/><Relationship Id="rId102" Type="http://schemas.openxmlformats.org/officeDocument/2006/relationships/customXml" Target="../ink/ink100.xml"/><Relationship Id="rId101" Type="http://schemas.openxmlformats.org/officeDocument/2006/relationships/customXml" Target="../ink/ink99.xml"/><Relationship Id="rId100" Type="http://schemas.openxmlformats.org/officeDocument/2006/relationships/customXml" Target="../ink/ink98.xml"/><Relationship Id="rId10" Type="http://schemas.openxmlformats.org/officeDocument/2006/relationships/customXml" Target="../ink/ink8.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9" Type="http://schemas.openxmlformats.org/officeDocument/2006/relationships/customXml" Target="../ink/ink280.xml"/><Relationship Id="rId98" Type="http://schemas.openxmlformats.org/officeDocument/2006/relationships/customXml" Target="../ink/ink279.xml"/><Relationship Id="rId97" Type="http://schemas.openxmlformats.org/officeDocument/2006/relationships/customXml" Target="../ink/ink278.xml"/><Relationship Id="rId96" Type="http://schemas.openxmlformats.org/officeDocument/2006/relationships/customXml" Target="../ink/ink277.xml"/><Relationship Id="rId95" Type="http://schemas.openxmlformats.org/officeDocument/2006/relationships/customXml" Target="../ink/ink276.xml"/><Relationship Id="rId94" Type="http://schemas.openxmlformats.org/officeDocument/2006/relationships/customXml" Target="../ink/ink275.xml"/><Relationship Id="rId93" Type="http://schemas.openxmlformats.org/officeDocument/2006/relationships/customXml" Target="../ink/ink274.xml"/><Relationship Id="rId92" Type="http://schemas.openxmlformats.org/officeDocument/2006/relationships/customXml" Target="../ink/ink273.xml"/><Relationship Id="rId91" Type="http://schemas.openxmlformats.org/officeDocument/2006/relationships/customXml" Target="../ink/ink272.xml"/><Relationship Id="rId90" Type="http://schemas.openxmlformats.org/officeDocument/2006/relationships/customXml" Target="../ink/ink271.xml"/><Relationship Id="rId9" Type="http://schemas.openxmlformats.org/officeDocument/2006/relationships/customXml" Target="../ink/ink190.xml"/><Relationship Id="rId89" Type="http://schemas.openxmlformats.org/officeDocument/2006/relationships/customXml" Target="../ink/ink270.xml"/><Relationship Id="rId88" Type="http://schemas.openxmlformats.org/officeDocument/2006/relationships/customXml" Target="../ink/ink269.xml"/><Relationship Id="rId87" Type="http://schemas.openxmlformats.org/officeDocument/2006/relationships/customXml" Target="../ink/ink268.xml"/><Relationship Id="rId86" Type="http://schemas.openxmlformats.org/officeDocument/2006/relationships/customXml" Target="../ink/ink267.xml"/><Relationship Id="rId85" Type="http://schemas.openxmlformats.org/officeDocument/2006/relationships/customXml" Target="../ink/ink266.xml"/><Relationship Id="rId84" Type="http://schemas.openxmlformats.org/officeDocument/2006/relationships/customXml" Target="../ink/ink265.xml"/><Relationship Id="rId83" Type="http://schemas.openxmlformats.org/officeDocument/2006/relationships/customXml" Target="../ink/ink264.xml"/><Relationship Id="rId82" Type="http://schemas.openxmlformats.org/officeDocument/2006/relationships/customXml" Target="../ink/ink263.xml"/><Relationship Id="rId81" Type="http://schemas.openxmlformats.org/officeDocument/2006/relationships/customXml" Target="../ink/ink262.xml"/><Relationship Id="rId80" Type="http://schemas.openxmlformats.org/officeDocument/2006/relationships/customXml" Target="../ink/ink261.xml"/><Relationship Id="rId8" Type="http://schemas.openxmlformats.org/officeDocument/2006/relationships/customXml" Target="../ink/ink189.xml"/><Relationship Id="rId79" Type="http://schemas.openxmlformats.org/officeDocument/2006/relationships/customXml" Target="../ink/ink260.xml"/><Relationship Id="rId78" Type="http://schemas.openxmlformats.org/officeDocument/2006/relationships/customXml" Target="../ink/ink259.xml"/><Relationship Id="rId77" Type="http://schemas.openxmlformats.org/officeDocument/2006/relationships/customXml" Target="../ink/ink258.xml"/><Relationship Id="rId76" Type="http://schemas.openxmlformats.org/officeDocument/2006/relationships/customXml" Target="../ink/ink257.xml"/><Relationship Id="rId75" Type="http://schemas.openxmlformats.org/officeDocument/2006/relationships/customXml" Target="../ink/ink256.xml"/><Relationship Id="rId74" Type="http://schemas.openxmlformats.org/officeDocument/2006/relationships/customXml" Target="../ink/ink255.xml"/><Relationship Id="rId73" Type="http://schemas.openxmlformats.org/officeDocument/2006/relationships/customXml" Target="../ink/ink254.xml"/><Relationship Id="rId72" Type="http://schemas.openxmlformats.org/officeDocument/2006/relationships/customXml" Target="../ink/ink253.xml"/><Relationship Id="rId71" Type="http://schemas.openxmlformats.org/officeDocument/2006/relationships/customXml" Target="../ink/ink252.xml"/><Relationship Id="rId70" Type="http://schemas.openxmlformats.org/officeDocument/2006/relationships/customXml" Target="../ink/ink251.xml"/><Relationship Id="rId7" Type="http://schemas.openxmlformats.org/officeDocument/2006/relationships/customXml" Target="../ink/ink188.xml"/><Relationship Id="rId69" Type="http://schemas.openxmlformats.org/officeDocument/2006/relationships/customXml" Target="../ink/ink250.xml"/><Relationship Id="rId68" Type="http://schemas.openxmlformats.org/officeDocument/2006/relationships/customXml" Target="../ink/ink249.xml"/><Relationship Id="rId67" Type="http://schemas.openxmlformats.org/officeDocument/2006/relationships/customXml" Target="../ink/ink248.xml"/><Relationship Id="rId66" Type="http://schemas.openxmlformats.org/officeDocument/2006/relationships/customXml" Target="../ink/ink247.xml"/><Relationship Id="rId65" Type="http://schemas.openxmlformats.org/officeDocument/2006/relationships/customXml" Target="../ink/ink246.xml"/><Relationship Id="rId64" Type="http://schemas.openxmlformats.org/officeDocument/2006/relationships/customXml" Target="../ink/ink245.xml"/><Relationship Id="rId63" Type="http://schemas.openxmlformats.org/officeDocument/2006/relationships/customXml" Target="../ink/ink244.xml"/><Relationship Id="rId62" Type="http://schemas.openxmlformats.org/officeDocument/2006/relationships/customXml" Target="../ink/ink243.xml"/><Relationship Id="rId61" Type="http://schemas.openxmlformats.org/officeDocument/2006/relationships/customXml" Target="../ink/ink242.xml"/><Relationship Id="rId60" Type="http://schemas.openxmlformats.org/officeDocument/2006/relationships/customXml" Target="../ink/ink241.xml"/><Relationship Id="rId6" Type="http://schemas.openxmlformats.org/officeDocument/2006/relationships/customXml" Target="../ink/ink187.xml"/><Relationship Id="rId59" Type="http://schemas.openxmlformats.org/officeDocument/2006/relationships/customXml" Target="../ink/ink240.xml"/><Relationship Id="rId58" Type="http://schemas.openxmlformats.org/officeDocument/2006/relationships/customXml" Target="../ink/ink239.xml"/><Relationship Id="rId57" Type="http://schemas.openxmlformats.org/officeDocument/2006/relationships/customXml" Target="../ink/ink238.xml"/><Relationship Id="rId56" Type="http://schemas.openxmlformats.org/officeDocument/2006/relationships/customXml" Target="../ink/ink237.xml"/><Relationship Id="rId55" Type="http://schemas.openxmlformats.org/officeDocument/2006/relationships/customXml" Target="../ink/ink236.xml"/><Relationship Id="rId54" Type="http://schemas.openxmlformats.org/officeDocument/2006/relationships/customXml" Target="../ink/ink235.xml"/><Relationship Id="rId53" Type="http://schemas.openxmlformats.org/officeDocument/2006/relationships/customXml" Target="../ink/ink234.xml"/><Relationship Id="rId52" Type="http://schemas.openxmlformats.org/officeDocument/2006/relationships/customXml" Target="../ink/ink233.xml"/><Relationship Id="rId51" Type="http://schemas.openxmlformats.org/officeDocument/2006/relationships/customXml" Target="../ink/ink232.xml"/><Relationship Id="rId50" Type="http://schemas.openxmlformats.org/officeDocument/2006/relationships/customXml" Target="../ink/ink231.xml"/><Relationship Id="rId5" Type="http://schemas.openxmlformats.org/officeDocument/2006/relationships/customXml" Target="../ink/ink186.xml"/><Relationship Id="rId49" Type="http://schemas.openxmlformats.org/officeDocument/2006/relationships/customXml" Target="../ink/ink230.xml"/><Relationship Id="rId48" Type="http://schemas.openxmlformats.org/officeDocument/2006/relationships/customXml" Target="../ink/ink229.xml"/><Relationship Id="rId47" Type="http://schemas.openxmlformats.org/officeDocument/2006/relationships/customXml" Target="../ink/ink228.xml"/><Relationship Id="rId46" Type="http://schemas.openxmlformats.org/officeDocument/2006/relationships/customXml" Target="../ink/ink227.xml"/><Relationship Id="rId45" Type="http://schemas.openxmlformats.org/officeDocument/2006/relationships/customXml" Target="../ink/ink226.xml"/><Relationship Id="rId44" Type="http://schemas.openxmlformats.org/officeDocument/2006/relationships/customXml" Target="../ink/ink225.xml"/><Relationship Id="rId43" Type="http://schemas.openxmlformats.org/officeDocument/2006/relationships/customXml" Target="../ink/ink224.xml"/><Relationship Id="rId42" Type="http://schemas.openxmlformats.org/officeDocument/2006/relationships/customXml" Target="../ink/ink223.xml"/><Relationship Id="rId41" Type="http://schemas.openxmlformats.org/officeDocument/2006/relationships/customXml" Target="../ink/ink222.xml"/><Relationship Id="rId40" Type="http://schemas.openxmlformats.org/officeDocument/2006/relationships/customXml" Target="../ink/ink221.xml"/><Relationship Id="rId4" Type="http://schemas.openxmlformats.org/officeDocument/2006/relationships/customXml" Target="../ink/ink185.xml"/><Relationship Id="rId39" Type="http://schemas.openxmlformats.org/officeDocument/2006/relationships/customXml" Target="../ink/ink220.xml"/><Relationship Id="rId38" Type="http://schemas.openxmlformats.org/officeDocument/2006/relationships/customXml" Target="../ink/ink219.xml"/><Relationship Id="rId37" Type="http://schemas.openxmlformats.org/officeDocument/2006/relationships/customXml" Target="../ink/ink218.xml"/><Relationship Id="rId36" Type="http://schemas.openxmlformats.org/officeDocument/2006/relationships/customXml" Target="../ink/ink217.xml"/><Relationship Id="rId35" Type="http://schemas.openxmlformats.org/officeDocument/2006/relationships/customXml" Target="../ink/ink216.xml"/><Relationship Id="rId34" Type="http://schemas.openxmlformats.org/officeDocument/2006/relationships/customXml" Target="../ink/ink215.xml"/><Relationship Id="rId33" Type="http://schemas.openxmlformats.org/officeDocument/2006/relationships/customXml" Target="../ink/ink214.xml"/><Relationship Id="rId32" Type="http://schemas.openxmlformats.org/officeDocument/2006/relationships/customXml" Target="../ink/ink213.xml"/><Relationship Id="rId31" Type="http://schemas.openxmlformats.org/officeDocument/2006/relationships/customXml" Target="../ink/ink212.xml"/><Relationship Id="rId30" Type="http://schemas.openxmlformats.org/officeDocument/2006/relationships/customXml" Target="../ink/ink211.xml"/><Relationship Id="rId3" Type="http://schemas.openxmlformats.org/officeDocument/2006/relationships/customXml" Target="../ink/ink184.xml"/><Relationship Id="rId29" Type="http://schemas.openxmlformats.org/officeDocument/2006/relationships/customXml" Target="../ink/ink210.xml"/><Relationship Id="rId28" Type="http://schemas.openxmlformats.org/officeDocument/2006/relationships/customXml" Target="../ink/ink209.xml"/><Relationship Id="rId27" Type="http://schemas.openxmlformats.org/officeDocument/2006/relationships/customXml" Target="../ink/ink208.xml"/><Relationship Id="rId26" Type="http://schemas.openxmlformats.org/officeDocument/2006/relationships/customXml" Target="../ink/ink207.xml"/><Relationship Id="rId25" Type="http://schemas.openxmlformats.org/officeDocument/2006/relationships/customXml" Target="../ink/ink206.xml"/><Relationship Id="rId24" Type="http://schemas.openxmlformats.org/officeDocument/2006/relationships/customXml" Target="../ink/ink205.xml"/><Relationship Id="rId23" Type="http://schemas.openxmlformats.org/officeDocument/2006/relationships/customXml" Target="../ink/ink204.xml"/><Relationship Id="rId22" Type="http://schemas.openxmlformats.org/officeDocument/2006/relationships/customXml" Target="../ink/ink203.xml"/><Relationship Id="rId21" Type="http://schemas.openxmlformats.org/officeDocument/2006/relationships/customXml" Target="../ink/ink202.xml"/><Relationship Id="rId20" Type="http://schemas.openxmlformats.org/officeDocument/2006/relationships/customXml" Target="../ink/ink201.xml"/><Relationship Id="rId2" Type="http://schemas.openxmlformats.org/officeDocument/2006/relationships/image" Target="../media/image5.png"/><Relationship Id="rId19" Type="http://schemas.openxmlformats.org/officeDocument/2006/relationships/customXml" Target="../ink/ink200.xml"/><Relationship Id="rId18" Type="http://schemas.openxmlformats.org/officeDocument/2006/relationships/customXml" Target="../ink/ink199.xml"/><Relationship Id="rId17" Type="http://schemas.openxmlformats.org/officeDocument/2006/relationships/customXml" Target="../ink/ink198.xml"/><Relationship Id="rId16" Type="http://schemas.openxmlformats.org/officeDocument/2006/relationships/customXml" Target="../ink/ink197.xml"/><Relationship Id="rId15" Type="http://schemas.openxmlformats.org/officeDocument/2006/relationships/customXml" Target="../ink/ink196.xml"/><Relationship Id="rId14" Type="http://schemas.openxmlformats.org/officeDocument/2006/relationships/customXml" Target="../ink/ink195.xml"/><Relationship Id="rId132" Type="http://schemas.openxmlformats.org/officeDocument/2006/relationships/slideLayout" Target="../slideLayouts/slideLayout7.xml"/><Relationship Id="rId131" Type="http://schemas.openxmlformats.org/officeDocument/2006/relationships/customXml" Target="../ink/ink312.xml"/><Relationship Id="rId130" Type="http://schemas.openxmlformats.org/officeDocument/2006/relationships/customXml" Target="../ink/ink311.xml"/><Relationship Id="rId13" Type="http://schemas.openxmlformats.org/officeDocument/2006/relationships/customXml" Target="../ink/ink194.xml"/><Relationship Id="rId129" Type="http://schemas.openxmlformats.org/officeDocument/2006/relationships/customXml" Target="../ink/ink310.xml"/><Relationship Id="rId128" Type="http://schemas.openxmlformats.org/officeDocument/2006/relationships/customXml" Target="../ink/ink309.xml"/><Relationship Id="rId127" Type="http://schemas.openxmlformats.org/officeDocument/2006/relationships/customXml" Target="../ink/ink308.xml"/><Relationship Id="rId126" Type="http://schemas.openxmlformats.org/officeDocument/2006/relationships/customXml" Target="../ink/ink307.xml"/><Relationship Id="rId125" Type="http://schemas.openxmlformats.org/officeDocument/2006/relationships/customXml" Target="../ink/ink306.xml"/><Relationship Id="rId124" Type="http://schemas.openxmlformats.org/officeDocument/2006/relationships/customXml" Target="../ink/ink305.xml"/><Relationship Id="rId123" Type="http://schemas.openxmlformats.org/officeDocument/2006/relationships/customXml" Target="../ink/ink304.xml"/><Relationship Id="rId122" Type="http://schemas.openxmlformats.org/officeDocument/2006/relationships/customXml" Target="../ink/ink303.xml"/><Relationship Id="rId121" Type="http://schemas.openxmlformats.org/officeDocument/2006/relationships/customXml" Target="../ink/ink302.xml"/><Relationship Id="rId120" Type="http://schemas.openxmlformats.org/officeDocument/2006/relationships/customXml" Target="../ink/ink301.xml"/><Relationship Id="rId12" Type="http://schemas.openxmlformats.org/officeDocument/2006/relationships/customXml" Target="../ink/ink193.xml"/><Relationship Id="rId119" Type="http://schemas.openxmlformats.org/officeDocument/2006/relationships/customXml" Target="../ink/ink300.xml"/><Relationship Id="rId118" Type="http://schemas.openxmlformats.org/officeDocument/2006/relationships/customXml" Target="../ink/ink299.xml"/><Relationship Id="rId117" Type="http://schemas.openxmlformats.org/officeDocument/2006/relationships/customXml" Target="../ink/ink298.xml"/><Relationship Id="rId116" Type="http://schemas.openxmlformats.org/officeDocument/2006/relationships/customXml" Target="../ink/ink297.xml"/><Relationship Id="rId115" Type="http://schemas.openxmlformats.org/officeDocument/2006/relationships/customXml" Target="../ink/ink296.xml"/><Relationship Id="rId114" Type="http://schemas.openxmlformats.org/officeDocument/2006/relationships/customXml" Target="../ink/ink295.xml"/><Relationship Id="rId113" Type="http://schemas.openxmlformats.org/officeDocument/2006/relationships/customXml" Target="../ink/ink294.xml"/><Relationship Id="rId112" Type="http://schemas.openxmlformats.org/officeDocument/2006/relationships/customXml" Target="../ink/ink293.xml"/><Relationship Id="rId111" Type="http://schemas.openxmlformats.org/officeDocument/2006/relationships/customXml" Target="../ink/ink292.xml"/><Relationship Id="rId110" Type="http://schemas.openxmlformats.org/officeDocument/2006/relationships/customXml" Target="../ink/ink291.xml"/><Relationship Id="rId11" Type="http://schemas.openxmlformats.org/officeDocument/2006/relationships/customXml" Target="../ink/ink192.xml"/><Relationship Id="rId109" Type="http://schemas.openxmlformats.org/officeDocument/2006/relationships/customXml" Target="../ink/ink290.xml"/><Relationship Id="rId108" Type="http://schemas.openxmlformats.org/officeDocument/2006/relationships/customXml" Target="../ink/ink289.xml"/><Relationship Id="rId107" Type="http://schemas.openxmlformats.org/officeDocument/2006/relationships/customXml" Target="../ink/ink288.xml"/><Relationship Id="rId106" Type="http://schemas.openxmlformats.org/officeDocument/2006/relationships/customXml" Target="../ink/ink287.xml"/><Relationship Id="rId105" Type="http://schemas.openxmlformats.org/officeDocument/2006/relationships/customXml" Target="../ink/ink286.xml"/><Relationship Id="rId104" Type="http://schemas.openxmlformats.org/officeDocument/2006/relationships/customXml" Target="../ink/ink285.xml"/><Relationship Id="rId103" Type="http://schemas.openxmlformats.org/officeDocument/2006/relationships/customXml" Target="../ink/ink284.xml"/><Relationship Id="rId102" Type="http://schemas.openxmlformats.org/officeDocument/2006/relationships/customXml" Target="../ink/ink283.xml"/><Relationship Id="rId101" Type="http://schemas.openxmlformats.org/officeDocument/2006/relationships/customXml" Target="../ink/ink282.xml"/><Relationship Id="rId100" Type="http://schemas.openxmlformats.org/officeDocument/2006/relationships/customXml" Target="../ink/ink281.xml"/><Relationship Id="rId10" Type="http://schemas.openxmlformats.org/officeDocument/2006/relationships/customXml" Target="../ink/ink19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99" Type="http://schemas.openxmlformats.org/officeDocument/2006/relationships/customXml" Target="../ink/ink409.xml"/><Relationship Id="rId98" Type="http://schemas.openxmlformats.org/officeDocument/2006/relationships/customXml" Target="../ink/ink408.xml"/><Relationship Id="rId97" Type="http://schemas.openxmlformats.org/officeDocument/2006/relationships/customXml" Target="../ink/ink407.xml"/><Relationship Id="rId96" Type="http://schemas.openxmlformats.org/officeDocument/2006/relationships/customXml" Target="../ink/ink406.xml"/><Relationship Id="rId95" Type="http://schemas.openxmlformats.org/officeDocument/2006/relationships/customXml" Target="../ink/ink405.xml"/><Relationship Id="rId94" Type="http://schemas.openxmlformats.org/officeDocument/2006/relationships/customXml" Target="../ink/ink404.xml"/><Relationship Id="rId93" Type="http://schemas.openxmlformats.org/officeDocument/2006/relationships/customXml" Target="../ink/ink403.xml"/><Relationship Id="rId92" Type="http://schemas.openxmlformats.org/officeDocument/2006/relationships/customXml" Target="../ink/ink402.xml"/><Relationship Id="rId91" Type="http://schemas.openxmlformats.org/officeDocument/2006/relationships/customXml" Target="../ink/ink401.xml"/><Relationship Id="rId90" Type="http://schemas.openxmlformats.org/officeDocument/2006/relationships/customXml" Target="../ink/ink400.xml"/><Relationship Id="rId9" Type="http://schemas.openxmlformats.org/officeDocument/2006/relationships/customXml" Target="../ink/ink319.xml"/><Relationship Id="rId89" Type="http://schemas.openxmlformats.org/officeDocument/2006/relationships/customXml" Target="../ink/ink399.xml"/><Relationship Id="rId88" Type="http://schemas.openxmlformats.org/officeDocument/2006/relationships/customXml" Target="../ink/ink398.xml"/><Relationship Id="rId87" Type="http://schemas.openxmlformats.org/officeDocument/2006/relationships/customXml" Target="../ink/ink397.xml"/><Relationship Id="rId86" Type="http://schemas.openxmlformats.org/officeDocument/2006/relationships/customXml" Target="../ink/ink396.xml"/><Relationship Id="rId85" Type="http://schemas.openxmlformats.org/officeDocument/2006/relationships/customXml" Target="../ink/ink395.xml"/><Relationship Id="rId84" Type="http://schemas.openxmlformats.org/officeDocument/2006/relationships/customXml" Target="../ink/ink394.xml"/><Relationship Id="rId83" Type="http://schemas.openxmlformats.org/officeDocument/2006/relationships/customXml" Target="../ink/ink393.xml"/><Relationship Id="rId82" Type="http://schemas.openxmlformats.org/officeDocument/2006/relationships/customXml" Target="../ink/ink392.xml"/><Relationship Id="rId81" Type="http://schemas.openxmlformats.org/officeDocument/2006/relationships/customXml" Target="../ink/ink391.xml"/><Relationship Id="rId80" Type="http://schemas.openxmlformats.org/officeDocument/2006/relationships/customXml" Target="../ink/ink390.xml"/><Relationship Id="rId8" Type="http://schemas.openxmlformats.org/officeDocument/2006/relationships/customXml" Target="../ink/ink318.xml"/><Relationship Id="rId79" Type="http://schemas.openxmlformats.org/officeDocument/2006/relationships/customXml" Target="../ink/ink389.xml"/><Relationship Id="rId78" Type="http://schemas.openxmlformats.org/officeDocument/2006/relationships/customXml" Target="../ink/ink388.xml"/><Relationship Id="rId77" Type="http://schemas.openxmlformats.org/officeDocument/2006/relationships/customXml" Target="../ink/ink387.xml"/><Relationship Id="rId76" Type="http://schemas.openxmlformats.org/officeDocument/2006/relationships/customXml" Target="../ink/ink386.xml"/><Relationship Id="rId75" Type="http://schemas.openxmlformats.org/officeDocument/2006/relationships/customXml" Target="../ink/ink385.xml"/><Relationship Id="rId74" Type="http://schemas.openxmlformats.org/officeDocument/2006/relationships/customXml" Target="../ink/ink384.xml"/><Relationship Id="rId73" Type="http://schemas.openxmlformats.org/officeDocument/2006/relationships/customXml" Target="../ink/ink383.xml"/><Relationship Id="rId72" Type="http://schemas.openxmlformats.org/officeDocument/2006/relationships/customXml" Target="../ink/ink382.xml"/><Relationship Id="rId71" Type="http://schemas.openxmlformats.org/officeDocument/2006/relationships/customXml" Target="../ink/ink381.xml"/><Relationship Id="rId70" Type="http://schemas.openxmlformats.org/officeDocument/2006/relationships/customXml" Target="../ink/ink380.xml"/><Relationship Id="rId7" Type="http://schemas.openxmlformats.org/officeDocument/2006/relationships/customXml" Target="../ink/ink317.xml"/><Relationship Id="rId69" Type="http://schemas.openxmlformats.org/officeDocument/2006/relationships/customXml" Target="../ink/ink379.xml"/><Relationship Id="rId68" Type="http://schemas.openxmlformats.org/officeDocument/2006/relationships/customXml" Target="../ink/ink378.xml"/><Relationship Id="rId67" Type="http://schemas.openxmlformats.org/officeDocument/2006/relationships/customXml" Target="../ink/ink377.xml"/><Relationship Id="rId66" Type="http://schemas.openxmlformats.org/officeDocument/2006/relationships/customXml" Target="../ink/ink376.xml"/><Relationship Id="rId65" Type="http://schemas.openxmlformats.org/officeDocument/2006/relationships/customXml" Target="../ink/ink375.xml"/><Relationship Id="rId64" Type="http://schemas.openxmlformats.org/officeDocument/2006/relationships/customXml" Target="../ink/ink374.xml"/><Relationship Id="rId63" Type="http://schemas.openxmlformats.org/officeDocument/2006/relationships/customXml" Target="../ink/ink373.xml"/><Relationship Id="rId62" Type="http://schemas.openxmlformats.org/officeDocument/2006/relationships/customXml" Target="../ink/ink372.xml"/><Relationship Id="rId61" Type="http://schemas.openxmlformats.org/officeDocument/2006/relationships/customXml" Target="../ink/ink371.xml"/><Relationship Id="rId60" Type="http://schemas.openxmlformats.org/officeDocument/2006/relationships/customXml" Target="../ink/ink370.xml"/><Relationship Id="rId6" Type="http://schemas.openxmlformats.org/officeDocument/2006/relationships/customXml" Target="../ink/ink316.xml"/><Relationship Id="rId59" Type="http://schemas.openxmlformats.org/officeDocument/2006/relationships/customXml" Target="../ink/ink369.xml"/><Relationship Id="rId58" Type="http://schemas.openxmlformats.org/officeDocument/2006/relationships/customXml" Target="../ink/ink368.xml"/><Relationship Id="rId57" Type="http://schemas.openxmlformats.org/officeDocument/2006/relationships/customXml" Target="../ink/ink367.xml"/><Relationship Id="rId56" Type="http://schemas.openxmlformats.org/officeDocument/2006/relationships/customXml" Target="../ink/ink366.xml"/><Relationship Id="rId55" Type="http://schemas.openxmlformats.org/officeDocument/2006/relationships/customXml" Target="../ink/ink365.xml"/><Relationship Id="rId54" Type="http://schemas.openxmlformats.org/officeDocument/2006/relationships/customXml" Target="../ink/ink364.xml"/><Relationship Id="rId53" Type="http://schemas.openxmlformats.org/officeDocument/2006/relationships/customXml" Target="../ink/ink363.xml"/><Relationship Id="rId52" Type="http://schemas.openxmlformats.org/officeDocument/2006/relationships/customXml" Target="../ink/ink362.xml"/><Relationship Id="rId51" Type="http://schemas.openxmlformats.org/officeDocument/2006/relationships/customXml" Target="../ink/ink361.xml"/><Relationship Id="rId50" Type="http://schemas.openxmlformats.org/officeDocument/2006/relationships/customXml" Target="../ink/ink360.xml"/><Relationship Id="rId5" Type="http://schemas.openxmlformats.org/officeDocument/2006/relationships/customXml" Target="../ink/ink315.xml"/><Relationship Id="rId49" Type="http://schemas.openxmlformats.org/officeDocument/2006/relationships/customXml" Target="../ink/ink359.xml"/><Relationship Id="rId48" Type="http://schemas.openxmlformats.org/officeDocument/2006/relationships/customXml" Target="../ink/ink358.xml"/><Relationship Id="rId47" Type="http://schemas.openxmlformats.org/officeDocument/2006/relationships/customXml" Target="../ink/ink357.xml"/><Relationship Id="rId46" Type="http://schemas.openxmlformats.org/officeDocument/2006/relationships/customXml" Target="../ink/ink356.xml"/><Relationship Id="rId45" Type="http://schemas.openxmlformats.org/officeDocument/2006/relationships/customXml" Target="../ink/ink355.xml"/><Relationship Id="rId44" Type="http://schemas.openxmlformats.org/officeDocument/2006/relationships/customXml" Target="../ink/ink354.xml"/><Relationship Id="rId43" Type="http://schemas.openxmlformats.org/officeDocument/2006/relationships/customXml" Target="../ink/ink353.xml"/><Relationship Id="rId42" Type="http://schemas.openxmlformats.org/officeDocument/2006/relationships/customXml" Target="../ink/ink352.xml"/><Relationship Id="rId41" Type="http://schemas.openxmlformats.org/officeDocument/2006/relationships/customXml" Target="../ink/ink351.xml"/><Relationship Id="rId40" Type="http://schemas.openxmlformats.org/officeDocument/2006/relationships/customXml" Target="../ink/ink350.xml"/><Relationship Id="rId4" Type="http://schemas.openxmlformats.org/officeDocument/2006/relationships/customXml" Target="../ink/ink314.xml"/><Relationship Id="rId39" Type="http://schemas.openxmlformats.org/officeDocument/2006/relationships/customXml" Target="../ink/ink349.xml"/><Relationship Id="rId38" Type="http://schemas.openxmlformats.org/officeDocument/2006/relationships/customXml" Target="../ink/ink348.xml"/><Relationship Id="rId37" Type="http://schemas.openxmlformats.org/officeDocument/2006/relationships/customXml" Target="../ink/ink347.xml"/><Relationship Id="rId36" Type="http://schemas.openxmlformats.org/officeDocument/2006/relationships/customXml" Target="../ink/ink346.xml"/><Relationship Id="rId35" Type="http://schemas.openxmlformats.org/officeDocument/2006/relationships/customXml" Target="../ink/ink345.xml"/><Relationship Id="rId34" Type="http://schemas.openxmlformats.org/officeDocument/2006/relationships/customXml" Target="../ink/ink344.xml"/><Relationship Id="rId33" Type="http://schemas.openxmlformats.org/officeDocument/2006/relationships/customXml" Target="../ink/ink343.xml"/><Relationship Id="rId32" Type="http://schemas.openxmlformats.org/officeDocument/2006/relationships/customXml" Target="../ink/ink342.xml"/><Relationship Id="rId31" Type="http://schemas.openxmlformats.org/officeDocument/2006/relationships/customXml" Target="../ink/ink341.xml"/><Relationship Id="rId30" Type="http://schemas.openxmlformats.org/officeDocument/2006/relationships/customXml" Target="../ink/ink340.xml"/><Relationship Id="rId3" Type="http://schemas.openxmlformats.org/officeDocument/2006/relationships/customXml" Target="../ink/ink313.xml"/><Relationship Id="rId29" Type="http://schemas.openxmlformats.org/officeDocument/2006/relationships/customXml" Target="../ink/ink339.xml"/><Relationship Id="rId28" Type="http://schemas.openxmlformats.org/officeDocument/2006/relationships/customXml" Target="../ink/ink338.xml"/><Relationship Id="rId27" Type="http://schemas.openxmlformats.org/officeDocument/2006/relationships/customXml" Target="../ink/ink337.xml"/><Relationship Id="rId26" Type="http://schemas.openxmlformats.org/officeDocument/2006/relationships/customXml" Target="../ink/ink336.xml"/><Relationship Id="rId25" Type="http://schemas.openxmlformats.org/officeDocument/2006/relationships/customXml" Target="../ink/ink335.xml"/><Relationship Id="rId24" Type="http://schemas.openxmlformats.org/officeDocument/2006/relationships/customXml" Target="../ink/ink334.xml"/><Relationship Id="rId23" Type="http://schemas.openxmlformats.org/officeDocument/2006/relationships/customXml" Target="../ink/ink333.xml"/><Relationship Id="rId22" Type="http://schemas.openxmlformats.org/officeDocument/2006/relationships/customXml" Target="../ink/ink332.xml"/><Relationship Id="rId21" Type="http://schemas.openxmlformats.org/officeDocument/2006/relationships/customXml" Target="../ink/ink331.xml"/><Relationship Id="rId20" Type="http://schemas.openxmlformats.org/officeDocument/2006/relationships/customXml" Target="../ink/ink330.xml"/><Relationship Id="rId2" Type="http://schemas.openxmlformats.org/officeDocument/2006/relationships/image" Target="../media/image6.png"/><Relationship Id="rId19" Type="http://schemas.openxmlformats.org/officeDocument/2006/relationships/customXml" Target="../ink/ink329.xml"/><Relationship Id="rId18" Type="http://schemas.openxmlformats.org/officeDocument/2006/relationships/customXml" Target="../ink/ink328.xml"/><Relationship Id="rId17" Type="http://schemas.openxmlformats.org/officeDocument/2006/relationships/customXml" Target="../ink/ink327.xml"/><Relationship Id="rId16" Type="http://schemas.openxmlformats.org/officeDocument/2006/relationships/customXml" Target="../ink/ink326.xml"/><Relationship Id="rId15" Type="http://schemas.openxmlformats.org/officeDocument/2006/relationships/customXml" Target="../ink/ink325.xml"/><Relationship Id="rId143" Type="http://schemas.openxmlformats.org/officeDocument/2006/relationships/slideLayout" Target="../slideLayouts/slideLayout7.xml"/><Relationship Id="rId142" Type="http://schemas.openxmlformats.org/officeDocument/2006/relationships/customXml" Target="../ink/ink452.xml"/><Relationship Id="rId141" Type="http://schemas.openxmlformats.org/officeDocument/2006/relationships/customXml" Target="../ink/ink451.xml"/><Relationship Id="rId140" Type="http://schemas.openxmlformats.org/officeDocument/2006/relationships/customXml" Target="../ink/ink450.xml"/><Relationship Id="rId14" Type="http://schemas.openxmlformats.org/officeDocument/2006/relationships/customXml" Target="../ink/ink324.xml"/><Relationship Id="rId139" Type="http://schemas.openxmlformats.org/officeDocument/2006/relationships/customXml" Target="../ink/ink449.xml"/><Relationship Id="rId138" Type="http://schemas.openxmlformats.org/officeDocument/2006/relationships/customXml" Target="../ink/ink448.xml"/><Relationship Id="rId137" Type="http://schemas.openxmlformats.org/officeDocument/2006/relationships/customXml" Target="../ink/ink447.xml"/><Relationship Id="rId136" Type="http://schemas.openxmlformats.org/officeDocument/2006/relationships/customXml" Target="../ink/ink446.xml"/><Relationship Id="rId135" Type="http://schemas.openxmlformats.org/officeDocument/2006/relationships/customXml" Target="../ink/ink445.xml"/><Relationship Id="rId134" Type="http://schemas.openxmlformats.org/officeDocument/2006/relationships/customXml" Target="../ink/ink444.xml"/><Relationship Id="rId133" Type="http://schemas.openxmlformats.org/officeDocument/2006/relationships/customXml" Target="../ink/ink443.xml"/><Relationship Id="rId132" Type="http://schemas.openxmlformats.org/officeDocument/2006/relationships/customXml" Target="../ink/ink442.xml"/><Relationship Id="rId131" Type="http://schemas.openxmlformats.org/officeDocument/2006/relationships/customXml" Target="../ink/ink441.xml"/><Relationship Id="rId130" Type="http://schemas.openxmlformats.org/officeDocument/2006/relationships/customXml" Target="../ink/ink440.xml"/><Relationship Id="rId13" Type="http://schemas.openxmlformats.org/officeDocument/2006/relationships/customXml" Target="../ink/ink323.xml"/><Relationship Id="rId129" Type="http://schemas.openxmlformats.org/officeDocument/2006/relationships/customXml" Target="../ink/ink439.xml"/><Relationship Id="rId128" Type="http://schemas.openxmlformats.org/officeDocument/2006/relationships/customXml" Target="../ink/ink438.xml"/><Relationship Id="rId127" Type="http://schemas.openxmlformats.org/officeDocument/2006/relationships/customXml" Target="../ink/ink437.xml"/><Relationship Id="rId126" Type="http://schemas.openxmlformats.org/officeDocument/2006/relationships/customXml" Target="../ink/ink436.xml"/><Relationship Id="rId125" Type="http://schemas.openxmlformats.org/officeDocument/2006/relationships/customXml" Target="../ink/ink435.xml"/><Relationship Id="rId124" Type="http://schemas.openxmlformats.org/officeDocument/2006/relationships/customXml" Target="../ink/ink434.xml"/><Relationship Id="rId123" Type="http://schemas.openxmlformats.org/officeDocument/2006/relationships/customXml" Target="../ink/ink433.xml"/><Relationship Id="rId122" Type="http://schemas.openxmlformats.org/officeDocument/2006/relationships/customXml" Target="../ink/ink432.xml"/><Relationship Id="rId121" Type="http://schemas.openxmlformats.org/officeDocument/2006/relationships/customXml" Target="../ink/ink431.xml"/><Relationship Id="rId120" Type="http://schemas.openxmlformats.org/officeDocument/2006/relationships/customXml" Target="../ink/ink430.xml"/><Relationship Id="rId12" Type="http://schemas.openxmlformats.org/officeDocument/2006/relationships/customXml" Target="../ink/ink322.xml"/><Relationship Id="rId119" Type="http://schemas.openxmlformats.org/officeDocument/2006/relationships/customXml" Target="../ink/ink429.xml"/><Relationship Id="rId118" Type="http://schemas.openxmlformats.org/officeDocument/2006/relationships/customXml" Target="../ink/ink428.xml"/><Relationship Id="rId117" Type="http://schemas.openxmlformats.org/officeDocument/2006/relationships/customXml" Target="../ink/ink427.xml"/><Relationship Id="rId116" Type="http://schemas.openxmlformats.org/officeDocument/2006/relationships/customXml" Target="../ink/ink426.xml"/><Relationship Id="rId115" Type="http://schemas.openxmlformats.org/officeDocument/2006/relationships/customXml" Target="../ink/ink425.xml"/><Relationship Id="rId114" Type="http://schemas.openxmlformats.org/officeDocument/2006/relationships/customXml" Target="../ink/ink424.xml"/><Relationship Id="rId113" Type="http://schemas.openxmlformats.org/officeDocument/2006/relationships/customXml" Target="../ink/ink423.xml"/><Relationship Id="rId112" Type="http://schemas.openxmlformats.org/officeDocument/2006/relationships/customXml" Target="../ink/ink422.xml"/><Relationship Id="rId111" Type="http://schemas.openxmlformats.org/officeDocument/2006/relationships/customXml" Target="../ink/ink421.xml"/><Relationship Id="rId110" Type="http://schemas.openxmlformats.org/officeDocument/2006/relationships/customXml" Target="../ink/ink420.xml"/><Relationship Id="rId11" Type="http://schemas.openxmlformats.org/officeDocument/2006/relationships/customXml" Target="../ink/ink321.xml"/><Relationship Id="rId109" Type="http://schemas.openxmlformats.org/officeDocument/2006/relationships/customXml" Target="../ink/ink419.xml"/><Relationship Id="rId108" Type="http://schemas.openxmlformats.org/officeDocument/2006/relationships/customXml" Target="../ink/ink418.xml"/><Relationship Id="rId107" Type="http://schemas.openxmlformats.org/officeDocument/2006/relationships/customXml" Target="../ink/ink417.xml"/><Relationship Id="rId106" Type="http://schemas.openxmlformats.org/officeDocument/2006/relationships/customXml" Target="../ink/ink416.xml"/><Relationship Id="rId105" Type="http://schemas.openxmlformats.org/officeDocument/2006/relationships/customXml" Target="../ink/ink415.xml"/><Relationship Id="rId104" Type="http://schemas.openxmlformats.org/officeDocument/2006/relationships/customXml" Target="../ink/ink414.xml"/><Relationship Id="rId103" Type="http://schemas.openxmlformats.org/officeDocument/2006/relationships/customXml" Target="../ink/ink413.xml"/><Relationship Id="rId102" Type="http://schemas.openxmlformats.org/officeDocument/2006/relationships/customXml" Target="../ink/ink412.xml"/><Relationship Id="rId101" Type="http://schemas.openxmlformats.org/officeDocument/2006/relationships/customXml" Target="../ink/ink411.xml"/><Relationship Id="rId100" Type="http://schemas.openxmlformats.org/officeDocument/2006/relationships/customXml" Target="../ink/ink410.xml"/><Relationship Id="rId10" Type="http://schemas.openxmlformats.org/officeDocument/2006/relationships/customXml" Target="../ink/ink320.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99" Type="http://schemas.openxmlformats.org/officeDocument/2006/relationships/customXml" Target="../ink/ink548.xml"/><Relationship Id="rId98" Type="http://schemas.openxmlformats.org/officeDocument/2006/relationships/customXml" Target="../ink/ink547.xml"/><Relationship Id="rId97" Type="http://schemas.openxmlformats.org/officeDocument/2006/relationships/customXml" Target="../ink/ink546.xml"/><Relationship Id="rId96" Type="http://schemas.openxmlformats.org/officeDocument/2006/relationships/customXml" Target="../ink/ink545.xml"/><Relationship Id="rId95" Type="http://schemas.openxmlformats.org/officeDocument/2006/relationships/customXml" Target="../ink/ink544.xml"/><Relationship Id="rId94" Type="http://schemas.openxmlformats.org/officeDocument/2006/relationships/customXml" Target="../ink/ink543.xml"/><Relationship Id="rId93" Type="http://schemas.openxmlformats.org/officeDocument/2006/relationships/customXml" Target="../ink/ink542.xml"/><Relationship Id="rId92" Type="http://schemas.openxmlformats.org/officeDocument/2006/relationships/customXml" Target="../ink/ink541.xml"/><Relationship Id="rId91" Type="http://schemas.openxmlformats.org/officeDocument/2006/relationships/customXml" Target="../ink/ink540.xml"/><Relationship Id="rId90" Type="http://schemas.openxmlformats.org/officeDocument/2006/relationships/customXml" Target="../ink/ink539.xml"/><Relationship Id="rId9" Type="http://schemas.openxmlformats.org/officeDocument/2006/relationships/customXml" Target="../ink/ink458.xml"/><Relationship Id="rId89" Type="http://schemas.openxmlformats.org/officeDocument/2006/relationships/customXml" Target="../ink/ink538.xml"/><Relationship Id="rId88" Type="http://schemas.openxmlformats.org/officeDocument/2006/relationships/customXml" Target="../ink/ink537.xml"/><Relationship Id="rId87" Type="http://schemas.openxmlformats.org/officeDocument/2006/relationships/customXml" Target="../ink/ink536.xml"/><Relationship Id="rId86" Type="http://schemas.openxmlformats.org/officeDocument/2006/relationships/customXml" Target="../ink/ink535.xml"/><Relationship Id="rId85" Type="http://schemas.openxmlformats.org/officeDocument/2006/relationships/customXml" Target="../ink/ink534.xml"/><Relationship Id="rId84" Type="http://schemas.openxmlformats.org/officeDocument/2006/relationships/customXml" Target="../ink/ink533.xml"/><Relationship Id="rId83" Type="http://schemas.openxmlformats.org/officeDocument/2006/relationships/customXml" Target="../ink/ink532.xml"/><Relationship Id="rId82" Type="http://schemas.openxmlformats.org/officeDocument/2006/relationships/customXml" Target="../ink/ink531.xml"/><Relationship Id="rId81" Type="http://schemas.openxmlformats.org/officeDocument/2006/relationships/customXml" Target="../ink/ink530.xml"/><Relationship Id="rId80" Type="http://schemas.openxmlformats.org/officeDocument/2006/relationships/customXml" Target="../ink/ink529.xml"/><Relationship Id="rId8" Type="http://schemas.openxmlformats.org/officeDocument/2006/relationships/customXml" Target="../ink/ink457.xml"/><Relationship Id="rId79" Type="http://schemas.openxmlformats.org/officeDocument/2006/relationships/customXml" Target="../ink/ink528.xml"/><Relationship Id="rId78" Type="http://schemas.openxmlformats.org/officeDocument/2006/relationships/customXml" Target="../ink/ink527.xml"/><Relationship Id="rId77" Type="http://schemas.openxmlformats.org/officeDocument/2006/relationships/customXml" Target="../ink/ink526.xml"/><Relationship Id="rId76" Type="http://schemas.openxmlformats.org/officeDocument/2006/relationships/customXml" Target="../ink/ink525.xml"/><Relationship Id="rId75" Type="http://schemas.openxmlformats.org/officeDocument/2006/relationships/customXml" Target="../ink/ink524.xml"/><Relationship Id="rId74" Type="http://schemas.openxmlformats.org/officeDocument/2006/relationships/customXml" Target="../ink/ink523.xml"/><Relationship Id="rId73" Type="http://schemas.openxmlformats.org/officeDocument/2006/relationships/customXml" Target="../ink/ink522.xml"/><Relationship Id="rId72" Type="http://schemas.openxmlformats.org/officeDocument/2006/relationships/customXml" Target="../ink/ink521.xml"/><Relationship Id="rId71" Type="http://schemas.openxmlformats.org/officeDocument/2006/relationships/customXml" Target="../ink/ink520.xml"/><Relationship Id="rId70" Type="http://schemas.openxmlformats.org/officeDocument/2006/relationships/customXml" Target="../ink/ink519.xml"/><Relationship Id="rId7" Type="http://schemas.openxmlformats.org/officeDocument/2006/relationships/customXml" Target="../ink/ink456.xml"/><Relationship Id="rId69" Type="http://schemas.openxmlformats.org/officeDocument/2006/relationships/customXml" Target="../ink/ink518.xml"/><Relationship Id="rId68" Type="http://schemas.openxmlformats.org/officeDocument/2006/relationships/customXml" Target="../ink/ink517.xml"/><Relationship Id="rId67" Type="http://schemas.openxmlformats.org/officeDocument/2006/relationships/customXml" Target="../ink/ink516.xml"/><Relationship Id="rId66" Type="http://schemas.openxmlformats.org/officeDocument/2006/relationships/customXml" Target="../ink/ink515.xml"/><Relationship Id="rId65" Type="http://schemas.openxmlformats.org/officeDocument/2006/relationships/customXml" Target="../ink/ink514.xml"/><Relationship Id="rId64" Type="http://schemas.openxmlformats.org/officeDocument/2006/relationships/customXml" Target="../ink/ink513.xml"/><Relationship Id="rId63" Type="http://schemas.openxmlformats.org/officeDocument/2006/relationships/customXml" Target="../ink/ink512.xml"/><Relationship Id="rId62" Type="http://schemas.openxmlformats.org/officeDocument/2006/relationships/customXml" Target="../ink/ink511.xml"/><Relationship Id="rId61" Type="http://schemas.openxmlformats.org/officeDocument/2006/relationships/customXml" Target="../ink/ink510.xml"/><Relationship Id="rId60" Type="http://schemas.openxmlformats.org/officeDocument/2006/relationships/customXml" Target="../ink/ink509.xml"/><Relationship Id="rId6" Type="http://schemas.openxmlformats.org/officeDocument/2006/relationships/customXml" Target="../ink/ink455.xml"/><Relationship Id="rId59" Type="http://schemas.openxmlformats.org/officeDocument/2006/relationships/customXml" Target="../ink/ink508.xml"/><Relationship Id="rId58" Type="http://schemas.openxmlformats.org/officeDocument/2006/relationships/customXml" Target="../ink/ink507.xml"/><Relationship Id="rId57" Type="http://schemas.openxmlformats.org/officeDocument/2006/relationships/customXml" Target="../ink/ink506.xml"/><Relationship Id="rId56" Type="http://schemas.openxmlformats.org/officeDocument/2006/relationships/customXml" Target="../ink/ink505.xml"/><Relationship Id="rId55" Type="http://schemas.openxmlformats.org/officeDocument/2006/relationships/customXml" Target="../ink/ink504.xml"/><Relationship Id="rId54" Type="http://schemas.openxmlformats.org/officeDocument/2006/relationships/customXml" Target="../ink/ink503.xml"/><Relationship Id="rId53" Type="http://schemas.openxmlformats.org/officeDocument/2006/relationships/customXml" Target="../ink/ink502.xml"/><Relationship Id="rId52" Type="http://schemas.openxmlformats.org/officeDocument/2006/relationships/customXml" Target="../ink/ink501.xml"/><Relationship Id="rId51" Type="http://schemas.openxmlformats.org/officeDocument/2006/relationships/customXml" Target="../ink/ink500.xml"/><Relationship Id="rId50" Type="http://schemas.openxmlformats.org/officeDocument/2006/relationships/customXml" Target="../ink/ink499.xml"/><Relationship Id="rId5" Type="http://schemas.openxmlformats.org/officeDocument/2006/relationships/customXml" Target="../ink/ink454.xml"/><Relationship Id="rId49" Type="http://schemas.openxmlformats.org/officeDocument/2006/relationships/customXml" Target="../ink/ink498.xml"/><Relationship Id="rId48" Type="http://schemas.openxmlformats.org/officeDocument/2006/relationships/customXml" Target="../ink/ink497.xml"/><Relationship Id="rId47" Type="http://schemas.openxmlformats.org/officeDocument/2006/relationships/customXml" Target="../ink/ink496.xml"/><Relationship Id="rId46" Type="http://schemas.openxmlformats.org/officeDocument/2006/relationships/customXml" Target="../ink/ink495.xml"/><Relationship Id="rId45" Type="http://schemas.openxmlformats.org/officeDocument/2006/relationships/customXml" Target="../ink/ink494.xml"/><Relationship Id="rId44" Type="http://schemas.openxmlformats.org/officeDocument/2006/relationships/customXml" Target="../ink/ink493.xml"/><Relationship Id="rId43" Type="http://schemas.openxmlformats.org/officeDocument/2006/relationships/customXml" Target="../ink/ink492.xml"/><Relationship Id="rId42" Type="http://schemas.openxmlformats.org/officeDocument/2006/relationships/customXml" Target="../ink/ink491.xml"/><Relationship Id="rId41" Type="http://schemas.openxmlformats.org/officeDocument/2006/relationships/customXml" Target="../ink/ink490.xml"/><Relationship Id="rId40" Type="http://schemas.openxmlformats.org/officeDocument/2006/relationships/customXml" Target="../ink/ink489.xml"/><Relationship Id="rId4" Type="http://schemas.openxmlformats.org/officeDocument/2006/relationships/customXml" Target="../ink/ink453.xml"/><Relationship Id="rId39" Type="http://schemas.openxmlformats.org/officeDocument/2006/relationships/customXml" Target="../ink/ink488.xml"/><Relationship Id="rId38" Type="http://schemas.openxmlformats.org/officeDocument/2006/relationships/customXml" Target="../ink/ink487.xml"/><Relationship Id="rId37" Type="http://schemas.openxmlformats.org/officeDocument/2006/relationships/customXml" Target="../ink/ink486.xml"/><Relationship Id="rId36" Type="http://schemas.openxmlformats.org/officeDocument/2006/relationships/customXml" Target="../ink/ink485.xml"/><Relationship Id="rId35" Type="http://schemas.openxmlformats.org/officeDocument/2006/relationships/customXml" Target="../ink/ink484.xml"/><Relationship Id="rId34" Type="http://schemas.openxmlformats.org/officeDocument/2006/relationships/customXml" Target="../ink/ink483.xml"/><Relationship Id="rId33" Type="http://schemas.openxmlformats.org/officeDocument/2006/relationships/customXml" Target="../ink/ink482.xml"/><Relationship Id="rId32" Type="http://schemas.openxmlformats.org/officeDocument/2006/relationships/customXml" Target="../ink/ink481.xml"/><Relationship Id="rId31" Type="http://schemas.openxmlformats.org/officeDocument/2006/relationships/customXml" Target="../ink/ink480.xml"/><Relationship Id="rId30" Type="http://schemas.openxmlformats.org/officeDocument/2006/relationships/customXml" Target="../ink/ink479.xml"/><Relationship Id="rId3" Type="http://schemas.openxmlformats.org/officeDocument/2006/relationships/image" Target="../media/image8.png"/><Relationship Id="rId29" Type="http://schemas.openxmlformats.org/officeDocument/2006/relationships/customXml" Target="../ink/ink478.xml"/><Relationship Id="rId28" Type="http://schemas.openxmlformats.org/officeDocument/2006/relationships/customXml" Target="../ink/ink477.xml"/><Relationship Id="rId27" Type="http://schemas.openxmlformats.org/officeDocument/2006/relationships/customXml" Target="../ink/ink476.xml"/><Relationship Id="rId261" Type="http://schemas.openxmlformats.org/officeDocument/2006/relationships/slideLayout" Target="../slideLayouts/slideLayout7.xml"/><Relationship Id="rId260" Type="http://schemas.openxmlformats.org/officeDocument/2006/relationships/customXml" Target="../ink/ink709.xml"/><Relationship Id="rId26" Type="http://schemas.openxmlformats.org/officeDocument/2006/relationships/customXml" Target="../ink/ink475.xml"/><Relationship Id="rId259" Type="http://schemas.openxmlformats.org/officeDocument/2006/relationships/customXml" Target="../ink/ink708.xml"/><Relationship Id="rId258" Type="http://schemas.openxmlformats.org/officeDocument/2006/relationships/customXml" Target="../ink/ink707.xml"/><Relationship Id="rId257" Type="http://schemas.openxmlformats.org/officeDocument/2006/relationships/customXml" Target="../ink/ink706.xml"/><Relationship Id="rId256" Type="http://schemas.openxmlformats.org/officeDocument/2006/relationships/customXml" Target="../ink/ink705.xml"/><Relationship Id="rId255" Type="http://schemas.openxmlformats.org/officeDocument/2006/relationships/customXml" Target="../ink/ink704.xml"/><Relationship Id="rId254" Type="http://schemas.openxmlformats.org/officeDocument/2006/relationships/customXml" Target="../ink/ink703.xml"/><Relationship Id="rId253" Type="http://schemas.openxmlformats.org/officeDocument/2006/relationships/customXml" Target="../ink/ink702.xml"/><Relationship Id="rId252" Type="http://schemas.openxmlformats.org/officeDocument/2006/relationships/customXml" Target="../ink/ink701.xml"/><Relationship Id="rId251" Type="http://schemas.openxmlformats.org/officeDocument/2006/relationships/customXml" Target="../ink/ink700.xml"/><Relationship Id="rId250" Type="http://schemas.openxmlformats.org/officeDocument/2006/relationships/customXml" Target="../ink/ink699.xml"/><Relationship Id="rId25" Type="http://schemas.openxmlformats.org/officeDocument/2006/relationships/customXml" Target="../ink/ink474.xml"/><Relationship Id="rId249" Type="http://schemas.openxmlformats.org/officeDocument/2006/relationships/customXml" Target="../ink/ink698.xml"/><Relationship Id="rId248" Type="http://schemas.openxmlformats.org/officeDocument/2006/relationships/customXml" Target="../ink/ink697.xml"/><Relationship Id="rId247" Type="http://schemas.openxmlformats.org/officeDocument/2006/relationships/customXml" Target="../ink/ink696.xml"/><Relationship Id="rId246" Type="http://schemas.openxmlformats.org/officeDocument/2006/relationships/customXml" Target="../ink/ink695.xml"/><Relationship Id="rId245" Type="http://schemas.openxmlformats.org/officeDocument/2006/relationships/customXml" Target="../ink/ink694.xml"/><Relationship Id="rId244" Type="http://schemas.openxmlformats.org/officeDocument/2006/relationships/customXml" Target="../ink/ink693.xml"/><Relationship Id="rId243" Type="http://schemas.openxmlformats.org/officeDocument/2006/relationships/customXml" Target="../ink/ink692.xml"/><Relationship Id="rId242" Type="http://schemas.openxmlformats.org/officeDocument/2006/relationships/customXml" Target="../ink/ink691.xml"/><Relationship Id="rId241" Type="http://schemas.openxmlformats.org/officeDocument/2006/relationships/customXml" Target="../ink/ink690.xml"/><Relationship Id="rId240" Type="http://schemas.openxmlformats.org/officeDocument/2006/relationships/customXml" Target="../ink/ink689.xml"/><Relationship Id="rId24" Type="http://schemas.openxmlformats.org/officeDocument/2006/relationships/customXml" Target="../ink/ink473.xml"/><Relationship Id="rId239" Type="http://schemas.openxmlformats.org/officeDocument/2006/relationships/customXml" Target="../ink/ink688.xml"/><Relationship Id="rId238" Type="http://schemas.openxmlformats.org/officeDocument/2006/relationships/customXml" Target="../ink/ink687.xml"/><Relationship Id="rId237" Type="http://schemas.openxmlformats.org/officeDocument/2006/relationships/customXml" Target="../ink/ink686.xml"/><Relationship Id="rId236" Type="http://schemas.openxmlformats.org/officeDocument/2006/relationships/customXml" Target="../ink/ink685.xml"/><Relationship Id="rId235" Type="http://schemas.openxmlformats.org/officeDocument/2006/relationships/customXml" Target="../ink/ink684.xml"/><Relationship Id="rId234" Type="http://schemas.openxmlformats.org/officeDocument/2006/relationships/customXml" Target="../ink/ink683.xml"/><Relationship Id="rId233" Type="http://schemas.openxmlformats.org/officeDocument/2006/relationships/customXml" Target="../ink/ink682.xml"/><Relationship Id="rId232" Type="http://schemas.openxmlformats.org/officeDocument/2006/relationships/customXml" Target="../ink/ink681.xml"/><Relationship Id="rId231" Type="http://schemas.openxmlformats.org/officeDocument/2006/relationships/customXml" Target="../ink/ink680.xml"/><Relationship Id="rId230" Type="http://schemas.openxmlformats.org/officeDocument/2006/relationships/customXml" Target="../ink/ink679.xml"/><Relationship Id="rId23" Type="http://schemas.openxmlformats.org/officeDocument/2006/relationships/customXml" Target="../ink/ink472.xml"/><Relationship Id="rId229" Type="http://schemas.openxmlformats.org/officeDocument/2006/relationships/customXml" Target="../ink/ink678.xml"/><Relationship Id="rId228" Type="http://schemas.openxmlformats.org/officeDocument/2006/relationships/customXml" Target="../ink/ink677.xml"/><Relationship Id="rId227" Type="http://schemas.openxmlformats.org/officeDocument/2006/relationships/customXml" Target="../ink/ink676.xml"/><Relationship Id="rId226" Type="http://schemas.openxmlformats.org/officeDocument/2006/relationships/customXml" Target="../ink/ink675.xml"/><Relationship Id="rId225" Type="http://schemas.openxmlformats.org/officeDocument/2006/relationships/customXml" Target="../ink/ink674.xml"/><Relationship Id="rId224" Type="http://schemas.openxmlformats.org/officeDocument/2006/relationships/customXml" Target="../ink/ink673.xml"/><Relationship Id="rId223" Type="http://schemas.openxmlformats.org/officeDocument/2006/relationships/customXml" Target="../ink/ink672.xml"/><Relationship Id="rId222" Type="http://schemas.openxmlformats.org/officeDocument/2006/relationships/customXml" Target="../ink/ink671.xml"/><Relationship Id="rId221" Type="http://schemas.openxmlformats.org/officeDocument/2006/relationships/customXml" Target="../ink/ink670.xml"/><Relationship Id="rId220" Type="http://schemas.openxmlformats.org/officeDocument/2006/relationships/customXml" Target="../ink/ink669.xml"/><Relationship Id="rId22" Type="http://schemas.openxmlformats.org/officeDocument/2006/relationships/customXml" Target="../ink/ink471.xml"/><Relationship Id="rId219" Type="http://schemas.openxmlformats.org/officeDocument/2006/relationships/customXml" Target="../ink/ink668.xml"/><Relationship Id="rId218" Type="http://schemas.openxmlformats.org/officeDocument/2006/relationships/customXml" Target="../ink/ink667.xml"/><Relationship Id="rId217" Type="http://schemas.openxmlformats.org/officeDocument/2006/relationships/customXml" Target="../ink/ink666.xml"/><Relationship Id="rId216" Type="http://schemas.openxmlformats.org/officeDocument/2006/relationships/customXml" Target="../ink/ink665.xml"/><Relationship Id="rId215" Type="http://schemas.openxmlformats.org/officeDocument/2006/relationships/customXml" Target="../ink/ink664.xml"/><Relationship Id="rId214" Type="http://schemas.openxmlformats.org/officeDocument/2006/relationships/customXml" Target="../ink/ink663.xml"/><Relationship Id="rId213" Type="http://schemas.openxmlformats.org/officeDocument/2006/relationships/customXml" Target="../ink/ink662.xml"/><Relationship Id="rId212" Type="http://schemas.openxmlformats.org/officeDocument/2006/relationships/customXml" Target="../ink/ink661.xml"/><Relationship Id="rId211" Type="http://schemas.openxmlformats.org/officeDocument/2006/relationships/customXml" Target="../ink/ink660.xml"/><Relationship Id="rId210" Type="http://schemas.openxmlformats.org/officeDocument/2006/relationships/customXml" Target="../ink/ink659.xml"/><Relationship Id="rId21" Type="http://schemas.openxmlformats.org/officeDocument/2006/relationships/customXml" Target="../ink/ink470.xml"/><Relationship Id="rId209" Type="http://schemas.openxmlformats.org/officeDocument/2006/relationships/customXml" Target="../ink/ink658.xml"/><Relationship Id="rId208" Type="http://schemas.openxmlformats.org/officeDocument/2006/relationships/customXml" Target="../ink/ink657.xml"/><Relationship Id="rId207" Type="http://schemas.openxmlformats.org/officeDocument/2006/relationships/customXml" Target="../ink/ink656.xml"/><Relationship Id="rId206" Type="http://schemas.openxmlformats.org/officeDocument/2006/relationships/customXml" Target="../ink/ink655.xml"/><Relationship Id="rId205" Type="http://schemas.openxmlformats.org/officeDocument/2006/relationships/customXml" Target="../ink/ink654.xml"/><Relationship Id="rId204" Type="http://schemas.openxmlformats.org/officeDocument/2006/relationships/customXml" Target="../ink/ink653.xml"/><Relationship Id="rId203" Type="http://schemas.openxmlformats.org/officeDocument/2006/relationships/customXml" Target="../ink/ink652.xml"/><Relationship Id="rId202" Type="http://schemas.openxmlformats.org/officeDocument/2006/relationships/customXml" Target="../ink/ink651.xml"/><Relationship Id="rId201" Type="http://schemas.openxmlformats.org/officeDocument/2006/relationships/customXml" Target="../ink/ink650.xml"/><Relationship Id="rId200" Type="http://schemas.openxmlformats.org/officeDocument/2006/relationships/customXml" Target="../ink/ink649.xml"/><Relationship Id="rId20" Type="http://schemas.openxmlformats.org/officeDocument/2006/relationships/customXml" Target="../ink/ink469.xml"/><Relationship Id="rId2" Type="http://schemas.openxmlformats.org/officeDocument/2006/relationships/image" Target="../media/image7.png"/><Relationship Id="rId199" Type="http://schemas.openxmlformats.org/officeDocument/2006/relationships/customXml" Target="../ink/ink648.xml"/><Relationship Id="rId198" Type="http://schemas.openxmlformats.org/officeDocument/2006/relationships/customXml" Target="../ink/ink647.xml"/><Relationship Id="rId197" Type="http://schemas.openxmlformats.org/officeDocument/2006/relationships/customXml" Target="../ink/ink646.xml"/><Relationship Id="rId196" Type="http://schemas.openxmlformats.org/officeDocument/2006/relationships/customXml" Target="../ink/ink645.xml"/><Relationship Id="rId195" Type="http://schemas.openxmlformats.org/officeDocument/2006/relationships/customXml" Target="../ink/ink644.xml"/><Relationship Id="rId194" Type="http://schemas.openxmlformats.org/officeDocument/2006/relationships/customXml" Target="../ink/ink643.xml"/><Relationship Id="rId193" Type="http://schemas.openxmlformats.org/officeDocument/2006/relationships/customXml" Target="../ink/ink642.xml"/><Relationship Id="rId192" Type="http://schemas.openxmlformats.org/officeDocument/2006/relationships/customXml" Target="../ink/ink641.xml"/><Relationship Id="rId191" Type="http://schemas.openxmlformats.org/officeDocument/2006/relationships/customXml" Target="../ink/ink640.xml"/><Relationship Id="rId190" Type="http://schemas.openxmlformats.org/officeDocument/2006/relationships/customXml" Target="../ink/ink639.xml"/><Relationship Id="rId19" Type="http://schemas.openxmlformats.org/officeDocument/2006/relationships/customXml" Target="../ink/ink468.xml"/><Relationship Id="rId189" Type="http://schemas.openxmlformats.org/officeDocument/2006/relationships/customXml" Target="../ink/ink638.xml"/><Relationship Id="rId188" Type="http://schemas.openxmlformats.org/officeDocument/2006/relationships/customXml" Target="../ink/ink637.xml"/><Relationship Id="rId187" Type="http://schemas.openxmlformats.org/officeDocument/2006/relationships/customXml" Target="../ink/ink636.xml"/><Relationship Id="rId186" Type="http://schemas.openxmlformats.org/officeDocument/2006/relationships/customXml" Target="../ink/ink635.xml"/><Relationship Id="rId185" Type="http://schemas.openxmlformats.org/officeDocument/2006/relationships/customXml" Target="../ink/ink634.xml"/><Relationship Id="rId184" Type="http://schemas.openxmlformats.org/officeDocument/2006/relationships/customXml" Target="../ink/ink633.xml"/><Relationship Id="rId183" Type="http://schemas.openxmlformats.org/officeDocument/2006/relationships/customXml" Target="../ink/ink632.xml"/><Relationship Id="rId182" Type="http://schemas.openxmlformats.org/officeDocument/2006/relationships/customXml" Target="../ink/ink631.xml"/><Relationship Id="rId181" Type="http://schemas.openxmlformats.org/officeDocument/2006/relationships/customXml" Target="../ink/ink630.xml"/><Relationship Id="rId180" Type="http://schemas.openxmlformats.org/officeDocument/2006/relationships/customXml" Target="../ink/ink629.xml"/><Relationship Id="rId18" Type="http://schemas.openxmlformats.org/officeDocument/2006/relationships/customXml" Target="../ink/ink467.xml"/><Relationship Id="rId179" Type="http://schemas.openxmlformats.org/officeDocument/2006/relationships/customXml" Target="../ink/ink628.xml"/><Relationship Id="rId178" Type="http://schemas.openxmlformats.org/officeDocument/2006/relationships/customXml" Target="../ink/ink627.xml"/><Relationship Id="rId177" Type="http://schemas.openxmlformats.org/officeDocument/2006/relationships/customXml" Target="../ink/ink626.xml"/><Relationship Id="rId176" Type="http://schemas.openxmlformats.org/officeDocument/2006/relationships/customXml" Target="../ink/ink625.xml"/><Relationship Id="rId175" Type="http://schemas.openxmlformats.org/officeDocument/2006/relationships/customXml" Target="../ink/ink624.xml"/><Relationship Id="rId174" Type="http://schemas.openxmlformats.org/officeDocument/2006/relationships/customXml" Target="../ink/ink623.xml"/><Relationship Id="rId173" Type="http://schemas.openxmlformats.org/officeDocument/2006/relationships/customXml" Target="../ink/ink622.xml"/><Relationship Id="rId172" Type="http://schemas.openxmlformats.org/officeDocument/2006/relationships/customXml" Target="../ink/ink621.xml"/><Relationship Id="rId171" Type="http://schemas.openxmlformats.org/officeDocument/2006/relationships/customXml" Target="../ink/ink620.xml"/><Relationship Id="rId170" Type="http://schemas.openxmlformats.org/officeDocument/2006/relationships/customXml" Target="../ink/ink619.xml"/><Relationship Id="rId17" Type="http://schemas.openxmlformats.org/officeDocument/2006/relationships/customXml" Target="../ink/ink466.xml"/><Relationship Id="rId169" Type="http://schemas.openxmlformats.org/officeDocument/2006/relationships/customXml" Target="../ink/ink618.xml"/><Relationship Id="rId168" Type="http://schemas.openxmlformats.org/officeDocument/2006/relationships/customXml" Target="../ink/ink617.xml"/><Relationship Id="rId167" Type="http://schemas.openxmlformats.org/officeDocument/2006/relationships/customXml" Target="../ink/ink616.xml"/><Relationship Id="rId166" Type="http://schemas.openxmlformats.org/officeDocument/2006/relationships/customXml" Target="../ink/ink615.xml"/><Relationship Id="rId165" Type="http://schemas.openxmlformats.org/officeDocument/2006/relationships/customXml" Target="../ink/ink614.xml"/><Relationship Id="rId164" Type="http://schemas.openxmlformats.org/officeDocument/2006/relationships/customXml" Target="../ink/ink613.xml"/><Relationship Id="rId163" Type="http://schemas.openxmlformats.org/officeDocument/2006/relationships/customXml" Target="../ink/ink612.xml"/><Relationship Id="rId162" Type="http://schemas.openxmlformats.org/officeDocument/2006/relationships/customXml" Target="../ink/ink611.xml"/><Relationship Id="rId161" Type="http://schemas.openxmlformats.org/officeDocument/2006/relationships/customXml" Target="../ink/ink610.xml"/><Relationship Id="rId160" Type="http://schemas.openxmlformats.org/officeDocument/2006/relationships/customXml" Target="../ink/ink609.xml"/><Relationship Id="rId16" Type="http://schemas.openxmlformats.org/officeDocument/2006/relationships/customXml" Target="../ink/ink465.xml"/><Relationship Id="rId159" Type="http://schemas.openxmlformats.org/officeDocument/2006/relationships/customXml" Target="../ink/ink608.xml"/><Relationship Id="rId158" Type="http://schemas.openxmlformats.org/officeDocument/2006/relationships/customXml" Target="../ink/ink607.xml"/><Relationship Id="rId157" Type="http://schemas.openxmlformats.org/officeDocument/2006/relationships/customXml" Target="../ink/ink606.xml"/><Relationship Id="rId156" Type="http://schemas.openxmlformats.org/officeDocument/2006/relationships/customXml" Target="../ink/ink605.xml"/><Relationship Id="rId155" Type="http://schemas.openxmlformats.org/officeDocument/2006/relationships/customXml" Target="../ink/ink604.xml"/><Relationship Id="rId154" Type="http://schemas.openxmlformats.org/officeDocument/2006/relationships/customXml" Target="../ink/ink603.xml"/><Relationship Id="rId153" Type="http://schemas.openxmlformats.org/officeDocument/2006/relationships/customXml" Target="../ink/ink602.xml"/><Relationship Id="rId152" Type="http://schemas.openxmlformats.org/officeDocument/2006/relationships/customXml" Target="../ink/ink601.xml"/><Relationship Id="rId151" Type="http://schemas.openxmlformats.org/officeDocument/2006/relationships/customXml" Target="../ink/ink600.xml"/><Relationship Id="rId150" Type="http://schemas.openxmlformats.org/officeDocument/2006/relationships/customXml" Target="../ink/ink599.xml"/><Relationship Id="rId15" Type="http://schemas.openxmlformats.org/officeDocument/2006/relationships/customXml" Target="../ink/ink464.xml"/><Relationship Id="rId149" Type="http://schemas.openxmlformats.org/officeDocument/2006/relationships/customXml" Target="../ink/ink598.xml"/><Relationship Id="rId148" Type="http://schemas.openxmlformats.org/officeDocument/2006/relationships/customXml" Target="../ink/ink597.xml"/><Relationship Id="rId147" Type="http://schemas.openxmlformats.org/officeDocument/2006/relationships/customXml" Target="../ink/ink596.xml"/><Relationship Id="rId146" Type="http://schemas.openxmlformats.org/officeDocument/2006/relationships/customXml" Target="../ink/ink595.xml"/><Relationship Id="rId145" Type="http://schemas.openxmlformats.org/officeDocument/2006/relationships/customXml" Target="../ink/ink594.xml"/><Relationship Id="rId144" Type="http://schemas.openxmlformats.org/officeDocument/2006/relationships/customXml" Target="../ink/ink593.xml"/><Relationship Id="rId143" Type="http://schemas.openxmlformats.org/officeDocument/2006/relationships/customXml" Target="../ink/ink592.xml"/><Relationship Id="rId142" Type="http://schemas.openxmlformats.org/officeDocument/2006/relationships/customXml" Target="../ink/ink591.xml"/><Relationship Id="rId141" Type="http://schemas.openxmlformats.org/officeDocument/2006/relationships/customXml" Target="../ink/ink590.xml"/><Relationship Id="rId140" Type="http://schemas.openxmlformats.org/officeDocument/2006/relationships/customXml" Target="../ink/ink589.xml"/><Relationship Id="rId14" Type="http://schemas.openxmlformats.org/officeDocument/2006/relationships/customXml" Target="../ink/ink463.xml"/><Relationship Id="rId139" Type="http://schemas.openxmlformats.org/officeDocument/2006/relationships/customXml" Target="../ink/ink588.xml"/><Relationship Id="rId138" Type="http://schemas.openxmlformats.org/officeDocument/2006/relationships/customXml" Target="../ink/ink587.xml"/><Relationship Id="rId137" Type="http://schemas.openxmlformats.org/officeDocument/2006/relationships/customXml" Target="../ink/ink586.xml"/><Relationship Id="rId136" Type="http://schemas.openxmlformats.org/officeDocument/2006/relationships/customXml" Target="../ink/ink585.xml"/><Relationship Id="rId135" Type="http://schemas.openxmlformats.org/officeDocument/2006/relationships/customXml" Target="../ink/ink584.xml"/><Relationship Id="rId134" Type="http://schemas.openxmlformats.org/officeDocument/2006/relationships/customXml" Target="../ink/ink583.xml"/><Relationship Id="rId133" Type="http://schemas.openxmlformats.org/officeDocument/2006/relationships/customXml" Target="../ink/ink582.xml"/><Relationship Id="rId132" Type="http://schemas.openxmlformats.org/officeDocument/2006/relationships/customXml" Target="../ink/ink581.xml"/><Relationship Id="rId131" Type="http://schemas.openxmlformats.org/officeDocument/2006/relationships/customXml" Target="../ink/ink580.xml"/><Relationship Id="rId130" Type="http://schemas.openxmlformats.org/officeDocument/2006/relationships/customXml" Target="../ink/ink579.xml"/><Relationship Id="rId13" Type="http://schemas.openxmlformats.org/officeDocument/2006/relationships/customXml" Target="../ink/ink462.xml"/><Relationship Id="rId129" Type="http://schemas.openxmlformats.org/officeDocument/2006/relationships/customXml" Target="../ink/ink578.xml"/><Relationship Id="rId128" Type="http://schemas.openxmlformats.org/officeDocument/2006/relationships/customXml" Target="../ink/ink577.xml"/><Relationship Id="rId127" Type="http://schemas.openxmlformats.org/officeDocument/2006/relationships/customXml" Target="../ink/ink576.xml"/><Relationship Id="rId126" Type="http://schemas.openxmlformats.org/officeDocument/2006/relationships/customXml" Target="../ink/ink575.xml"/><Relationship Id="rId125" Type="http://schemas.openxmlformats.org/officeDocument/2006/relationships/customXml" Target="../ink/ink574.xml"/><Relationship Id="rId124" Type="http://schemas.openxmlformats.org/officeDocument/2006/relationships/customXml" Target="../ink/ink573.xml"/><Relationship Id="rId123" Type="http://schemas.openxmlformats.org/officeDocument/2006/relationships/customXml" Target="../ink/ink572.xml"/><Relationship Id="rId122" Type="http://schemas.openxmlformats.org/officeDocument/2006/relationships/customXml" Target="../ink/ink571.xml"/><Relationship Id="rId121" Type="http://schemas.openxmlformats.org/officeDocument/2006/relationships/customXml" Target="../ink/ink570.xml"/><Relationship Id="rId120" Type="http://schemas.openxmlformats.org/officeDocument/2006/relationships/customXml" Target="../ink/ink569.xml"/><Relationship Id="rId12" Type="http://schemas.openxmlformats.org/officeDocument/2006/relationships/customXml" Target="../ink/ink461.xml"/><Relationship Id="rId119" Type="http://schemas.openxmlformats.org/officeDocument/2006/relationships/customXml" Target="../ink/ink568.xml"/><Relationship Id="rId118" Type="http://schemas.openxmlformats.org/officeDocument/2006/relationships/customXml" Target="../ink/ink567.xml"/><Relationship Id="rId117" Type="http://schemas.openxmlformats.org/officeDocument/2006/relationships/customXml" Target="../ink/ink566.xml"/><Relationship Id="rId116" Type="http://schemas.openxmlformats.org/officeDocument/2006/relationships/customXml" Target="../ink/ink565.xml"/><Relationship Id="rId115" Type="http://schemas.openxmlformats.org/officeDocument/2006/relationships/customXml" Target="../ink/ink564.xml"/><Relationship Id="rId114" Type="http://schemas.openxmlformats.org/officeDocument/2006/relationships/customXml" Target="../ink/ink563.xml"/><Relationship Id="rId113" Type="http://schemas.openxmlformats.org/officeDocument/2006/relationships/customXml" Target="../ink/ink562.xml"/><Relationship Id="rId112" Type="http://schemas.openxmlformats.org/officeDocument/2006/relationships/customXml" Target="../ink/ink561.xml"/><Relationship Id="rId111" Type="http://schemas.openxmlformats.org/officeDocument/2006/relationships/customXml" Target="../ink/ink560.xml"/><Relationship Id="rId110" Type="http://schemas.openxmlformats.org/officeDocument/2006/relationships/customXml" Target="../ink/ink559.xml"/><Relationship Id="rId11" Type="http://schemas.openxmlformats.org/officeDocument/2006/relationships/customXml" Target="../ink/ink460.xml"/><Relationship Id="rId109" Type="http://schemas.openxmlformats.org/officeDocument/2006/relationships/customXml" Target="../ink/ink558.xml"/><Relationship Id="rId108" Type="http://schemas.openxmlformats.org/officeDocument/2006/relationships/customXml" Target="../ink/ink557.xml"/><Relationship Id="rId107" Type="http://schemas.openxmlformats.org/officeDocument/2006/relationships/customXml" Target="../ink/ink556.xml"/><Relationship Id="rId106" Type="http://schemas.openxmlformats.org/officeDocument/2006/relationships/customXml" Target="../ink/ink555.xml"/><Relationship Id="rId105" Type="http://schemas.openxmlformats.org/officeDocument/2006/relationships/customXml" Target="../ink/ink554.xml"/><Relationship Id="rId104" Type="http://schemas.openxmlformats.org/officeDocument/2006/relationships/customXml" Target="../ink/ink553.xml"/><Relationship Id="rId103" Type="http://schemas.openxmlformats.org/officeDocument/2006/relationships/customXml" Target="../ink/ink552.xml"/><Relationship Id="rId102" Type="http://schemas.openxmlformats.org/officeDocument/2006/relationships/customXml" Target="../ink/ink551.xml"/><Relationship Id="rId101" Type="http://schemas.openxmlformats.org/officeDocument/2006/relationships/customXml" Target="../ink/ink550.xml"/><Relationship Id="rId100" Type="http://schemas.openxmlformats.org/officeDocument/2006/relationships/customXml" Target="../ink/ink549.xml"/><Relationship Id="rId10" Type="http://schemas.openxmlformats.org/officeDocument/2006/relationships/customXml" Target="../ink/ink459.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charset="-122"/>
                <a:ea typeface="微软雅黑" charset="-122"/>
                <a:cs typeface="微软雅黑" charset="-122"/>
              </a:rPr>
              <a:t>计算机系统导论</a:t>
            </a:r>
            <a:r>
              <a:rPr lang="en-US" altLang="zh-CN" sz="6000" b="1">
                <a:solidFill>
                  <a:schemeClr val="bg1"/>
                </a:solidFill>
                <a:latin typeface="微软雅黑" charset="-122"/>
                <a:ea typeface="微软雅黑" charset="-122"/>
                <a:cs typeface="微软雅黑" charset="-122"/>
              </a:rPr>
              <a:t> </a:t>
            </a:r>
            <a:r>
              <a:rPr lang="zh-CN" altLang="en-US" sz="6000" b="1">
                <a:solidFill>
                  <a:schemeClr val="bg1"/>
                </a:solidFill>
                <a:latin typeface="微软雅黑" charset="-122"/>
                <a:ea typeface="微软雅黑" charset="-122"/>
                <a:cs typeface="微软雅黑" charset="-122"/>
              </a:rPr>
              <a:t>小班课</a:t>
            </a:r>
            <a:endParaRPr lang="zh-CN" altLang="en-US" sz="6000" b="1">
              <a:solidFill>
                <a:schemeClr val="bg1"/>
              </a:solidFill>
              <a:latin typeface="微软雅黑" charset="-122"/>
              <a:ea typeface="微软雅黑" charset="-122"/>
              <a:cs typeface="微软雅黑"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charset="-122"/>
                <a:ea typeface="微软雅黑" charset="-122"/>
                <a:cs typeface="微软雅黑" charset="-122"/>
              </a:rPr>
              <a:t>Introduction to Computer System</a:t>
            </a:r>
            <a:endParaRPr lang="en-US" sz="3600" i="1">
              <a:solidFill>
                <a:schemeClr val="bg1"/>
              </a:solidFill>
              <a:latin typeface="微软雅黑" charset="-122"/>
              <a:ea typeface="微软雅黑" charset="-122"/>
              <a:cs typeface="微软雅黑"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223010" cy="368300"/>
          </a:xfrm>
          <a:prstGeom prst="rect">
            <a:avLst/>
          </a:prstGeom>
          <a:noFill/>
        </p:spPr>
        <p:txBody>
          <a:bodyPr wrap="none" rtlCol="0">
            <a:spAutoFit/>
          </a:bodyPr>
          <a:p>
            <a:r>
              <a:rPr lang="en-US">
                <a:solidFill>
                  <a:schemeClr val="bg1"/>
                </a:solidFill>
              </a:rPr>
              <a:t>2022.11.23</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Point5</a:t>
            </a:r>
            <a:r>
              <a:rPr lang="zh-CN" altLang="en-US" sz="2000" b="1" dirty="0">
                <a:solidFill>
                  <a:srgbClr val="4A707F"/>
                </a:solidFill>
                <a:latin typeface="Calibri Light" pitchFamily="34" charset="0"/>
                <a:sym typeface="+mn-ea"/>
              </a:rPr>
              <a:t>：</a:t>
            </a:r>
            <a:r>
              <a:rPr lang="en-US" altLang="zh-CN" sz="2000" b="1" dirty="0">
                <a:solidFill>
                  <a:srgbClr val="4A707F"/>
                </a:solidFill>
                <a:latin typeface="Calibri Light" pitchFamily="34" charset="0"/>
                <a:sym typeface="+mn-ea"/>
              </a:rPr>
              <a:t>IO</a:t>
            </a:r>
            <a:r>
              <a:rPr lang="zh-CN" altLang="en-US" sz="2000" b="1" dirty="0">
                <a:solidFill>
                  <a:srgbClr val="4A707F"/>
                </a:solidFill>
                <a:latin typeface="Calibri Light" pitchFamily="34" charset="0"/>
                <a:sym typeface="+mn-ea"/>
              </a:rPr>
              <a:t>重定向</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656205"/>
          </a:xfrm>
          <a:prstGeom prst="rect">
            <a:avLst/>
          </a:prstGeom>
          <a:noFill/>
        </p:spPr>
        <p:txBody>
          <a:bodyPr wrap="square" rtlCol="0">
            <a:spAutoFit/>
          </a:bodyPr>
          <a:p>
            <a:pPr fontAlgn="auto">
              <a:lnSpc>
                <a:spcPts val="2500"/>
              </a:lnSpc>
            </a:pPr>
            <a:r>
              <a:rPr lang="en-US" altLang="zh-CN" sz="2000" dirty="0">
                <a:solidFill>
                  <a:schemeClr val="tx1"/>
                </a:solidFill>
                <a:latin typeface="Calibri" charset="0"/>
                <a:cs typeface="Calibri" charset="0"/>
                <a:sym typeface="+mn-ea"/>
              </a:rPr>
              <a:t>I/O</a:t>
            </a:r>
            <a:r>
              <a:rPr lang="zh-CN" altLang="en-US" sz="2000" dirty="0">
                <a:solidFill>
                  <a:schemeClr val="tx1"/>
                </a:solidFill>
                <a:latin typeface="Calibri" charset="0"/>
                <a:cs typeface="Calibri" charset="0"/>
                <a:sym typeface="+mn-ea"/>
              </a:rPr>
              <a:t>重定向的含义是将原本指向</a:t>
            </a:r>
            <a:r>
              <a:rPr lang="en-US" altLang="zh-CN" sz="2000" dirty="0">
                <a:solidFill>
                  <a:schemeClr val="tx1"/>
                </a:solidFill>
                <a:latin typeface="Calibri" charset="0"/>
                <a:cs typeface="Calibri" charset="0"/>
                <a:sym typeface="+mn-ea"/>
              </a:rPr>
              <a:t>A</a:t>
            </a:r>
            <a:r>
              <a:rPr lang="zh-CN" altLang="en-US" sz="2000" dirty="0">
                <a:solidFill>
                  <a:schemeClr val="tx1"/>
                </a:solidFill>
                <a:latin typeface="Calibri" charset="0"/>
                <a:cs typeface="Calibri" charset="0"/>
                <a:sym typeface="+mn-ea"/>
              </a:rPr>
              <a:t>文件的描述符转而指向</a:t>
            </a:r>
            <a:r>
              <a:rPr lang="en-US" altLang="zh-CN" sz="2000" dirty="0">
                <a:solidFill>
                  <a:schemeClr val="tx1"/>
                </a:solidFill>
                <a:latin typeface="Calibri" charset="0"/>
                <a:cs typeface="Calibri" charset="0"/>
                <a:sym typeface="+mn-ea"/>
              </a:rPr>
              <a:t>B</a:t>
            </a:r>
            <a:r>
              <a:rPr lang="zh-CN" altLang="en-US" sz="2000" dirty="0">
                <a:solidFill>
                  <a:schemeClr val="tx1"/>
                </a:solidFill>
                <a:latin typeface="Calibri" charset="0"/>
                <a:cs typeface="Calibri" charset="0"/>
                <a:sym typeface="+mn-ea"/>
              </a:rPr>
              <a:t>文件，这样我们就可以把原来对</a:t>
            </a:r>
            <a:r>
              <a:rPr lang="en-US" altLang="zh-CN" sz="2000" dirty="0">
                <a:solidFill>
                  <a:schemeClr val="tx1"/>
                </a:solidFill>
                <a:latin typeface="Calibri" charset="0"/>
                <a:cs typeface="Calibri" charset="0"/>
                <a:sym typeface="+mn-ea"/>
              </a:rPr>
              <a:t>A</a:t>
            </a:r>
            <a:r>
              <a:rPr lang="zh-CN" altLang="en-US" sz="2000" dirty="0">
                <a:solidFill>
                  <a:schemeClr val="tx1"/>
                </a:solidFill>
                <a:latin typeface="Calibri" charset="0"/>
                <a:cs typeface="Calibri" charset="0"/>
                <a:sym typeface="+mn-ea"/>
              </a:rPr>
              <a:t>文件的读写直接转到对</a:t>
            </a:r>
            <a:r>
              <a:rPr lang="en-US" altLang="zh-CN" sz="2000" dirty="0">
                <a:solidFill>
                  <a:schemeClr val="tx1"/>
                </a:solidFill>
                <a:latin typeface="Calibri" charset="0"/>
                <a:cs typeface="Calibri" charset="0"/>
                <a:sym typeface="+mn-ea"/>
              </a:rPr>
              <a:t>B</a:t>
            </a:r>
            <a:r>
              <a:rPr lang="zh-CN" altLang="en-US" sz="2000" dirty="0">
                <a:solidFill>
                  <a:schemeClr val="tx1"/>
                </a:solidFill>
                <a:latin typeface="Calibri" charset="0"/>
                <a:cs typeface="Calibri" charset="0"/>
                <a:sym typeface="+mn-ea"/>
              </a:rPr>
              <a:t>文件的读写，最常见的就是将标准输入输出重定向到磁盘文件。</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这是通过</a:t>
            </a:r>
            <a:r>
              <a:rPr lang="en-US" altLang="zh-CN" sz="2000" dirty="0">
                <a:solidFill>
                  <a:schemeClr val="tx1"/>
                </a:solidFill>
                <a:latin typeface="Calibri" charset="0"/>
                <a:cs typeface="Calibri" charset="0"/>
                <a:sym typeface="+mn-ea"/>
              </a:rPr>
              <a:t>dup2</a:t>
            </a:r>
            <a:r>
              <a:rPr lang="zh-CN" altLang="en-US" sz="2000" dirty="0">
                <a:solidFill>
                  <a:schemeClr val="tx1"/>
                </a:solidFill>
                <a:latin typeface="Calibri" charset="0"/>
                <a:cs typeface="Calibri" charset="0"/>
                <a:sym typeface="+mn-ea"/>
              </a:rPr>
              <a:t>函数实现的，这个函数莫名其妙地</a:t>
            </a:r>
            <a:r>
              <a:rPr lang="en-US" altLang="zh-CN" sz="2000" dirty="0">
                <a:solidFill>
                  <a:schemeClr val="tx1"/>
                </a:solidFill>
                <a:latin typeface="Calibri" charset="0"/>
                <a:cs typeface="Calibri" charset="0"/>
                <a:sym typeface="+mn-ea"/>
              </a:rPr>
              <a:t>confusing</a:t>
            </a:r>
            <a:r>
              <a:rPr lang="zh-CN" altLang="en-US" sz="2000" dirty="0">
                <a:solidFill>
                  <a:schemeClr val="tx1"/>
                </a:solidFill>
                <a:latin typeface="Calibri" charset="0"/>
                <a:cs typeface="Calibri" charset="0"/>
                <a:sym typeface="+mn-ea"/>
              </a:rPr>
              <a:t>，很多同学搞不清参数的顺序，也搞不清这个函数的行为，所谓</a:t>
            </a:r>
            <a:r>
              <a:rPr lang="en-US" altLang="zh-CN" sz="2000" dirty="0">
                <a:solidFill>
                  <a:schemeClr val="tx1"/>
                </a:solidFill>
                <a:latin typeface="Calibri" charset="0"/>
                <a:cs typeface="Calibri" charset="0"/>
                <a:sym typeface="+mn-ea"/>
              </a:rPr>
              <a:t>dup2(A,B)</a:t>
            </a:r>
            <a:r>
              <a:rPr lang="zh-CN" altLang="en-US" sz="2000" dirty="0">
                <a:solidFill>
                  <a:schemeClr val="tx1"/>
                </a:solidFill>
                <a:latin typeface="Calibri" charset="0"/>
                <a:cs typeface="Calibri" charset="0"/>
                <a:sym typeface="+mn-ea"/>
              </a:rPr>
              <a:t>的本质就是将</a:t>
            </a:r>
            <a:r>
              <a:rPr lang="en-US" altLang="zh-CN" sz="2000" dirty="0">
                <a:solidFill>
                  <a:schemeClr val="tx1"/>
                </a:solidFill>
                <a:latin typeface="Calibri" charset="0"/>
                <a:cs typeface="Calibri" charset="0"/>
                <a:sym typeface="+mn-ea"/>
              </a:rPr>
              <a:t>B</a:t>
            </a:r>
            <a:r>
              <a:rPr lang="zh-CN" altLang="en-US" sz="2000" dirty="0">
                <a:solidFill>
                  <a:schemeClr val="tx1"/>
                </a:solidFill>
                <a:latin typeface="Calibri" charset="0"/>
                <a:cs typeface="Calibri" charset="0"/>
                <a:sym typeface="+mn-ea"/>
              </a:rPr>
              <a:t>描述符所指向的打开文件表表项直接指向</a:t>
            </a:r>
            <a:r>
              <a:rPr lang="en-US" altLang="zh-CN" sz="2000" dirty="0">
                <a:solidFill>
                  <a:schemeClr val="tx1"/>
                </a:solidFill>
                <a:latin typeface="Calibri" charset="0"/>
                <a:cs typeface="Calibri" charset="0"/>
                <a:sym typeface="+mn-ea"/>
              </a:rPr>
              <a:t>A</a:t>
            </a:r>
            <a:r>
              <a:rPr lang="zh-CN" altLang="en-US" sz="2000" dirty="0">
                <a:solidFill>
                  <a:schemeClr val="tx1"/>
                </a:solidFill>
                <a:latin typeface="Calibri" charset="0"/>
                <a:cs typeface="Calibri" charset="0"/>
                <a:sym typeface="+mn-ea"/>
              </a:rPr>
              <a:t>指向的打开文件（这一操作的结果与</a:t>
            </a:r>
            <a:r>
              <a:rPr lang="en-US" altLang="zh-CN" sz="2000" dirty="0">
                <a:solidFill>
                  <a:schemeClr val="tx1"/>
                </a:solidFill>
                <a:latin typeface="Calibri" charset="0"/>
                <a:cs typeface="Calibri" charset="0"/>
                <a:sym typeface="+mn-ea"/>
              </a:rPr>
              <a:t>fork</a:t>
            </a:r>
            <a:r>
              <a:rPr lang="zh-CN" altLang="en-US" sz="2000" dirty="0">
                <a:solidFill>
                  <a:schemeClr val="tx1"/>
                </a:solidFill>
                <a:latin typeface="Calibri" charset="0"/>
                <a:cs typeface="Calibri" charset="0"/>
                <a:sym typeface="+mn-ea"/>
              </a:rPr>
              <a:t>类似），而如果</a:t>
            </a:r>
            <a:r>
              <a:rPr lang="en-US" altLang="zh-CN" sz="2000" dirty="0">
                <a:solidFill>
                  <a:schemeClr val="tx1"/>
                </a:solidFill>
                <a:latin typeface="Calibri" charset="0"/>
                <a:cs typeface="Calibri" charset="0"/>
                <a:sym typeface="+mn-ea"/>
              </a:rPr>
              <a:t>B</a:t>
            </a:r>
            <a:r>
              <a:rPr lang="zh-CN" altLang="en-US" sz="2000" dirty="0">
                <a:solidFill>
                  <a:schemeClr val="tx1"/>
                </a:solidFill>
                <a:latin typeface="Calibri" charset="0"/>
                <a:cs typeface="Calibri" charset="0"/>
                <a:sym typeface="+mn-ea"/>
              </a:rPr>
              <a:t>先前已经打开了，那么要先将</a:t>
            </a:r>
            <a:r>
              <a:rPr lang="en-US" altLang="zh-CN" sz="2000" dirty="0">
                <a:solidFill>
                  <a:schemeClr val="tx1"/>
                </a:solidFill>
                <a:latin typeface="Calibri" charset="0"/>
                <a:cs typeface="Calibri" charset="0"/>
                <a:sym typeface="+mn-ea"/>
              </a:rPr>
              <a:t>B</a:t>
            </a:r>
            <a:r>
              <a:rPr lang="zh-CN" altLang="en-US" sz="2000" dirty="0">
                <a:solidFill>
                  <a:schemeClr val="tx1"/>
                </a:solidFill>
                <a:latin typeface="Calibri" charset="0"/>
                <a:cs typeface="Calibri" charset="0"/>
                <a:sym typeface="+mn-ea"/>
              </a:rPr>
              <a:t>打开的文件关闭（请注意这个语义）。</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而让人</a:t>
            </a:r>
            <a:r>
              <a:rPr lang="en-US" altLang="zh-CN" sz="2000" dirty="0">
                <a:solidFill>
                  <a:schemeClr val="tx1"/>
                </a:solidFill>
                <a:latin typeface="Calibri" charset="0"/>
                <a:cs typeface="Calibri" charset="0"/>
                <a:sym typeface="+mn-ea"/>
              </a:rPr>
              <a:t>confusing</a:t>
            </a:r>
            <a:r>
              <a:rPr lang="zh-CN" altLang="en-US" sz="2000" dirty="0">
                <a:solidFill>
                  <a:schemeClr val="tx1"/>
                </a:solidFill>
                <a:latin typeface="Calibri" charset="0"/>
                <a:cs typeface="Calibri" charset="0"/>
                <a:sym typeface="+mn-ea"/>
              </a:rPr>
              <a:t>的点是这个函数的形参是</a:t>
            </a:r>
            <a:r>
              <a:rPr lang="en-US" altLang="zh-CN" sz="2000" dirty="0">
                <a:solidFill>
                  <a:schemeClr val="tx1"/>
                </a:solidFill>
                <a:latin typeface="Calibri" charset="0"/>
                <a:cs typeface="Calibri" charset="0"/>
                <a:sym typeface="+mn-ea"/>
              </a:rPr>
              <a:t>dup2(oldfd,newfd)</a:t>
            </a:r>
            <a:r>
              <a:rPr lang="zh-CN" altLang="en-US" sz="2000" dirty="0">
                <a:solidFill>
                  <a:schemeClr val="tx1"/>
                </a:solidFill>
                <a:latin typeface="Calibri" charset="0"/>
                <a:cs typeface="Calibri" charset="0"/>
                <a:sym typeface="+mn-ea"/>
              </a:rPr>
              <a:t>，所以怎么看怎么觉得是把</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原先的（</a:t>
            </a:r>
            <a:r>
              <a:rPr lang="en-US" altLang="zh-CN" sz="2000" dirty="0">
                <a:solidFill>
                  <a:schemeClr val="tx1"/>
                </a:solidFill>
                <a:latin typeface="Calibri" charset="0"/>
                <a:cs typeface="Calibri" charset="0"/>
                <a:sym typeface="+mn-ea"/>
              </a:rPr>
              <a:t>oldfd</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指向</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新的（</a:t>
            </a:r>
            <a:r>
              <a:rPr lang="en-US" altLang="zh-CN" sz="2000" dirty="0">
                <a:solidFill>
                  <a:schemeClr val="tx1"/>
                </a:solidFill>
                <a:latin typeface="Calibri" charset="0"/>
                <a:cs typeface="Calibri" charset="0"/>
                <a:sym typeface="+mn-ea"/>
              </a:rPr>
              <a:t>newfd</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，所以大家不要搞混了，剩下的就比较容易了。</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75094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Point6</a:t>
            </a:r>
            <a:r>
              <a:rPr lang="zh-CN" altLang="en-US" sz="2000" b="1" dirty="0">
                <a:solidFill>
                  <a:srgbClr val="4A707F"/>
                </a:solidFill>
                <a:latin typeface="Calibri Light" pitchFamily="34" charset="0"/>
                <a:sym typeface="+mn-ea"/>
              </a:rPr>
              <a:t>：如何选取</a:t>
            </a:r>
            <a:r>
              <a:rPr lang="en-US" altLang="zh-CN" sz="2000" b="1" dirty="0">
                <a:solidFill>
                  <a:srgbClr val="4A707F"/>
                </a:solidFill>
                <a:latin typeface="Calibri Light" pitchFamily="34" charset="0"/>
                <a:sym typeface="+mn-ea"/>
              </a:rPr>
              <a:t>I/O</a:t>
            </a:r>
            <a:r>
              <a:rPr lang="zh-CN" altLang="en-US" sz="2000" b="1" dirty="0">
                <a:solidFill>
                  <a:srgbClr val="4A707F"/>
                </a:solidFill>
                <a:latin typeface="Calibri Light" pitchFamily="34" charset="0"/>
                <a:sym typeface="+mn-ea"/>
              </a:rPr>
              <a:t>函数</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976880"/>
          </a:xfrm>
          <a:prstGeom prst="rect">
            <a:avLst/>
          </a:prstGeom>
          <a:noFill/>
        </p:spPr>
        <p:txBody>
          <a:bodyPr wrap="square" rtlCol="0">
            <a:spAutoFit/>
          </a:bodyPr>
          <a:p>
            <a:pPr fontAlgn="auto">
              <a:lnSpc>
                <a:spcPts val="2500"/>
              </a:lnSpc>
            </a:pPr>
            <a:r>
              <a:rPr lang="zh-CN" sz="2000" dirty="0">
                <a:solidFill>
                  <a:schemeClr val="tx1"/>
                </a:solidFill>
                <a:latin typeface="Calibri" charset="0"/>
                <a:cs typeface="Calibri" charset="0"/>
                <a:sym typeface="+mn-ea"/>
              </a:rPr>
              <a:t>选取</a:t>
            </a:r>
            <a:r>
              <a:rPr lang="en-US" altLang="zh-CN" sz="2000" dirty="0">
                <a:solidFill>
                  <a:schemeClr val="tx1"/>
                </a:solidFill>
                <a:latin typeface="Calibri" charset="0"/>
                <a:cs typeface="Calibri" charset="0"/>
                <a:sym typeface="+mn-ea"/>
              </a:rPr>
              <a:t>I/O</a:t>
            </a:r>
            <a:r>
              <a:rPr lang="zh-CN" altLang="en-US" sz="2000" dirty="0">
                <a:solidFill>
                  <a:schemeClr val="tx1"/>
                </a:solidFill>
                <a:latin typeface="Calibri" charset="0"/>
                <a:cs typeface="Calibri" charset="0"/>
                <a:sym typeface="+mn-ea"/>
              </a:rPr>
              <a:t>函数的方法教材上已经讲了很多，这里不做过多赘述，因为具体还要放在实际的应用场景下来分析，比如大部分情况下使用标准</a:t>
            </a:r>
            <a:r>
              <a:rPr lang="en-US" altLang="zh-CN" sz="2000" dirty="0">
                <a:solidFill>
                  <a:schemeClr val="tx1"/>
                </a:solidFill>
                <a:latin typeface="Calibri" charset="0"/>
                <a:cs typeface="Calibri" charset="0"/>
                <a:sym typeface="+mn-ea"/>
              </a:rPr>
              <a:t>I/O</a:t>
            </a:r>
            <a:r>
              <a:rPr lang="zh-CN" altLang="en-US" sz="2000" dirty="0">
                <a:solidFill>
                  <a:schemeClr val="tx1"/>
                </a:solidFill>
                <a:latin typeface="Calibri" charset="0"/>
                <a:cs typeface="Calibri" charset="0"/>
                <a:sym typeface="+mn-ea"/>
              </a:rPr>
              <a:t>已经能解决大部分问题。对于特殊的二进制文件可以使用</a:t>
            </a:r>
            <a:r>
              <a:rPr lang="en-US" altLang="zh-CN" sz="2000" dirty="0">
                <a:solidFill>
                  <a:schemeClr val="tx1"/>
                </a:solidFill>
                <a:latin typeface="Calibri" charset="0"/>
                <a:cs typeface="Calibri" charset="0"/>
                <a:sym typeface="+mn-ea"/>
              </a:rPr>
              <a:t>fread</a:t>
            </a:r>
            <a:r>
              <a:rPr lang="zh-CN" altLang="en-US" sz="2000" dirty="0">
                <a:solidFill>
                  <a:schemeClr val="tx1"/>
                </a:solidFill>
                <a:latin typeface="Calibri" charset="0"/>
                <a:cs typeface="Calibri" charset="0"/>
                <a:sym typeface="+mn-ea"/>
              </a:rPr>
              <a:t>或者</a:t>
            </a:r>
            <a:r>
              <a:rPr lang="en-US" altLang="zh-CN" sz="2000" dirty="0">
                <a:solidFill>
                  <a:schemeClr val="tx1"/>
                </a:solidFill>
                <a:latin typeface="Calibri" charset="0"/>
                <a:cs typeface="Calibri" charset="0"/>
                <a:sym typeface="+mn-ea"/>
              </a:rPr>
              <a:t>fwrite</a:t>
            </a:r>
            <a:r>
              <a:rPr lang="zh-CN" altLang="en-US" sz="2000" dirty="0">
                <a:solidFill>
                  <a:schemeClr val="tx1"/>
                </a:solidFill>
                <a:latin typeface="Calibri" charset="0"/>
                <a:cs typeface="Calibri" charset="0"/>
                <a:sym typeface="+mn-ea"/>
              </a:rPr>
              <a:t>之类的（一个有趣的事实是</a:t>
            </a:r>
            <a:r>
              <a:rPr lang="en-US" altLang="zh-CN" sz="2000" dirty="0">
                <a:solidFill>
                  <a:schemeClr val="tx1"/>
                </a:solidFill>
                <a:latin typeface="Calibri" charset="0"/>
                <a:cs typeface="Calibri" charset="0"/>
                <a:sym typeface="+mn-ea"/>
              </a:rPr>
              <a:t>fread</a:t>
            </a:r>
            <a:r>
              <a:rPr lang="zh-CN" altLang="en-US" sz="2000" dirty="0">
                <a:solidFill>
                  <a:schemeClr val="tx1"/>
                </a:solidFill>
                <a:latin typeface="Calibri" charset="0"/>
                <a:cs typeface="Calibri" charset="0"/>
                <a:sym typeface="+mn-ea"/>
              </a:rPr>
              <a:t>相当快，在一些有大量读入的场合其表现相当不错，有竞赛经历的同学可能了解在大量读入时尽量不要使用</a:t>
            </a:r>
            <a:r>
              <a:rPr lang="en-US" altLang="zh-CN" sz="2000" dirty="0">
                <a:solidFill>
                  <a:schemeClr val="tx1"/>
                </a:solidFill>
                <a:latin typeface="Calibri" charset="0"/>
                <a:cs typeface="Calibri" charset="0"/>
                <a:sym typeface="+mn-ea"/>
              </a:rPr>
              <a:t>cin</a:t>
            </a:r>
            <a:r>
              <a:rPr lang="zh-CN" altLang="en-US" sz="2000" dirty="0">
                <a:solidFill>
                  <a:schemeClr val="tx1"/>
                </a:solidFill>
                <a:latin typeface="Calibri" charset="0"/>
                <a:cs typeface="Calibri" charset="0"/>
                <a:sym typeface="+mn-ea"/>
              </a:rPr>
              <a:t>，因为</a:t>
            </a:r>
            <a:r>
              <a:rPr lang="en-US" altLang="zh-CN" sz="2000" dirty="0">
                <a:solidFill>
                  <a:schemeClr val="tx1"/>
                </a:solidFill>
                <a:latin typeface="Calibri" charset="0"/>
                <a:cs typeface="Calibri" charset="0"/>
                <a:sym typeface="+mn-ea"/>
              </a:rPr>
              <a:t>cin</a:t>
            </a:r>
            <a:r>
              <a:rPr lang="zh-CN" altLang="en-US" sz="2000" dirty="0">
                <a:solidFill>
                  <a:schemeClr val="tx1"/>
                </a:solidFill>
                <a:latin typeface="Calibri" charset="0"/>
                <a:cs typeface="Calibri" charset="0"/>
                <a:sym typeface="+mn-ea"/>
              </a:rPr>
              <a:t>很慢（当然可以通过插入一些宏来解决这一点），而在有更多的读入的时候甚至可以用</a:t>
            </a:r>
            <a:r>
              <a:rPr lang="en-US" altLang="zh-CN" sz="2000" dirty="0">
                <a:solidFill>
                  <a:schemeClr val="tx1"/>
                </a:solidFill>
                <a:latin typeface="Calibri" charset="0"/>
                <a:cs typeface="Calibri" charset="0"/>
                <a:sym typeface="+mn-ea"/>
              </a:rPr>
              <a:t>getchar</a:t>
            </a:r>
            <a:r>
              <a:rPr lang="zh-CN" altLang="en-US" sz="2000" dirty="0">
                <a:solidFill>
                  <a:schemeClr val="tx1"/>
                </a:solidFill>
                <a:latin typeface="Calibri" charset="0"/>
                <a:cs typeface="Calibri" charset="0"/>
                <a:sym typeface="+mn-ea"/>
              </a:rPr>
              <a:t>来替代</a:t>
            </a:r>
            <a:r>
              <a:rPr lang="en-US" altLang="zh-CN" sz="2000" dirty="0">
                <a:solidFill>
                  <a:schemeClr val="tx1"/>
                </a:solidFill>
                <a:latin typeface="Calibri" charset="0"/>
                <a:cs typeface="Calibri" charset="0"/>
                <a:sym typeface="+mn-ea"/>
              </a:rPr>
              <a:t>scanf</a:t>
            </a:r>
            <a:r>
              <a:rPr lang="zh-CN" altLang="en-US" sz="2000" dirty="0">
                <a:solidFill>
                  <a:schemeClr val="tx1"/>
                </a:solidFill>
                <a:latin typeface="Calibri" charset="0"/>
                <a:cs typeface="Calibri" charset="0"/>
                <a:sym typeface="+mn-ea"/>
              </a:rPr>
              <a:t>取得更快的输入，这是一个称为读入优化的</a:t>
            </a:r>
            <a:r>
              <a:rPr lang="en-US" altLang="zh-CN" sz="2000" dirty="0">
                <a:solidFill>
                  <a:schemeClr val="tx1"/>
                </a:solidFill>
                <a:latin typeface="Calibri" charset="0"/>
                <a:cs typeface="Calibri" charset="0"/>
                <a:sym typeface="+mn-ea"/>
              </a:rPr>
              <a:t>trick</a:t>
            </a:r>
            <a:r>
              <a:rPr lang="zh-CN" altLang="en-US" sz="2000" dirty="0">
                <a:solidFill>
                  <a:schemeClr val="tx1"/>
                </a:solidFill>
                <a:latin typeface="Calibri" charset="0"/>
                <a:cs typeface="Calibri" charset="0"/>
                <a:sym typeface="+mn-ea"/>
              </a:rPr>
              <a:t>，但是还有更暗黑科技的</a:t>
            </a:r>
            <a:r>
              <a:rPr lang="en-US" altLang="zh-CN" sz="2000" dirty="0">
                <a:solidFill>
                  <a:schemeClr val="tx1"/>
                </a:solidFill>
                <a:latin typeface="Calibri" charset="0"/>
                <a:cs typeface="Calibri" charset="0"/>
                <a:sym typeface="+mn-ea"/>
              </a:rPr>
              <a:t>trick</a:t>
            </a:r>
            <a:r>
              <a:rPr lang="zh-CN" altLang="en-US" sz="2000" dirty="0">
                <a:solidFill>
                  <a:schemeClr val="tx1"/>
                </a:solidFill>
                <a:latin typeface="Calibri" charset="0"/>
                <a:cs typeface="Calibri" charset="0"/>
                <a:sym typeface="+mn-ea"/>
              </a:rPr>
              <a:t>就是使用</a:t>
            </a:r>
            <a:r>
              <a:rPr lang="en-US" altLang="zh-CN" sz="2000" dirty="0">
                <a:solidFill>
                  <a:schemeClr val="tx1"/>
                </a:solidFill>
                <a:latin typeface="Calibri" charset="0"/>
                <a:cs typeface="Calibri" charset="0"/>
                <a:sym typeface="+mn-ea"/>
              </a:rPr>
              <a:t>fread“</a:t>
            </a:r>
            <a:r>
              <a:rPr lang="zh-CN" altLang="en-US" sz="2000" dirty="0">
                <a:solidFill>
                  <a:schemeClr val="tx1"/>
                </a:solidFill>
                <a:latin typeface="Calibri" charset="0"/>
                <a:cs typeface="Calibri" charset="0"/>
                <a:sym typeface="+mn-ea"/>
              </a:rPr>
              <a:t>实现</a:t>
            </a:r>
            <a:r>
              <a:rPr lang="en-US" altLang="zh-CN" sz="2000" dirty="0">
                <a:solidFill>
                  <a:schemeClr val="tx1"/>
                </a:solidFill>
                <a:latin typeface="Calibri" charset="0"/>
                <a:cs typeface="Calibri" charset="0"/>
                <a:sym typeface="+mn-ea"/>
              </a:rPr>
              <a:t>”getchar</a:t>
            </a:r>
            <a:r>
              <a:rPr lang="zh-CN" altLang="en-US" sz="2000" dirty="0">
                <a:solidFill>
                  <a:schemeClr val="tx1"/>
                </a:solidFill>
                <a:latin typeface="Calibri" charset="0"/>
                <a:cs typeface="Calibri" charset="0"/>
                <a:sym typeface="+mn-ea"/>
              </a:rPr>
              <a:t>，可以取得更快的速度，这样的读入优化我听到的名字叫</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劲者读优</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而在网络编程中，这些标准</a:t>
            </a:r>
            <a:r>
              <a:rPr lang="en-US" altLang="zh-CN" sz="2000" dirty="0">
                <a:solidFill>
                  <a:schemeClr val="tx1"/>
                </a:solidFill>
                <a:latin typeface="Calibri" charset="0"/>
                <a:cs typeface="Calibri" charset="0"/>
                <a:sym typeface="+mn-ea"/>
              </a:rPr>
              <a:t>I/O</a:t>
            </a:r>
            <a:r>
              <a:rPr lang="zh-CN" altLang="en-US" sz="2000" dirty="0">
                <a:solidFill>
                  <a:schemeClr val="tx1"/>
                </a:solidFill>
                <a:latin typeface="Calibri" charset="0"/>
                <a:cs typeface="Calibri" charset="0"/>
                <a:sym typeface="+mn-ea"/>
              </a:rPr>
              <a:t>函数有一定的问题，所以更推荐使用</a:t>
            </a:r>
            <a:r>
              <a:rPr lang="en-US" altLang="zh-CN" sz="2000" dirty="0">
                <a:solidFill>
                  <a:schemeClr val="tx1"/>
                </a:solidFill>
                <a:latin typeface="Calibri" charset="0"/>
                <a:cs typeface="Calibri" charset="0"/>
                <a:sym typeface="+mn-ea"/>
              </a:rPr>
              <a:t>rio</a:t>
            </a:r>
            <a:r>
              <a:rPr lang="zh-CN" altLang="en-US" sz="2000" dirty="0">
                <a:solidFill>
                  <a:schemeClr val="tx1"/>
                </a:solidFill>
                <a:latin typeface="Calibri" charset="0"/>
                <a:cs typeface="Calibri" charset="0"/>
                <a:sym typeface="+mn-ea"/>
              </a:rPr>
              <a:t>读写，然后再处理成自己需要的数据格式（我写网络的</a:t>
            </a:r>
            <a:r>
              <a:rPr lang="en-US" altLang="zh-CN" sz="2000" dirty="0">
                <a:solidFill>
                  <a:schemeClr val="tx1"/>
                </a:solidFill>
                <a:latin typeface="Calibri" charset="0"/>
                <a:cs typeface="Calibri" charset="0"/>
                <a:sym typeface="+mn-ea"/>
              </a:rPr>
              <a:t>lab</a:t>
            </a:r>
            <a:r>
              <a:rPr lang="zh-CN" altLang="en-US" sz="2000" dirty="0">
                <a:solidFill>
                  <a:schemeClr val="tx1"/>
                </a:solidFill>
                <a:latin typeface="Calibri" charset="0"/>
                <a:cs typeface="Calibri" charset="0"/>
                <a:sym typeface="+mn-ea"/>
              </a:rPr>
              <a:t>的时候最喜欢看到的永远是</a:t>
            </a:r>
            <a:r>
              <a:rPr lang="en-US" altLang="zh-CN" sz="2000" dirty="0">
                <a:solidFill>
                  <a:schemeClr val="tx1"/>
                </a:solidFill>
                <a:latin typeface="Calibri" charset="0"/>
                <a:cs typeface="Calibri" charset="0"/>
                <a:sym typeface="+mn-ea"/>
              </a:rPr>
              <a:t>uint8_t</a:t>
            </a:r>
            <a:r>
              <a:rPr lang="zh-CN" altLang="en-US" sz="2000" dirty="0">
                <a:solidFill>
                  <a:schemeClr val="tx1"/>
                </a:solidFill>
                <a:latin typeface="Calibri" charset="0"/>
                <a:cs typeface="Calibri" charset="0"/>
                <a:sym typeface="+mn-ea"/>
              </a:rPr>
              <a:t>而不是</a:t>
            </a:r>
            <a:r>
              <a:rPr lang="en-US" altLang="zh-CN" sz="2000" dirty="0">
                <a:solidFill>
                  <a:schemeClr val="tx1"/>
                </a:solidFill>
                <a:latin typeface="Calibri" charset="0"/>
                <a:cs typeface="Calibri" charset="0"/>
                <a:sym typeface="+mn-ea"/>
              </a:rPr>
              <a:t>unsigned int</a:t>
            </a:r>
            <a:r>
              <a:rPr lang="zh-CN" altLang="en-US" sz="2000" dirty="0">
                <a:solidFill>
                  <a:schemeClr val="tx1"/>
                </a:solidFill>
                <a:latin typeface="Calibri" charset="0"/>
                <a:cs typeface="Calibri" charset="0"/>
                <a:sym typeface="+mn-ea"/>
              </a:rPr>
              <a:t>之类的）</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94398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Point7</a:t>
            </a:r>
            <a:r>
              <a:rPr lang="zh-CN" altLang="en-US" sz="2000" b="1" dirty="0">
                <a:solidFill>
                  <a:srgbClr val="4A707F"/>
                </a:solidFill>
                <a:latin typeface="Calibri Light" pitchFamily="34" charset="0"/>
                <a:sym typeface="+mn-ea"/>
              </a:rPr>
              <a:t>：虚拟内存的概念</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900295"/>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虚拟内存的概念是对应于物理内存的。作为程序员而言，我们不想关心每台机器的物理内存具体是如何组织和管理的。同时，我们希望的我们的每个进程占有独立的、不受别的进程干扰的内存空间。</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但是现实的问题是，一方面，我们有大量的进程在同时运行，而物理内存又没有大到能同时装下所有进程的数据。另一方面，在这种情况下，每个进程的地址空间都取决于我们运行这个进程时在物理内存上分配的位置</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我们无法在运行之前确定一个程序将被加载到的绝对地址，这让生成一个完全链接的程序变得几乎不可能。</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所以，我们引入虚拟内存的概念。虚拟内存和物理内存在概念上都是一个连续的字节数组，其中虚拟内存有</a:t>
            </a:r>
            <a:r>
              <a:rPr lang="en-US" altLang="zh-CN" sz="2000" dirty="0">
                <a:solidFill>
                  <a:schemeClr val="tx1"/>
                </a:solidFill>
                <a:latin typeface="Calibri" charset="0"/>
                <a:cs typeface="Calibri" charset="0"/>
                <a:sym typeface="+mn-ea"/>
              </a:rPr>
              <a:t>N=2</a:t>
            </a:r>
            <a:r>
              <a:rPr lang="en-US" altLang="zh-CN" sz="2000" baseline="30000" dirty="0">
                <a:solidFill>
                  <a:schemeClr val="tx1"/>
                </a:solidFill>
                <a:latin typeface="Calibri" charset="0"/>
                <a:cs typeface="Calibri" charset="0"/>
                <a:sym typeface="+mn-ea"/>
              </a:rPr>
              <a:t>n</a:t>
            </a:r>
            <a:r>
              <a:rPr lang="zh-CN" altLang="en-US" sz="2000" dirty="0">
                <a:solidFill>
                  <a:schemeClr val="tx1"/>
                </a:solidFill>
                <a:latin typeface="Calibri" charset="0"/>
                <a:cs typeface="Calibri" charset="0"/>
                <a:sym typeface="+mn-ea"/>
              </a:rPr>
              <a:t>个字节，而物理内存有</a:t>
            </a:r>
            <a:r>
              <a:rPr lang="en-US" altLang="zh-CN" sz="2000" dirty="0">
                <a:solidFill>
                  <a:schemeClr val="tx1"/>
                </a:solidFill>
                <a:latin typeface="Calibri" charset="0"/>
                <a:cs typeface="Calibri" charset="0"/>
                <a:sym typeface="+mn-ea"/>
              </a:rPr>
              <a:t>M</a:t>
            </a:r>
            <a:r>
              <a:rPr lang="zh-CN" altLang="en-US" sz="2000" dirty="0">
                <a:solidFill>
                  <a:schemeClr val="tx1"/>
                </a:solidFill>
                <a:latin typeface="Calibri" charset="0"/>
                <a:cs typeface="Calibri" charset="0"/>
                <a:sym typeface="+mn-ea"/>
              </a:rPr>
              <a:t>个字节（为了简便通常设</a:t>
            </a:r>
            <a:r>
              <a:rPr lang="en-US" altLang="zh-CN" sz="2000" dirty="0">
                <a:solidFill>
                  <a:schemeClr val="tx1"/>
                </a:solidFill>
                <a:latin typeface="Calibri" charset="0"/>
                <a:cs typeface="Calibri" charset="0"/>
                <a:sym typeface="+mn-ea"/>
              </a:rPr>
              <a:t>M=2</a:t>
            </a:r>
            <a:r>
              <a:rPr lang="en-US" altLang="zh-CN" sz="2000" baseline="30000" dirty="0">
                <a:solidFill>
                  <a:schemeClr val="tx1"/>
                </a:solidFill>
                <a:latin typeface="Calibri" charset="0"/>
                <a:cs typeface="Calibri" charset="0"/>
                <a:sym typeface="+mn-ea"/>
              </a:rPr>
              <a:t>m</a:t>
            </a:r>
            <a:r>
              <a:rPr lang="zh-CN" altLang="en-US" sz="2000" dirty="0">
                <a:solidFill>
                  <a:schemeClr val="tx1"/>
                </a:solidFill>
                <a:latin typeface="Calibri" charset="0"/>
                <a:cs typeface="Calibri" charset="0"/>
                <a:sym typeface="+mn-ea"/>
              </a:rPr>
              <a:t>）（小思考：为什么</a:t>
            </a:r>
            <a:r>
              <a:rPr lang="en-US" altLang="zh-CN" sz="2000" dirty="0">
                <a:solidFill>
                  <a:schemeClr val="tx1"/>
                </a:solidFill>
                <a:latin typeface="Calibri" charset="0"/>
                <a:cs typeface="Calibri" charset="0"/>
                <a:sym typeface="+mn-ea"/>
              </a:rPr>
              <a:t>N</a:t>
            </a:r>
            <a:r>
              <a:rPr lang="zh-CN" altLang="en-US" sz="2000" dirty="0">
                <a:solidFill>
                  <a:schemeClr val="tx1"/>
                </a:solidFill>
                <a:latin typeface="Calibri" charset="0"/>
                <a:cs typeface="Calibri" charset="0"/>
                <a:sym typeface="+mn-ea"/>
              </a:rPr>
              <a:t>一定是</a:t>
            </a:r>
            <a:r>
              <a:rPr lang="en-US" altLang="zh-CN" sz="2000" dirty="0">
                <a:solidFill>
                  <a:schemeClr val="tx1"/>
                </a:solidFill>
                <a:latin typeface="Calibri" charset="0"/>
                <a:cs typeface="Calibri" charset="0"/>
                <a:sym typeface="+mn-ea"/>
              </a:rPr>
              <a:t>2</a:t>
            </a:r>
            <a:r>
              <a:rPr lang="zh-CN" altLang="en-US" sz="2000" dirty="0">
                <a:solidFill>
                  <a:schemeClr val="tx1"/>
                </a:solidFill>
                <a:latin typeface="Calibri" charset="0"/>
                <a:cs typeface="Calibri" charset="0"/>
                <a:sym typeface="+mn-ea"/>
              </a:rPr>
              <a:t>的整数次幂而</a:t>
            </a:r>
            <a:r>
              <a:rPr lang="en-US" altLang="zh-CN" sz="2000" dirty="0">
                <a:solidFill>
                  <a:schemeClr val="tx1"/>
                </a:solidFill>
                <a:latin typeface="Calibri" charset="0"/>
                <a:cs typeface="Calibri" charset="0"/>
                <a:sym typeface="+mn-ea"/>
              </a:rPr>
              <a:t>M</a:t>
            </a:r>
            <a:r>
              <a:rPr lang="zh-CN" altLang="en-US" sz="2000" dirty="0">
                <a:solidFill>
                  <a:schemeClr val="tx1"/>
                </a:solidFill>
                <a:latin typeface="Calibri" charset="0"/>
                <a:cs typeface="Calibri" charset="0"/>
                <a:sym typeface="+mn-ea"/>
              </a:rPr>
              <a:t>不一定？）</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现在，我们允许每个数据对象有很多个地址，比如一个是</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虚拟地址</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，另一个是</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物理地址</a:t>
            </a:r>
            <a:r>
              <a:rPr lang="en-US" altLang="zh-CN" sz="2000" dirty="0">
                <a:solidFill>
                  <a:schemeClr val="tx1"/>
                </a:solidFill>
                <a:latin typeface="Calibri" charset="0"/>
                <a:cs typeface="Calibri" charset="0"/>
                <a:sym typeface="+mn-ea"/>
              </a:rPr>
              <a:t>”</a:t>
            </a:r>
            <a:endParaRPr lang="en-US" altLang="zh-CN"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那么这为什么能解决我们的问题呢？对于程序员来说，我们只看到虚拟地址，现在我们可以认为我们的程序就是独立地运行在一个</a:t>
            </a:r>
            <a:r>
              <a:rPr lang="en-US" altLang="zh-CN" sz="2000" dirty="0">
                <a:solidFill>
                  <a:schemeClr val="tx1"/>
                </a:solidFill>
                <a:latin typeface="Calibri" charset="0"/>
                <a:cs typeface="Calibri" charset="0"/>
                <a:sym typeface="+mn-ea"/>
              </a:rPr>
              <a:t>N</a:t>
            </a:r>
            <a:r>
              <a:rPr lang="zh-CN" altLang="en-US" sz="2000" dirty="0">
                <a:solidFill>
                  <a:schemeClr val="tx1"/>
                </a:solidFill>
                <a:latin typeface="Calibri" charset="0"/>
                <a:cs typeface="Calibri" charset="0"/>
                <a:sym typeface="+mn-ea"/>
              </a:rPr>
              <a:t>个字节的地址空间里，我们只需要确定运行时的虚拟地址，物理地址是在访存的时候由系统翻译过来的。同时我们不需要关心别的进程会不会影响我现在的进程，因为这些管理都是系统在负责。</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94398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Point7</a:t>
            </a:r>
            <a:r>
              <a:rPr lang="zh-CN" altLang="en-US" sz="2000" b="1" dirty="0">
                <a:solidFill>
                  <a:srgbClr val="4A707F"/>
                </a:solidFill>
                <a:latin typeface="Calibri Light" pitchFamily="34" charset="0"/>
                <a:sym typeface="+mn-ea"/>
              </a:rPr>
              <a:t>：虚拟内存的概念</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sz="2000" dirty="0">
                <a:solidFill>
                  <a:schemeClr val="tx1"/>
                </a:solidFill>
                <a:latin typeface="Calibri" charset="0"/>
                <a:cs typeface="Calibri" charset="0"/>
                <a:sym typeface="+mn-ea"/>
              </a:rPr>
              <a:t>而对于内存管理来说，虽然物理内存往往不够大，但是这没有关系，我们只需要在把虚拟地址翻译到物理地址的时候检查下这个虚拟地址对应的数据是不是已经被放到了物理内存上，如果是的话就读出来，如果不是的话就从磁盘上把数据传递到物理内存上再读出来就可以了。</a:t>
            </a:r>
            <a:endParaRPr lang="zh-CN" sz="2000" dirty="0">
              <a:solidFill>
                <a:schemeClr val="tx1"/>
              </a:solidFill>
              <a:latin typeface="Calibri" charset="0"/>
              <a:cs typeface="Calibri" charset="0"/>
              <a:sym typeface="+mn-ea"/>
            </a:endParaRPr>
          </a:p>
          <a:p>
            <a:pPr fontAlgn="auto">
              <a:lnSpc>
                <a:spcPts val="2500"/>
              </a:lnSpc>
            </a:pPr>
            <a:r>
              <a:rPr lang="zh-CN" sz="2000" dirty="0">
                <a:solidFill>
                  <a:schemeClr val="tx1"/>
                </a:solidFill>
                <a:latin typeface="Calibri" charset="0"/>
                <a:cs typeface="Calibri" charset="0"/>
                <a:sym typeface="+mn-ea"/>
              </a:rPr>
              <a:t>这样同时也实现了一件事</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我们成功地把主存（往往是</a:t>
            </a:r>
            <a:r>
              <a:rPr lang="en-US" altLang="zh-CN" sz="2000" dirty="0">
                <a:solidFill>
                  <a:schemeClr val="tx1"/>
                </a:solidFill>
                <a:latin typeface="Calibri" charset="0"/>
                <a:cs typeface="Calibri" charset="0"/>
                <a:sym typeface="+mn-ea"/>
              </a:rPr>
              <a:t>DRAM</a:t>
            </a:r>
            <a:r>
              <a:rPr lang="zh-CN" altLang="en-US" sz="2000" dirty="0">
                <a:solidFill>
                  <a:schemeClr val="tx1"/>
                </a:solidFill>
                <a:latin typeface="Calibri" charset="0"/>
                <a:cs typeface="Calibri" charset="0"/>
                <a:sym typeface="+mn-ea"/>
              </a:rPr>
              <a:t>）作为了磁盘的缓存。</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那么，接下来的问题就是，这么好的系统怎么管理呢？</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既然主存是磁盘的缓存，那么遵循的就是第六章里讲过的缓存的逻辑</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我们把数据组织成一定大小的块在主存与磁盘间传递，在这里我们往往称分割单元为</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页</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，一个</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页</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往往在</a:t>
            </a:r>
            <a:r>
              <a:rPr lang="en-US" altLang="zh-CN" sz="2000" dirty="0">
                <a:solidFill>
                  <a:schemeClr val="tx1"/>
                </a:solidFill>
                <a:latin typeface="Calibri" charset="0"/>
                <a:cs typeface="Calibri" charset="0"/>
                <a:sym typeface="+mn-ea"/>
              </a:rPr>
              <a:t>4KB~4MB</a:t>
            </a:r>
            <a:r>
              <a:rPr lang="zh-CN" altLang="en-US" sz="2000" dirty="0">
                <a:solidFill>
                  <a:schemeClr val="tx1"/>
                </a:solidFill>
                <a:latin typeface="Calibri" charset="0"/>
                <a:cs typeface="Calibri" charset="0"/>
                <a:sym typeface="+mn-ea"/>
              </a:rPr>
              <a:t>之间，有的系统会支持更大的页（</a:t>
            </a:r>
            <a:r>
              <a:rPr lang="en-US" altLang="zh-CN" sz="2000" dirty="0">
                <a:solidFill>
                  <a:schemeClr val="tx1"/>
                </a:solidFill>
                <a:latin typeface="Calibri" charset="0"/>
                <a:cs typeface="Calibri" charset="0"/>
                <a:sym typeface="+mn-ea"/>
              </a:rPr>
              <a:t>64MB</a:t>
            </a:r>
            <a:r>
              <a:rPr lang="zh-CN" altLang="en-US" sz="2000" dirty="0">
                <a:solidFill>
                  <a:schemeClr val="tx1"/>
                </a:solidFill>
                <a:latin typeface="Calibri" charset="0"/>
                <a:cs typeface="Calibri" charset="0"/>
                <a:sym typeface="+mn-ea"/>
              </a:rPr>
              <a:t>？），主存和磁盘之间以页为单位传递数据。虚拟内存的一个页称为一个虚拟页（</a:t>
            </a:r>
            <a:r>
              <a:rPr lang="en-US" altLang="zh-CN" sz="2000" dirty="0">
                <a:solidFill>
                  <a:schemeClr val="tx1"/>
                </a:solidFill>
                <a:latin typeface="Calibri" charset="0"/>
                <a:cs typeface="Calibri" charset="0"/>
                <a:sym typeface="+mn-ea"/>
              </a:rPr>
              <a:t>VP</a:t>
            </a:r>
            <a:r>
              <a:rPr lang="zh-CN" altLang="en-US" sz="2000" dirty="0">
                <a:solidFill>
                  <a:schemeClr val="tx1"/>
                </a:solidFill>
                <a:latin typeface="Calibri" charset="0"/>
                <a:cs typeface="Calibri" charset="0"/>
                <a:sym typeface="+mn-ea"/>
              </a:rPr>
              <a:t>），而物理内存上的一个页称为一个物理页（</a:t>
            </a:r>
            <a:r>
              <a:rPr lang="en-US" altLang="zh-CN" sz="2000" dirty="0">
                <a:solidFill>
                  <a:schemeClr val="tx1"/>
                </a:solidFill>
                <a:latin typeface="Calibri" charset="0"/>
                <a:cs typeface="Calibri" charset="0"/>
                <a:sym typeface="+mn-ea"/>
              </a:rPr>
              <a:t>PP</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page frame</a:t>
            </a:r>
            <a:r>
              <a:rPr lang="zh-CN" altLang="en-US" sz="2000" dirty="0">
                <a:solidFill>
                  <a:schemeClr val="tx1"/>
                </a:solidFill>
                <a:latin typeface="Calibri" charset="0"/>
                <a:cs typeface="Calibri" charset="0"/>
                <a:sym typeface="+mn-ea"/>
              </a:rPr>
              <a:t>），虚拟页和物理页的大小是一样的。</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一个虚拟页有</a:t>
            </a:r>
            <a:r>
              <a:rPr lang="en-US" altLang="zh-CN" sz="2000" dirty="0">
                <a:solidFill>
                  <a:schemeClr val="tx1"/>
                </a:solidFill>
                <a:latin typeface="Calibri" charset="0"/>
                <a:cs typeface="Calibri" charset="0"/>
                <a:sym typeface="+mn-ea"/>
              </a:rPr>
              <a:t>3</a:t>
            </a:r>
            <a:r>
              <a:rPr lang="zh-CN" altLang="en-US" sz="2000" dirty="0">
                <a:solidFill>
                  <a:schemeClr val="tx1"/>
                </a:solidFill>
                <a:latin typeface="Calibri" charset="0"/>
                <a:cs typeface="Calibri" charset="0"/>
                <a:sym typeface="+mn-ea"/>
              </a:rPr>
              <a:t>种状态</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未分配的（虚拟内存系统还没有分配的页，它们不与任何数据关联，也不占任何磁盘空间）、缓存的（已经缓存在了主存上的页）、未缓存的（已分配了的页，存储在磁盘上，还未缓存到主存上）</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那么我们会看到一个很现实的问题</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对于</a:t>
            </a:r>
            <a:r>
              <a:rPr lang="en-US" altLang="zh-CN" sz="2000" dirty="0">
                <a:solidFill>
                  <a:schemeClr val="tx1"/>
                </a:solidFill>
                <a:latin typeface="Calibri" charset="0"/>
                <a:cs typeface="Calibri" charset="0"/>
                <a:sym typeface="+mn-ea"/>
              </a:rPr>
              <a:t>L1,L2,L3 cache</a:t>
            </a:r>
            <a:r>
              <a:rPr lang="zh-CN" altLang="en-US" sz="2000" dirty="0">
                <a:solidFill>
                  <a:schemeClr val="tx1"/>
                </a:solidFill>
                <a:latin typeface="Calibri" charset="0"/>
                <a:cs typeface="Calibri" charset="0"/>
                <a:sym typeface="+mn-ea"/>
              </a:rPr>
              <a:t>而言，它们不命中就会到下一级的缓存上查找，而对于</a:t>
            </a:r>
            <a:r>
              <a:rPr lang="en-US" altLang="zh-CN" sz="2000" dirty="0">
                <a:solidFill>
                  <a:schemeClr val="tx1"/>
                </a:solidFill>
                <a:latin typeface="Calibri" charset="0"/>
                <a:cs typeface="Calibri" charset="0"/>
                <a:sym typeface="+mn-ea"/>
              </a:rPr>
              <a:t>DRAM</a:t>
            </a:r>
            <a:r>
              <a:rPr lang="zh-CN" altLang="en-US" sz="2000" dirty="0">
                <a:solidFill>
                  <a:schemeClr val="tx1"/>
                </a:solidFill>
                <a:latin typeface="Calibri" charset="0"/>
                <a:cs typeface="Calibri" charset="0"/>
                <a:sym typeface="+mn-ea"/>
              </a:rPr>
              <a:t>（主存）而言，一次不命中要访问磁盘，也就是说后者的不命中处罚是很巨大的。</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因此，我们往往会使用较大的虚拟页，使用全相联的</a:t>
            </a:r>
            <a:r>
              <a:rPr lang="en-US" altLang="zh-CN" sz="2000" dirty="0">
                <a:solidFill>
                  <a:schemeClr val="tx1"/>
                </a:solidFill>
                <a:latin typeface="Calibri" charset="0"/>
                <a:cs typeface="Calibri" charset="0"/>
                <a:sym typeface="+mn-ea"/>
              </a:rPr>
              <a:t>DRAM</a:t>
            </a:r>
            <a:r>
              <a:rPr lang="zh-CN" altLang="en-US" sz="2000" dirty="0">
                <a:solidFill>
                  <a:schemeClr val="tx1"/>
                </a:solidFill>
                <a:latin typeface="Calibri" charset="0"/>
                <a:cs typeface="Calibri" charset="0"/>
                <a:sym typeface="+mn-ea"/>
              </a:rPr>
              <a:t>缓存（即任意虚拟页可以被映射到任一物理页），精心设计替换策略来尽量减少不命中。</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94398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Point8</a:t>
            </a:r>
            <a:r>
              <a:rPr lang="zh-CN" altLang="en-US" sz="2000" b="1" dirty="0">
                <a:solidFill>
                  <a:srgbClr val="4A707F"/>
                </a:solidFill>
                <a:latin typeface="Calibri Light" pitchFamily="34" charset="0"/>
                <a:sym typeface="+mn-ea"/>
              </a:rPr>
              <a:t>：页面管理</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900295"/>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虚拟内存的管理是软硬件联合提供的，包括操作系统软件，内存管理单元</a:t>
            </a:r>
            <a:r>
              <a:rPr lang="en-US" altLang="zh-CN" sz="2000" dirty="0">
                <a:solidFill>
                  <a:schemeClr val="tx1"/>
                </a:solidFill>
                <a:latin typeface="Calibri" charset="0"/>
                <a:cs typeface="Calibri" charset="0"/>
                <a:sym typeface="+mn-ea"/>
              </a:rPr>
              <a:t>MMU</a:t>
            </a:r>
            <a:r>
              <a:rPr lang="zh-CN" altLang="en-US" sz="2000" dirty="0">
                <a:solidFill>
                  <a:schemeClr val="tx1"/>
                </a:solidFill>
                <a:latin typeface="Calibri" charset="0"/>
                <a:cs typeface="Calibri" charset="0"/>
                <a:sym typeface="+mn-ea"/>
              </a:rPr>
              <a:t>中的地址翻译硬件和存放在物理内存中的页表</a:t>
            </a:r>
            <a:r>
              <a:rPr lang="en-US" altLang="zh-CN" sz="2000" dirty="0">
                <a:solidFill>
                  <a:schemeClr val="tx1"/>
                </a:solidFill>
                <a:latin typeface="Calibri" charset="0"/>
                <a:cs typeface="Calibri" charset="0"/>
                <a:sym typeface="+mn-ea"/>
              </a:rPr>
              <a:t>(page table,PT)</a:t>
            </a:r>
            <a:r>
              <a:rPr lang="zh-CN" altLang="en-US" sz="2000" dirty="0">
                <a:solidFill>
                  <a:schemeClr val="tx1"/>
                </a:solidFill>
                <a:latin typeface="Calibri" charset="0"/>
                <a:cs typeface="Calibri" charset="0"/>
                <a:sym typeface="+mn-ea"/>
              </a:rPr>
              <a:t>。页表将虚拟页映射到物理页，页表的表项是一个个页表条目（</a:t>
            </a:r>
            <a:r>
              <a:rPr lang="en-US" altLang="zh-CN" sz="2000" dirty="0">
                <a:solidFill>
                  <a:schemeClr val="tx1"/>
                </a:solidFill>
                <a:latin typeface="Calibri" charset="0"/>
                <a:cs typeface="Calibri" charset="0"/>
                <a:sym typeface="+mn-ea"/>
              </a:rPr>
              <a:t>page table entry,PTE)</a:t>
            </a:r>
            <a:r>
              <a:rPr lang="zh-CN" altLang="en-US" sz="2000" dirty="0">
                <a:solidFill>
                  <a:schemeClr val="tx1"/>
                </a:solidFill>
                <a:latin typeface="Calibri" charset="0"/>
                <a:cs typeface="Calibri" charset="0"/>
                <a:sym typeface="+mn-ea"/>
              </a:rPr>
              <a:t>，每个条目由一个有效位和一个</a:t>
            </a:r>
            <a:r>
              <a:rPr lang="en-US" altLang="zh-CN" sz="2000" dirty="0">
                <a:solidFill>
                  <a:schemeClr val="tx1"/>
                </a:solidFill>
                <a:latin typeface="Calibri" charset="0"/>
                <a:cs typeface="Calibri" charset="0"/>
                <a:sym typeface="+mn-ea"/>
              </a:rPr>
              <a:t>n</a:t>
            </a:r>
            <a:r>
              <a:rPr lang="zh-CN" altLang="en-US" sz="2000" dirty="0">
                <a:solidFill>
                  <a:schemeClr val="tx1"/>
                </a:solidFill>
                <a:latin typeface="Calibri" charset="0"/>
                <a:cs typeface="Calibri" charset="0"/>
                <a:sym typeface="+mn-ea"/>
              </a:rPr>
              <a:t>位地址字段组成，有效位表示虚拟页是否被缓存，如果设置了有效位，那么地址字段就表示对应的物理页的起始地址。对于已分配未缓存的页，其地址字段表示在这个虚拟页在磁盘上的分配的起始位置，对于未分配的页，其地址字段为空。</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这样，当我们访问一个虚拟页时，我们只需去页表中读取其对应的</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，如果其有效位为</a:t>
            </a:r>
            <a:r>
              <a:rPr lang="en-US" altLang="zh-CN" sz="2000" dirty="0">
                <a:solidFill>
                  <a:schemeClr val="tx1"/>
                </a:solidFill>
                <a:latin typeface="Calibri" charset="0"/>
                <a:cs typeface="Calibri" charset="0"/>
                <a:sym typeface="+mn-ea"/>
              </a:rPr>
              <a:t>1</a:t>
            </a:r>
            <a:r>
              <a:rPr lang="zh-CN" altLang="en-US" sz="2000" dirty="0">
                <a:solidFill>
                  <a:schemeClr val="tx1"/>
                </a:solidFill>
                <a:latin typeface="Calibri" charset="0"/>
                <a:cs typeface="Calibri" charset="0"/>
                <a:sym typeface="+mn-ea"/>
              </a:rPr>
              <a:t>，说明其已经被缓存到了物理内存上，我们只需去对应的物理地址上读出这个页即可，这个过程称为页命中。</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而如果其有效位为</a:t>
            </a:r>
            <a:r>
              <a:rPr lang="en-US" altLang="zh-CN" sz="2000" dirty="0">
                <a:solidFill>
                  <a:schemeClr val="tx1"/>
                </a:solidFill>
                <a:latin typeface="Calibri" charset="0"/>
                <a:cs typeface="Calibri" charset="0"/>
                <a:sym typeface="+mn-ea"/>
              </a:rPr>
              <a:t>0</a:t>
            </a:r>
            <a:r>
              <a:rPr lang="zh-CN" altLang="en-US" sz="2000" dirty="0">
                <a:solidFill>
                  <a:schemeClr val="tx1"/>
                </a:solidFill>
                <a:latin typeface="Calibri" charset="0"/>
                <a:cs typeface="Calibri" charset="0"/>
                <a:sym typeface="+mn-ea"/>
              </a:rPr>
              <a:t>，说明</a:t>
            </a:r>
            <a:r>
              <a:rPr lang="en-US" altLang="zh-CN" sz="2000" dirty="0">
                <a:solidFill>
                  <a:schemeClr val="tx1"/>
                </a:solidFill>
                <a:latin typeface="Calibri" charset="0"/>
                <a:cs typeface="Calibri" charset="0"/>
                <a:sym typeface="+mn-ea"/>
              </a:rPr>
              <a:t>DRAM</a:t>
            </a:r>
            <a:r>
              <a:rPr lang="zh-CN" altLang="en-US" sz="2000" dirty="0">
                <a:solidFill>
                  <a:schemeClr val="tx1"/>
                </a:solidFill>
                <a:latin typeface="Calibri" charset="0"/>
                <a:cs typeface="Calibri" charset="0"/>
                <a:sym typeface="+mn-ea"/>
              </a:rPr>
              <a:t>缓存不命中，这个不命中我们通常称之为缺页（</a:t>
            </a:r>
            <a:r>
              <a:rPr lang="en-US" altLang="zh-CN" sz="2000" dirty="0">
                <a:solidFill>
                  <a:schemeClr val="tx1"/>
                </a:solidFill>
                <a:latin typeface="Calibri" charset="0"/>
                <a:cs typeface="Calibri" charset="0"/>
                <a:sym typeface="+mn-ea"/>
              </a:rPr>
              <a:t>page fault</a:t>
            </a:r>
            <a:r>
              <a:rPr lang="zh-CN" altLang="en-US" sz="2000" dirty="0">
                <a:solidFill>
                  <a:schemeClr val="tx1"/>
                </a:solidFill>
                <a:latin typeface="Calibri" charset="0"/>
                <a:cs typeface="Calibri" charset="0"/>
                <a:sym typeface="+mn-ea"/>
              </a:rPr>
              <a:t>），此时会触发一个缺页异常，调用内核中的异常处理程序，选择一个牺牲页换出，从磁盘中换入要访问的页，更新页表。此后异常处理程序会重新执行导致缺页异常的指令，此时就可以正常读出数据了。（可以看到，这是一个非常好的异常处理程序结束后控制返回给当前指令的例子）</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而当我们分配页面的时候，我们只需在磁盘上创建空间，更新页表即可。</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为什么这种机制能够工作</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局部性！</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12039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Point9</a:t>
            </a:r>
            <a:r>
              <a:rPr lang="zh-CN" altLang="en-US" sz="2000" b="1" dirty="0">
                <a:solidFill>
                  <a:srgbClr val="4A707F"/>
                </a:solidFill>
                <a:latin typeface="Calibri Light" pitchFamily="34" charset="0"/>
                <a:sym typeface="+mn-ea"/>
              </a:rPr>
              <a:t>：虚拟内存的意义</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258945"/>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虚拟内存实际上实现了三个重要的效果：第一点，它成功地将</a:t>
            </a:r>
            <a:r>
              <a:rPr lang="en-US" altLang="zh-CN" sz="2000" dirty="0">
                <a:solidFill>
                  <a:schemeClr val="tx1"/>
                </a:solidFill>
                <a:latin typeface="Calibri" charset="0"/>
                <a:cs typeface="Calibri" charset="0"/>
                <a:sym typeface="+mn-ea"/>
              </a:rPr>
              <a:t>DRAM</a:t>
            </a:r>
            <a:r>
              <a:rPr lang="zh-CN" altLang="en-US" sz="2000" dirty="0">
                <a:solidFill>
                  <a:schemeClr val="tx1"/>
                </a:solidFill>
                <a:latin typeface="Calibri" charset="0"/>
                <a:cs typeface="Calibri" charset="0"/>
                <a:sym typeface="+mn-ea"/>
              </a:rPr>
              <a:t>作为了磁盘的缓存；第二点，它提供了方便的内存管理，现在每个进程都可以认为自己独享自己的一块内存空间；第三点，虚拟内存可以用作内存保护。</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第一点之前已经讨论过。关于第二点，操作系统为每个进程提供独立的页表。通过利用页表的机制，我们可以让加载变得很简单</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我们只需要为代码和数据段分配虚拟页，将它们标记为未缓存的，将磁盘地址指向存储在磁盘上的目标文件的适当位置即可，在加载时不需要真实地将任何东西复制到物理内存上，而是在访问这些位置的时候再进行复制（页面调度）。</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同样，如果我们想要在进程间共享某些东西，我们只需要将对应的页表项指向物理内存中的同一个物理页，就实现了共享。而对于内存分配，由于我们的页表提供了虚拟页到物理页的映射，因此我们不必要求连续的虚拟页映射到连续的物理页，页面可以随机分散在物理内存中。</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同样，虚拟内存也可以用作内存保护</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有些位置我们不希望用户模式访问，有些位置是只读的</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这些权限可以自然地以权限位的形式添加到</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里，这样在地址翻译时我们就可以判定用户的内存访问是否合法，如果不合法就会触发一个一般保护故障，称为段错误（</a:t>
            </a:r>
            <a:r>
              <a:rPr lang="en-US" altLang="zh-CN" sz="2000" dirty="0">
                <a:solidFill>
                  <a:schemeClr val="tx1"/>
                </a:solidFill>
                <a:latin typeface="Calibri" charset="0"/>
                <a:cs typeface="Calibri" charset="0"/>
                <a:sym typeface="+mn-ea"/>
              </a:rPr>
              <a:t>Segmentation fault</a:t>
            </a:r>
            <a:r>
              <a:rPr lang="zh-CN" altLang="en-US" sz="2000" dirty="0">
                <a:solidFill>
                  <a:schemeClr val="tx1"/>
                </a:solidFill>
                <a:latin typeface="Calibri" charset="0"/>
                <a:cs typeface="Calibri" charset="0"/>
                <a:sym typeface="+mn-ea"/>
              </a:rPr>
              <a:t>）</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Point10</a:t>
            </a:r>
            <a:r>
              <a:rPr lang="zh-CN" altLang="en-US" sz="2000" b="1" dirty="0">
                <a:solidFill>
                  <a:srgbClr val="4A707F"/>
                </a:solidFill>
                <a:latin typeface="Calibri Light" pitchFamily="34" charset="0"/>
                <a:sym typeface="+mn-ea"/>
              </a:rPr>
              <a:t>：地址翻译</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18515"/>
            <a:ext cx="11045825" cy="5220970"/>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我们刚才提供的是一个抽象的概念，接下来我们看一看地址翻译具体是如何进行的。</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假设我们有</a:t>
            </a:r>
            <a:r>
              <a:rPr lang="en-US" altLang="zh-CN" sz="2000" dirty="0">
                <a:solidFill>
                  <a:schemeClr val="tx1"/>
                </a:solidFill>
                <a:latin typeface="Calibri" charset="0"/>
                <a:cs typeface="Calibri" charset="0"/>
                <a:sym typeface="+mn-ea"/>
              </a:rPr>
              <a:t>N=2</a:t>
            </a:r>
            <a:r>
              <a:rPr lang="en-US" altLang="zh-CN" sz="2000" baseline="30000" dirty="0">
                <a:solidFill>
                  <a:schemeClr val="tx1"/>
                </a:solidFill>
                <a:latin typeface="Calibri" charset="0"/>
                <a:cs typeface="Calibri" charset="0"/>
                <a:sym typeface="+mn-ea"/>
              </a:rPr>
              <a:t>n</a:t>
            </a:r>
            <a:r>
              <a:rPr lang="zh-CN" altLang="en-US" sz="2000" dirty="0">
                <a:solidFill>
                  <a:schemeClr val="tx1"/>
                </a:solidFill>
                <a:latin typeface="Calibri" charset="0"/>
                <a:cs typeface="Calibri" charset="0"/>
                <a:sym typeface="+mn-ea"/>
              </a:rPr>
              <a:t>个虚拟地址和</a:t>
            </a:r>
            <a:r>
              <a:rPr lang="en-US" altLang="zh-CN" sz="2000" dirty="0">
                <a:solidFill>
                  <a:schemeClr val="tx1"/>
                </a:solidFill>
                <a:latin typeface="Calibri" charset="0"/>
                <a:cs typeface="Calibri" charset="0"/>
                <a:sym typeface="+mn-ea"/>
              </a:rPr>
              <a:t>M=2</a:t>
            </a:r>
            <a:r>
              <a:rPr lang="en-US" altLang="zh-CN" sz="2000" baseline="30000" dirty="0">
                <a:solidFill>
                  <a:schemeClr val="tx1"/>
                </a:solidFill>
                <a:latin typeface="Calibri" charset="0"/>
                <a:cs typeface="Calibri" charset="0"/>
                <a:sym typeface="+mn-ea"/>
              </a:rPr>
              <a:t>m</a:t>
            </a:r>
            <a:r>
              <a:rPr lang="zh-CN" altLang="en-US" sz="2000" dirty="0">
                <a:solidFill>
                  <a:schemeClr val="tx1"/>
                </a:solidFill>
                <a:latin typeface="Calibri" charset="0"/>
                <a:cs typeface="Calibri" charset="0"/>
                <a:sym typeface="+mn-ea"/>
              </a:rPr>
              <a:t>个物理地址，页的大小是</a:t>
            </a:r>
            <a:r>
              <a:rPr lang="en-US" altLang="zh-CN" sz="2000" dirty="0">
                <a:solidFill>
                  <a:schemeClr val="tx1"/>
                </a:solidFill>
                <a:latin typeface="Calibri" charset="0"/>
                <a:cs typeface="Calibri" charset="0"/>
                <a:sym typeface="+mn-ea"/>
              </a:rPr>
              <a:t>P=2</a:t>
            </a:r>
            <a:r>
              <a:rPr lang="en-US" altLang="zh-CN" sz="2000" baseline="30000" dirty="0">
                <a:solidFill>
                  <a:schemeClr val="tx1"/>
                </a:solidFill>
                <a:latin typeface="Calibri" charset="0"/>
                <a:cs typeface="Calibri" charset="0"/>
                <a:sym typeface="+mn-ea"/>
              </a:rPr>
              <a:t>p</a:t>
            </a:r>
            <a:r>
              <a:rPr lang="zh-CN" altLang="en-US" sz="2000" dirty="0">
                <a:solidFill>
                  <a:schemeClr val="tx1"/>
                </a:solidFill>
                <a:latin typeface="Calibri" charset="0"/>
                <a:cs typeface="Calibri" charset="0"/>
                <a:sym typeface="+mn-ea"/>
              </a:rPr>
              <a:t>，那么地址翻译实际上就是一个映射</a:t>
            </a:r>
            <a:r>
              <a:rPr lang="en-US" altLang="zh-CN" sz="2000" dirty="0">
                <a:solidFill>
                  <a:schemeClr val="tx1"/>
                </a:solidFill>
                <a:latin typeface="Calibri" charset="0"/>
                <a:cs typeface="Calibri" charset="0"/>
                <a:sym typeface="+mn-ea"/>
              </a:rPr>
              <a:t>N-&gt;M∪∅</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的情况是虚拟页还没有被缓存在物理页中），翻译机制是考虑一个</a:t>
            </a:r>
            <a:r>
              <a:rPr lang="en-US" altLang="zh-CN" sz="2000" dirty="0">
                <a:solidFill>
                  <a:schemeClr val="tx1"/>
                </a:solidFill>
                <a:latin typeface="Calibri" charset="0"/>
                <a:cs typeface="Calibri" charset="0"/>
                <a:sym typeface="+mn-ea"/>
              </a:rPr>
              <a:t>n</a:t>
            </a:r>
            <a:r>
              <a:rPr lang="zh-CN" altLang="en-US" sz="2000" dirty="0">
                <a:solidFill>
                  <a:schemeClr val="tx1"/>
                </a:solidFill>
                <a:latin typeface="Calibri" charset="0"/>
                <a:cs typeface="Calibri" charset="0"/>
                <a:sym typeface="+mn-ea"/>
              </a:rPr>
              <a:t>位地址，我们将后</a:t>
            </a:r>
            <a:r>
              <a:rPr lang="en-US" altLang="zh-CN" sz="2000" dirty="0">
                <a:solidFill>
                  <a:schemeClr val="tx1"/>
                </a:solidFill>
                <a:latin typeface="Calibri" charset="0"/>
                <a:cs typeface="Calibri" charset="0"/>
                <a:sym typeface="+mn-ea"/>
              </a:rPr>
              <a:t>p</a:t>
            </a:r>
            <a:r>
              <a:rPr lang="zh-CN" altLang="en-US" sz="2000" dirty="0">
                <a:solidFill>
                  <a:schemeClr val="tx1"/>
                </a:solidFill>
                <a:latin typeface="Calibri" charset="0"/>
                <a:cs typeface="Calibri" charset="0"/>
                <a:sym typeface="+mn-ea"/>
              </a:rPr>
              <a:t>位作为页偏移（</a:t>
            </a:r>
            <a:r>
              <a:rPr lang="en-US" altLang="zh-CN" sz="2000" dirty="0">
                <a:solidFill>
                  <a:schemeClr val="tx1"/>
                </a:solidFill>
                <a:latin typeface="Calibri" charset="0"/>
                <a:cs typeface="Calibri" charset="0"/>
                <a:sym typeface="+mn-ea"/>
              </a:rPr>
              <a:t>VPO</a:t>
            </a:r>
            <a:r>
              <a:rPr lang="zh-CN" altLang="en-US" sz="2000" dirty="0">
                <a:solidFill>
                  <a:schemeClr val="tx1"/>
                </a:solidFill>
                <a:latin typeface="Calibri" charset="0"/>
                <a:cs typeface="Calibri" charset="0"/>
                <a:sym typeface="+mn-ea"/>
              </a:rPr>
              <a:t>），前</a:t>
            </a:r>
            <a:r>
              <a:rPr lang="en-US" altLang="zh-CN" sz="2000" dirty="0">
                <a:solidFill>
                  <a:schemeClr val="tx1"/>
                </a:solidFill>
                <a:latin typeface="Calibri" charset="0"/>
                <a:cs typeface="Calibri" charset="0"/>
                <a:sym typeface="+mn-ea"/>
              </a:rPr>
              <a:t>n-p</a:t>
            </a:r>
            <a:r>
              <a:rPr lang="zh-CN" altLang="en-US" sz="2000" dirty="0">
                <a:solidFill>
                  <a:schemeClr val="tx1"/>
                </a:solidFill>
                <a:latin typeface="Calibri" charset="0"/>
                <a:cs typeface="Calibri" charset="0"/>
                <a:sym typeface="+mn-ea"/>
              </a:rPr>
              <a:t>位作为虚拟页号（</a:t>
            </a:r>
            <a:r>
              <a:rPr lang="en-US" altLang="zh-CN" sz="2000" dirty="0">
                <a:solidFill>
                  <a:schemeClr val="tx1"/>
                </a:solidFill>
                <a:latin typeface="Calibri" charset="0"/>
                <a:cs typeface="Calibri" charset="0"/>
                <a:sym typeface="+mn-ea"/>
              </a:rPr>
              <a:t>VPN</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MMU</a:t>
            </a:r>
            <a:r>
              <a:rPr lang="zh-CN" altLang="en-US" sz="2000" dirty="0">
                <a:solidFill>
                  <a:schemeClr val="tx1"/>
                </a:solidFill>
                <a:latin typeface="Calibri" charset="0"/>
                <a:cs typeface="Calibri" charset="0"/>
                <a:sym typeface="+mn-ea"/>
              </a:rPr>
              <a:t>根据</a:t>
            </a:r>
            <a:r>
              <a:rPr lang="en-US" altLang="zh-CN" sz="2000" dirty="0">
                <a:solidFill>
                  <a:schemeClr val="tx1"/>
                </a:solidFill>
                <a:latin typeface="Calibri" charset="0"/>
                <a:cs typeface="Calibri" charset="0"/>
                <a:sym typeface="+mn-ea"/>
              </a:rPr>
              <a:t>VPN</a:t>
            </a:r>
            <a:r>
              <a:rPr lang="zh-CN" altLang="en-US" sz="2000" dirty="0">
                <a:solidFill>
                  <a:schemeClr val="tx1"/>
                </a:solidFill>
                <a:latin typeface="Calibri" charset="0"/>
                <a:cs typeface="Calibri" charset="0"/>
                <a:sym typeface="+mn-ea"/>
              </a:rPr>
              <a:t>选择合适的</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，从</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中读出对应的物理页号（</a:t>
            </a:r>
            <a:r>
              <a:rPr lang="en-US" altLang="zh-CN" sz="2000" dirty="0">
                <a:solidFill>
                  <a:schemeClr val="tx1"/>
                </a:solidFill>
                <a:latin typeface="Calibri" charset="0"/>
                <a:cs typeface="Calibri" charset="0"/>
                <a:sym typeface="+mn-ea"/>
              </a:rPr>
              <a:t>PPN</a:t>
            </a:r>
            <a:r>
              <a:rPr lang="zh-CN" altLang="en-US" sz="2000" dirty="0">
                <a:solidFill>
                  <a:schemeClr val="tx1"/>
                </a:solidFill>
                <a:latin typeface="Calibri" charset="0"/>
                <a:cs typeface="Calibri" charset="0"/>
                <a:sym typeface="+mn-ea"/>
              </a:rPr>
              <a:t>），将</a:t>
            </a:r>
            <a:r>
              <a:rPr lang="en-US" altLang="zh-CN" sz="2000" dirty="0">
                <a:solidFill>
                  <a:schemeClr val="tx1"/>
                </a:solidFill>
                <a:latin typeface="Calibri" charset="0"/>
                <a:cs typeface="Calibri" charset="0"/>
                <a:sym typeface="+mn-ea"/>
              </a:rPr>
              <a:t>PPN</a:t>
            </a:r>
            <a:r>
              <a:rPr lang="zh-CN" altLang="en-US" sz="2000" dirty="0">
                <a:solidFill>
                  <a:schemeClr val="tx1"/>
                </a:solidFill>
                <a:latin typeface="Calibri" charset="0"/>
                <a:cs typeface="Calibri" charset="0"/>
                <a:sym typeface="+mn-ea"/>
              </a:rPr>
              <a:t>与</a:t>
            </a:r>
            <a:r>
              <a:rPr lang="en-US" altLang="zh-CN" sz="2000" dirty="0">
                <a:solidFill>
                  <a:schemeClr val="tx1"/>
                </a:solidFill>
                <a:latin typeface="Calibri" charset="0"/>
                <a:cs typeface="Calibri" charset="0"/>
                <a:sym typeface="+mn-ea"/>
              </a:rPr>
              <a:t>VPO</a:t>
            </a:r>
            <a:r>
              <a:rPr lang="zh-CN" altLang="en-US" sz="2000" dirty="0">
                <a:solidFill>
                  <a:schemeClr val="tx1"/>
                </a:solidFill>
                <a:latin typeface="Calibri" charset="0"/>
                <a:cs typeface="Calibri" charset="0"/>
                <a:sym typeface="+mn-ea"/>
              </a:rPr>
              <a:t>拼接起来就得到了物理地址。注意到物理页和虚拟页是一样大的，所以</a:t>
            </a:r>
            <a:r>
              <a:rPr lang="en-US" altLang="zh-CN" sz="2000" dirty="0">
                <a:solidFill>
                  <a:schemeClr val="tx1"/>
                </a:solidFill>
                <a:latin typeface="Calibri" charset="0"/>
                <a:cs typeface="Calibri" charset="0"/>
                <a:sym typeface="+mn-ea"/>
              </a:rPr>
              <a:t>VPO</a:t>
            </a:r>
            <a:r>
              <a:rPr lang="zh-CN" altLang="en-US" sz="2000" dirty="0">
                <a:solidFill>
                  <a:schemeClr val="tx1"/>
                </a:solidFill>
                <a:latin typeface="Calibri" charset="0"/>
                <a:cs typeface="Calibri" charset="0"/>
                <a:sym typeface="+mn-ea"/>
              </a:rPr>
              <a:t>和物理页偏移</a:t>
            </a:r>
            <a:r>
              <a:rPr lang="en-US" altLang="zh-CN" sz="2000" dirty="0">
                <a:solidFill>
                  <a:schemeClr val="tx1"/>
                </a:solidFill>
                <a:latin typeface="Calibri" charset="0"/>
                <a:cs typeface="Calibri" charset="0"/>
                <a:sym typeface="+mn-ea"/>
              </a:rPr>
              <a:t>PPO</a:t>
            </a:r>
            <a:r>
              <a:rPr lang="zh-CN" altLang="en-US" sz="2000" dirty="0">
                <a:solidFill>
                  <a:schemeClr val="tx1"/>
                </a:solidFill>
                <a:latin typeface="Calibri" charset="0"/>
                <a:cs typeface="Calibri" charset="0"/>
                <a:sym typeface="+mn-ea"/>
              </a:rPr>
              <a:t>是一样的。</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这是一个最简单的机制，接下来我们讨论一些更复杂的机制：</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首先，我们在第六章学到了存储器体系结构，那么</a:t>
            </a:r>
            <a:r>
              <a:rPr lang="en-US" altLang="zh-CN" sz="2000" dirty="0">
                <a:solidFill>
                  <a:schemeClr val="tx1"/>
                </a:solidFill>
                <a:latin typeface="Calibri" charset="0"/>
                <a:cs typeface="Calibri" charset="0"/>
                <a:sym typeface="+mn-ea"/>
              </a:rPr>
              <a:t>SRAM</a:t>
            </a:r>
            <a:r>
              <a:rPr lang="zh-CN" altLang="en-US" sz="2000" dirty="0">
                <a:solidFill>
                  <a:schemeClr val="tx1"/>
                </a:solidFill>
                <a:latin typeface="Calibri" charset="0"/>
                <a:cs typeface="Calibri" charset="0"/>
                <a:sym typeface="+mn-ea"/>
              </a:rPr>
              <a:t>缓存应该在什么位置上呢？是地址翻译之前用虚拟寻址还是地址翻译之后用物理寻址？答案是都有，但比较常用的是物理寻址。也就是说在</a:t>
            </a:r>
            <a:r>
              <a:rPr lang="en-US" altLang="zh-CN" sz="2000" dirty="0">
                <a:solidFill>
                  <a:schemeClr val="tx1"/>
                </a:solidFill>
                <a:latin typeface="Calibri" charset="0"/>
                <a:cs typeface="Calibri" charset="0"/>
                <a:sym typeface="+mn-ea"/>
              </a:rPr>
              <a:t>MMU</a:t>
            </a:r>
            <a:r>
              <a:rPr lang="zh-CN" altLang="en-US" sz="2000" dirty="0">
                <a:solidFill>
                  <a:schemeClr val="tx1"/>
                </a:solidFill>
                <a:latin typeface="Calibri" charset="0"/>
                <a:cs typeface="Calibri" charset="0"/>
                <a:sym typeface="+mn-ea"/>
              </a:rPr>
              <a:t>和主存之间插入一些</a:t>
            </a:r>
            <a:r>
              <a:rPr lang="en-US" altLang="zh-CN" sz="2000" dirty="0">
                <a:solidFill>
                  <a:schemeClr val="tx1"/>
                </a:solidFill>
                <a:latin typeface="Calibri" charset="0"/>
                <a:cs typeface="Calibri" charset="0"/>
                <a:sym typeface="+mn-ea"/>
              </a:rPr>
              <a:t>cache</a:t>
            </a:r>
            <a:r>
              <a:rPr lang="zh-CN" altLang="en-US" sz="2000" dirty="0">
                <a:solidFill>
                  <a:schemeClr val="tx1"/>
                </a:solidFill>
                <a:latin typeface="Calibri" charset="0"/>
                <a:cs typeface="Calibri" charset="0"/>
                <a:sym typeface="+mn-ea"/>
              </a:rPr>
              <a:t>，在生成物理地址之后先去</a:t>
            </a:r>
            <a:r>
              <a:rPr lang="en-US" altLang="zh-CN" sz="2000" dirty="0">
                <a:solidFill>
                  <a:schemeClr val="tx1"/>
                </a:solidFill>
                <a:latin typeface="Calibri" charset="0"/>
                <a:cs typeface="Calibri" charset="0"/>
                <a:sym typeface="+mn-ea"/>
              </a:rPr>
              <a:t>cache</a:t>
            </a:r>
            <a:r>
              <a:rPr lang="zh-CN" altLang="en-US" sz="2000" dirty="0">
                <a:solidFill>
                  <a:schemeClr val="tx1"/>
                </a:solidFill>
                <a:latin typeface="Calibri" charset="0"/>
                <a:cs typeface="Calibri" charset="0"/>
                <a:sym typeface="+mn-ea"/>
              </a:rPr>
              <a:t>里读取数据。这里需要注意的是</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也要从主存中读取，因此</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也是可以被缓存到这些</a:t>
            </a:r>
            <a:r>
              <a:rPr lang="en-US" altLang="zh-CN" sz="2000" dirty="0">
                <a:solidFill>
                  <a:schemeClr val="tx1"/>
                </a:solidFill>
                <a:latin typeface="Calibri" charset="0"/>
                <a:cs typeface="Calibri" charset="0"/>
                <a:sym typeface="+mn-ea"/>
              </a:rPr>
              <a:t>cache</a:t>
            </a:r>
            <a:r>
              <a:rPr lang="zh-CN" altLang="en-US" sz="2000" dirty="0">
                <a:solidFill>
                  <a:schemeClr val="tx1"/>
                </a:solidFill>
                <a:latin typeface="Calibri" charset="0"/>
                <a:cs typeface="Calibri" charset="0"/>
                <a:sym typeface="+mn-ea"/>
              </a:rPr>
              <a:t>里的，这种缓存要和</a:t>
            </a:r>
            <a:r>
              <a:rPr lang="en-US" altLang="zh-CN" sz="2000" dirty="0">
                <a:solidFill>
                  <a:schemeClr val="tx1"/>
                </a:solidFill>
                <a:latin typeface="Calibri" charset="0"/>
                <a:cs typeface="Calibri" charset="0"/>
                <a:sym typeface="+mn-ea"/>
              </a:rPr>
              <a:t>TLB</a:t>
            </a:r>
            <a:r>
              <a:rPr lang="zh-CN" altLang="en-US" sz="2000" dirty="0">
                <a:solidFill>
                  <a:schemeClr val="tx1"/>
                </a:solidFill>
                <a:latin typeface="Calibri" charset="0"/>
                <a:cs typeface="Calibri" charset="0"/>
                <a:sym typeface="+mn-ea"/>
              </a:rPr>
              <a:t>机制区分！</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而地址翻译是一个非常复杂而慢的过程，因此我们希望能够节约这些开销，因此我们在</a:t>
            </a:r>
            <a:r>
              <a:rPr lang="en-US" altLang="zh-CN" sz="2000" dirty="0">
                <a:solidFill>
                  <a:schemeClr val="tx1"/>
                </a:solidFill>
                <a:latin typeface="Calibri" charset="0"/>
                <a:cs typeface="Calibri" charset="0"/>
                <a:sym typeface="+mn-ea"/>
              </a:rPr>
              <a:t>MMU</a:t>
            </a:r>
            <a:r>
              <a:rPr lang="zh-CN" altLang="en-US" sz="2000" dirty="0">
                <a:solidFill>
                  <a:schemeClr val="tx1"/>
                </a:solidFill>
                <a:latin typeface="Calibri" charset="0"/>
                <a:cs typeface="Calibri" charset="0"/>
                <a:sym typeface="+mn-ea"/>
              </a:rPr>
              <a:t>中包含了一个小的缓存，称为</a:t>
            </a:r>
            <a:r>
              <a:rPr lang="en-US" altLang="zh-CN" sz="2000" dirty="0">
                <a:solidFill>
                  <a:schemeClr val="tx1"/>
                </a:solidFill>
                <a:latin typeface="Calibri" charset="0"/>
                <a:cs typeface="Calibri" charset="0"/>
                <a:sym typeface="+mn-ea"/>
              </a:rPr>
              <a:t>TLB</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TLB</a:t>
            </a:r>
            <a:r>
              <a:rPr lang="zh-CN" altLang="en-US" sz="2000" dirty="0">
                <a:solidFill>
                  <a:schemeClr val="tx1"/>
                </a:solidFill>
                <a:latin typeface="Calibri" charset="0"/>
                <a:cs typeface="Calibri" charset="0"/>
                <a:sym typeface="+mn-ea"/>
              </a:rPr>
              <a:t>和我们学过的</a:t>
            </a:r>
            <a:r>
              <a:rPr lang="en-US" altLang="zh-CN" sz="2000" dirty="0">
                <a:solidFill>
                  <a:schemeClr val="tx1"/>
                </a:solidFill>
                <a:latin typeface="Calibri" charset="0"/>
                <a:cs typeface="Calibri" charset="0"/>
                <a:sym typeface="+mn-ea"/>
              </a:rPr>
              <a:t>cache</a:t>
            </a:r>
            <a:r>
              <a:rPr lang="zh-CN" altLang="en-US" sz="2000" dirty="0">
                <a:solidFill>
                  <a:schemeClr val="tx1"/>
                </a:solidFill>
                <a:latin typeface="Calibri" charset="0"/>
                <a:cs typeface="Calibri" charset="0"/>
                <a:sym typeface="+mn-ea"/>
              </a:rPr>
              <a:t>本质是一样的</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我们用来访问页表的地址是</a:t>
            </a:r>
            <a:r>
              <a:rPr lang="en-US" altLang="zh-CN" sz="2000" dirty="0">
                <a:solidFill>
                  <a:schemeClr val="tx1"/>
                </a:solidFill>
                <a:latin typeface="Calibri" charset="0"/>
                <a:cs typeface="Calibri" charset="0"/>
                <a:sym typeface="+mn-ea"/>
              </a:rPr>
              <a:t>VPN</a:t>
            </a:r>
            <a:r>
              <a:rPr lang="zh-CN" altLang="en-US" sz="2000" dirty="0">
                <a:solidFill>
                  <a:schemeClr val="tx1"/>
                </a:solidFill>
                <a:latin typeface="Calibri" charset="0"/>
                <a:cs typeface="Calibri" charset="0"/>
                <a:sym typeface="+mn-ea"/>
              </a:rPr>
              <a:t>，那么我们就将</a:t>
            </a:r>
            <a:r>
              <a:rPr lang="en-US" altLang="zh-CN" sz="2000" dirty="0">
                <a:solidFill>
                  <a:schemeClr val="tx1"/>
                </a:solidFill>
                <a:latin typeface="Calibri" charset="0"/>
                <a:cs typeface="Calibri" charset="0"/>
                <a:sym typeface="+mn-ea"/>
              </a:rPr>
              <a:t>VPN</a:t>
            </a:r>
            <a:r>
              <a:rPr lang="zh-CN" altLang="en-US" sz="2000" dirty="0">
                <a:solidFill>
                  <a:schemeClr val="tx1"/>
                </a:solidFill>
                <a:latin typeface="Calibri" charset="0"/>
                <a:cs typeface="Calibri" charset="0"/>
                <a:sym typeface="+mn-ea"/>
              </a:rPr>
              <a:t>分解成</a:t>
            </a:r>
            <a:r>
              <a:rPr lang="en-US" altLang="zh-CN" sz="2000" dirty="0">
                <a:solidFill>
                  <a:schemeClr val="tx1"/>
                </a:solidFill>
                <a:latin typeface="Calibri" charset="0"/>
                <a:cs typeface="Calibri" charset="0"/>
                <a:sym typeface="+mn-ea"/>
              </a:rPr>
              <a:t>TLBT</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TLBI</a:t>
            </a:r>
            <a:r>
              <a:rPr lang="zh-CN" altLang="en-US" sz="2000" dirty="0">
                <a:solidFill>
                  <a:schemeClr val="tx1"/>
                </a:solidFill>
                <a:latin typeface="Calibri" charset="0"/>
                <a:cs typeface="Calibri" charset="0"/>
                <a:sym typeface="+mn-ea"/>
              </a:rPr>
              <a:t>，用</a:t>
            </a:r>
            <a:r>
              <a:rPr lang="en-US" altLang="zh-CN" sz="2000" dirty="0">
                <a:solidFill>
                  <a:schemeClr val="tx1"/>
                </a:solidFill>
                <a:latin typeface="Calibri" charset="0"/>
                <a:cs typeface="Calibri" charset="0"/>
                <a:sym typeface="+mn-ea"/>
              </a:rPr>
              <a:t>TLBI</a:t>
            </a:r>
            <a:r>
              <a:rPr lang="zh-CN" altLang="en-US" sz="2000" dirty="0">
                <a:solidFill>
                  <a:schemeClr val="tx1"/>
                </a:solidFill>
                <a:latin typeface="Calibri" charset="0"/>
                <a:cs typeface="Calibri" charset="0"/>
                <a:sym typeface="+mn-ea"/>
              </a:rPr>
              <a:t>进行组索引，用</a:t>
            </a:r>
            <a:r>
              <a:rPr lang="en-US" altLang="zh-CN" sz="2000" dirty="0">
                <a:solidFill>
                  <a:schemeClr val="tx1"/>
                </a:solidFill>
                <a:latin typeface="Calibri" charset="0"/>
                <a:cs typeface="Calibri" charset="0"/>
                <a:sym typeface="+mn-ea"/>
              </a:rPr>
              <a:t>TLBT</a:t>
            </a:r>
            <a:r>
              <a:rPr lang="zh-CN" altLang="en-US" sz="2000" dirty="0">
                <a:solidFill>
                  <a:schemeClr val="tx1"/>
                </a:solidFill>
                <a:latin typeface="Calibri" charset="0"/>
                <a:cs typeface="Calibri" charset="0"/>
                <a:sym typeface="+mn-ea"/>
              </a:rPr>
              <a:t>进行标记查找（注意到这里不需要块偏移，因为我们读出的永远是物理页号）。而</a:t>
            </a:r>
            <a:r>
              <a:rPr lang="en-US" altLang="zh-CN" sz="2000" dirty="0">
                <a:solidFill>
                  <a:schemeClr val="tx1"/>
                </a:solidFill>
                <a:latin typeface="Calibri" charset="0"/>
                <a:cs typeface="Calibri" charset="0"/>
                <a:sym typeface="+mn-ea"/>
              </a:rPr>
              <a:t>TLB</a:t>
            </a:r>
            <a:r>
              <a:rPr lang="zh-CN" altLang="en-US" sz="2000" dirty="0">
                <a:solidFill>
                  <a:schemeClr val="tx1"/>
                </a:solidFill>
                <a:latin typeface="Calibri" charset="0"/>
                <a:cs typeface="Calibri" charset="0"/>
                <a:sym typeface="+mn-ea"/>
              </a:rPr>
              <a:t>不命中时，</a:t>
            </a:r>
            <a:r>
              <a:rPr lang="en-US" altLang="zh-CN" sz="2000" dirty="0">
                <a:solidFill>
                  <a:schemeClr val="tx1"/>
                </a:solidFill>
                <a:latin typeface="Calibri" charset="0"/>
                <a:cs typeface="Calibri" charset="0"/>
                <a:sym typeface="+mn-ea"/>
              </a:rPr>
              <a:t>MMU</a:t>
            </a:r>
            <a:r>
              <a:rPr lang="zh-CN" altLang="en-US" sz="2000" dirty="0">
                <a:solidFill>
                  <a:schemeClr val="tx1"/>
                </a:solidFill>
                <a:latin typeface="Calibri" charset="0"/>
                <a:cs typeface="Calibri" charset="0"/>
                <a:sym typeface="+mn-ea"/>
              </a:rPr>
              <a:t>才会去高速缓存或内存中读取</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，然后将</a:t>
            </a:r>
            <a:r>
              <a:rPr lang="en-US" altLang="zh-CN" sz="2000" dirty="0">
                <a:solidFill>
                  <a:schemeClr val="tx1"/>
                </a:solidFill>
                <a:latin typeface="Calibri" charset="0"/>
                <a:cs typeface="Calibri" charset="0"/>
                <a:sym typeface="+mn-ea"/>
              </a:rPr>
              <a:t>PTE</a:t>
            </a:r>
            <a:r>
              <a:rPr lang="zh-CN" altLang="en-US" sz="2000" dirty="0">
                <a:solidFill>
                  <a:schemeClr val="tx1"/>
                </a:solidFill>
                <a:latin typeface="Calibri" charset="0"/>
                <a:cs typeface="Calibri" charset="0"/>
                <a:sym typeface="+mn-ea"/>
              </a:rPr>
              <a:t>更新到</a:t>
            </a:r>
            <a:r>
              <a:rPr lang="en-US" altLang="zh-CN" sz="2000" dirty="0">
                <a:solidFill>
                  <a:schemeClr val="tx1"/>
                </a:solidFill>
                <a:latin typeface="Calibri" charset="0"/>
                <a:cs typeface="Calibri" charset="0"/>
                <a:sym typeface="+mn-ea"/>
              </a:rPr>
              <a:t>TLB</a:t>
            </a:r>
            <a:r>
              <a:rPr lang="zh-CN" altLang="en-US" sz="2000" dirty="0">
                <a:solidFill>
                  <a:schemeClr val="tx1"/>
                </a:solidFill>
                <a:latin typeface="Calibri" charset="0"/>
                <a:cs typeface="Calibri" charset="0"/>
                <a:sym typeface="+mn-ea"/>
              </a:rPr>
              <a:t>中。</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431228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Point11</a:t>
            </a:r>
            <a:r>
              <a:rPr lang="zh-CN" altLang="en-US" sz="2000" b="1" dirty="0">
                <a:solidFill>
                  <a:srgbClr val="4A707F"/>
                </a:solidFill>
                <a:latin typeface="Calibri Light" pitchFamily="34" charset="0"/>
                <a:sym typeface="+mn-ea"/>
              </a:rPr>
              <a:t>：多级页表与翻译实例</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656205"/>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页表是一个很好的机制，但是有一个小问题</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它太大了！页表常驻主存，如果我们使用</a:t>
            </a:r>
            <a:r>
              <a:rPr lang="en-US" altLang="zh-CN" sz="2000" dirty="0">
                <a:solidFill>
                  <a:schemeClr val="tx1"/>
                </a:solidFill>
                <a:latin typeface="Calibri" charset="0"/>
                <a:cs typeface="Calibri" charset="0"/>
                <a:sym typeface="+mn-ea"/>
              </a:rPr>
              <a:t>64</a:t>
            </a:r>
            <a:r>
              <a:rPr lang="zh-CN" altLang="en-US" sz="2000" dirty="0">
                <a:solidFill>
                  <a:schemeClr val="tx1"/>
                </a:solidFill>
                <a:latin typeface="Calibri" charset="0"/>
                <a:cs typeface="Calibri" charset="0"/>
                <a:sym typeface="+mn-ea"/>
              </a:rPr>
              <a:t>位虚拟地址，那么可能在主存中要放</a:t>
            </a:r>
            <a:r>
              <a:rPr lang="en-US" altLang="zh-CN" sz="2000" dirty="0">
                <a:solidFill>
                  <a:schemeClr val="tx1"/>
                </a:solidFill>
                <a:latin typeface="Calibri" charset="0"/>
                <a:cs typeface="Calibri" charset="0"/>
                <a:sym typeface="+mn-ea"/>
              </a:rPr>
              <a:t>16PB</a:t>
            </a:r>
            <a:r>
              <a:rPr lang="zh-CN" altLang="en-US" sz="2000" dirty="0">
                <a:solidFill>
                  <a:schemeClr val="tx1"/>
                </a:solidFill>
                <a:latin typeface="Calibri" charset="0"/>
                <a:cs typeface="Calibri" charset="0"/>
                <a:sym typeface="+mn-ea"/>
              </a:rPr>
              <a:t>的页表，这是不可接受的。</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解决方法是使用多级页表，即我们将整个</a:t>
            </a:r>
            <a:r>
              <a:rPr lang="en-US" altLang="zh-CN" sz="2000" dirty="0">
                <a:solidFill>
                  <a:schemeClr val="tx1"/>
                </a:solidFill>
                <a:latin typeface="Calibri" charset="0"/>
                <a:cs typeface="Calibri" charset="0"/>
                <a:sym typeface="+mn-ea"/>
              </a:rPr>
              <a:t>VPN</a:t>
            </a:r>
            <a:r>
              <a:rPr lang="zh-CN" altLang="en-US" sz="2000" dirty="0">
                <a:solidFill>
                  <a:schemeClr val="tx1"/>
                </a:solidFill>
                <a:latin typeface="Calibri" charset="0"/>
                <a:cs typeface="Calibri" charset="0"/>
                <a:sym typeface="+mn-ea"/>
              </a:rPr>
              <a:t>分解成</a:t>
            </a:r>
            <a:r>
              <a:rPr lang="en-US" altLang="zh-CN" sz="2000" dirty="0">
                <a:solidFill>
                  <a:schemeClr val="tx1"/>
                </a:solidFill>
                <a:latin typeface="Calibri" charset="0"/>
                <a:cs typeface="Calibri" charset="0"/>
                <a:sym typeface="+mn-ea"/>
              </a:rPr>
              <a:t>VPN1,VPN2,...,VPNk</a:t>
            </a:r>
            <a:r>
              <a:rPr lang="zh-CN" altLang="en-US" sz="2000" dirty="0">
                <a:solidFill>
                  <a:schemeClr val="tx1"/>
                </a:solidFill>
                <a:latin typeface="Calibri" charset="0"/>
                <a:cs typeface="Calibri" charset="0"/>
                <a:sym typeface="+mn-ea"/>
              </a:rPr>
              <a:t>，然后使用</a:t>
            </a:r>
            <a:r>
              <a:rPr lang="en-US" altLang="zh-CN" sz="2000" dirty="0">
                <a:solidFill>
                  <a:schemeClr val="tx1"/>
                </a:solidFill>
                <a:latin typeface="Calibri" charset="0"/>
                <a:cs typeface="Calibri" charset="0"/>
                <a:sym typeface="+mn-ea"/>
              </a:rPr>
              <a:t>VPN1</a:t>
            </a:r>
            <a:r>
              <a:rPr lang="zh-CN" altLang="en-US" sz="2000" dirty="0">
                <a:solidFill>
                  <a:schemeClr val="tx1"/>
                </a:solidFill>
                <a:latin typeface="Calibri" charset="0"/>
                <a:cs typeface="Calibri" charset="0"/>
                <a:sym typeface="+mn-ea"/>
              </a:rPr>
              <a:t>访问一级页表，对应的表项指向一个二级页表，再使用</a:t>
            </a:r>
            <a:r>
              <a:rPr lang="en-US" altLang="zh-CN" sz="2000" dirty="0">
                <a:solidFill>
                  <a:schemeClr val="tx1"/>
                </a:solidFill>
                <a:latin typeface="Calibri" charset="0"/>
                <a:cs typeface="Calibri" charset="0"/>
                <a:sym typeface="+mn-ea"/>
              </a:rPr>
              <a:t>VPN2</a:t>
            </a:r>
            <a:r>
              <a:rPr lang="zh-CN" altLang="en-US" sz="2000" dirty="0">
                <a:solidFill>
                  <a:schemeClr val="tx1"/>
                </a:solidFill>
                <a:latin typeface="Calibri" charset="0"/>
                <a:cs typeface="Calibri" charset="0"/>
                <a:sym typeface="+mn-ea"/>
              </a:rPr>
              <a:t>访问二级页表</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以此类推。这样做的好处有二：第一点，很多虚拟页其实根本没有被分配，没有被分配的虚拟页不需要二级页表</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等等以后的页表，这样的话我们就节约了很多空间；第二点是现在只有一级页表需要常驻主存了，对其余页表的访问可以用相同的页面调度机制进行，这样节约了主存的空间！</a:t>
            </a:r>
            <a:endParaRPr lang="zh-CN" altLang="en-US" sz="2000" dirty="0">
              <a:solidFill>
                <a:schemeClr val="tx1"/>
              </a:solidFill>
              <a:latin typeface="Calibri" charset="0"/>
              <a:cs typeface="Calibri" charset="0"/>
              <a:sym typeface="+mn-ea"/>
            </a:endParaRPr>
          </a:p>
          <a:p>
            <a:pPr fontAlgn="auto">
              <a:lnSpc>
                <a:spcPts val="2500"/>
              </a:lnSpc>
            </a:pP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charset="-122"/>
                <a:ea typeface="微软雅黑" charset="-122"/>
              </a:rPr>
              <a:t>Part </a:t>
            </a:r>
            <a:r>
              <a:rPr lang="en-US" altLang="zh-CN" sz="4400" b="1" i="1" dirty="0">
                <a:solidFill>
                  <a:schemeClr val="bg1"/>
                </a:solidFill>
                <a:latin typeface="微软雅黑" charset="-122"/>
                <a:ea typeface="微软雅黑" charset="-122"/>
              </a:rPr>
              <a:t>4</a:t>
            </a:r>
            <a:endParaRPr lang="en-US" altLang="zh-CN" sz="4400" b="1" i="1" dirty="0">
              <a:solidFill>
                <a:schemeClr val="bg1"/>
              </a:solidFill>
              <a:latin typeface="微软雅黑" charset="-122"/>
              <a:ea typeface="微软雅黑"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charset="-122"/>
                <a:ea typeface="微软雅黑" charset="-122"/>
              </a:rPr>
              <a:t>有关习题</a:t>
            </a:r>
            <a:endParaRPr lang="zh-CN" altLang="en-US" sz="4800" b="1" dirty="0">
              <a:solidFill>
                <a:schemeClr val="bg1"/>
              </a:solidFill>
              <a:latin typeface="微软雅黑" charset="-122"/>
              <a:ea typeface="微软雅黑"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15" y="608374"/>
            <a:ext cx="7772400" cy="4912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charset="-122"/>
              </a:rPr>
              <a:t>目 录</a:t>
            </a:r>
            <a:endParaRPr lang="zh-CN" altLang="en-US" sz="5400" b="1" dirty="0" smtClean="0">
              <a:solidFill>
                <a:schemeClr val="bg1"/>
              </a:solidFill>
              <a:latin typeface="+mj-ea"/>
              <a:ea typeface="+mj-ea"/>
              <a:cs typeface="微软雅黑"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charset="-122"/>
                  <a:ea typeface="微软雅黑" charset="-122"/>
                </a:rPr>
                <a:t>Part 2</a:t>
              </a:r>
              <a:endParaRPr lang="zh-CN" altLang="en-US" sz="2400" dirty="0">
                <a:solidFill>
                  <a:schemeClr val="bg1"/>
                </a:solidFill>
                <a:latin typeface="微软雅黑" charset="-122"/>
                <a:ea typeface="微软雅黑"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charset="-122"/>
                  <a:ea typeface="微软雅黑" charset="-122"/>
                </a:rPr>
                <a:t>一些说明</a:t>
              </a:r>
              <a:endParaRPr lang="zh-CN" altLang="en-US" sz="3000" b="1" dirty="0">
                <a:solidFill>
                  <a:schemeClr val="bg1"/>
                </a:solidFill>
                <a:latin typeface="微软雅黑" charset="-122"/>
                <a:ea typeface="微软雅黑"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charset="-122"/>
                  <a:ea typeface="微软雅黑" charset="-122"/>
                </a:rPr>
                <a:t>Part 1</a:t>
              </a:r>
              <a:endParaRPr lang="zh-CN" altLang="en-US" sz="2400" dirty="0">
                <a:solidFill>
                  <a:schemeClr val="bg1"/>
                </a:solidFill>
                <a:latin typeface="微软雅黑" charset="-122"/>
                <a:ea typeface="微软雅黑"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charset="-122"/>
                  <a:ea typeface="微软雅黑" charset="-122"/>
                </a:rPr>
                <a:t>回课</a:t>
              </a:r>
              <a:endParaRPr lang="zh-CN" altLang="en-US" sz="3000" b="1" dirty="0">
                <a:solidFill>
                  <a:schemeClr val="bg1"/>
                </a:solidFill>
                <a:latin typeface="微软雅黑" charset="-122"/>
                <a:ea typeface="微软雅黑"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charset="-122"/>
                  <a:ea typeface="微软雅黑" charset="-122"/>
                </a:rPr>
                <a:t>Part 3</a:t>
              </a:r>
              <a:endParaRPr lang="zh-CN" altLang="en-US" sz="2400" dirty="0">
                <a:solidFill>
                  <a:schemeClr val="bg1"/>
                </a:solidFill>
                <a:latin typeface="微软雅黑" charset="-122"/>
                <a:ea typeface="微软雅黑"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charset="-122"/>
                  <a:ea typeface="微软雅黑" charset="-122"/>
                </a:rPr>
                <a:t>重点知识</a:t>
              </a:r>
              <a:endParaRPr lang="zh-CN" altLang="en-US" sz="3000" b="1" dirty="0">
                <a:solidFill>
                  <a:schemeClr val="bg1"/>
                </a:solidFill>
                <a:latin typeface="微软雅黑" charset="-122"/>
                <a:ea typeface="微软雅黑"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15" y="608374"/>
            <a:ext cx="7772400" cy="4912555"/>
          </a:xfrm>
          <a:prstGeom prst="rect">
            <a:avLst/>
          </a:prstGeom>
        </p:spPr>
      </p:pic>
      <p:sp>
        <p:nvSpPr>
          <p:cNvPr id="6" name="文本框 5"/>
          <p:cNvSpPr txBox="1"/>
          <p:nvPr/>
        </p:nvSpPr>
        <p:spPr>
          <a:xfrm>
            <a:off x="2209800" y="5686097"/>
            <a:ext cx="7061549" cy="369332"/>
          </a:xfrm>
          <a:prstGeom prst="rect">
            <a:avLst/>
          </a:prstGeom>
          <a:noFill/>
        </p:spPr>
        <p:txBody>
          <a:bodyPr wrap="none" rtlCol="0">
            <a:spAutoFit/>
          </a:bodyPr>
          <a:p>
            <a:r>
              <a:rPr kumimoji="1" lang="zh-CN" altLang="en-US" dirty="0">
                <a:solidFill>
                  <a:srgbClr val="FF0000"/>
                </a:solidFill>
                <a:latin typeface="Book Antiqua" pitchFamily="18" charset="0"/>
              </a:rPr>
              <a:t>﻿</a:t>
            </a:r>
            <a:r>
              <a:rPr kumimoji="1" lang="en-US" altLang="zh-CN" dirty="0">
                <a:solidFill>
                  <a:srgbClr val="FF0000"/>
                </a:solidFill>
                <a:latin typeface="Book Antiqua" pitchFamily="18" charset="0"/>
              </a:rPr>
              <a:t>【</a:t>
            </a:r>
            <a:r>
              <a:rPr kumimoji="1" lang="zh-CN" altLang="en-US" dirty="0">
                <a:solidFill>
                  <a:srgbClr val="FF0000"/>
                </a:solidFill>
                <a:latin typeface="Book Antiqua" pitchFamily="18" charset="0"/>
              </a:rPr>
              <a:t>答</a:t>
            </a:r>
            <a:r>
              <a:rPr kumimoji="1" lang="en-US" altLang="zh-CN" dirty="0">
                <a:solidFill>
                  <a:srgbClr val="FF0000"/>
                </a:solidFill>
                <a:latin typeface="Book Antiqua" pitchFamily="18" charset="0"/>
              </a:rPr>
              <a:t>】 </a:t>
            </a:r>
            <a:r>
              <a:rPr kumimoji="1" lang="en-US" altLang="zh-CN" dirty="0" err="1">
                <a:solidFill>
                  <a:srgbClr val="FF0000"/>
                </a:solidFill>
                <a:latin typeface="Book Antiqua" pitchFamily="18" charset="0"/>
              </a:rPr>
              <a:t>abcabcabcabc</a:t>
            </a:r>
            <a:r>
              <a:rPr kumimoji="1" lang="zh-CN" altLang="en-US" dirty="0">
                <a:solidFill>
                  <a:srgbClr val="FF0000"/>
                </a:solidFill>
                <a:latin typeface="Book Antiqua" pitchFamily="18" charset="0"/>
              </a:rPr>
              <a:t>，是唯一的。 </a:t>
            </a:r>
            <a:r>
              <a:rPr kumimoji="1" lang="en-US" altLang="zh-CN" dirty="0">
                <a:solidFill>
                  <a:srgbClr val="FF0000"/>
                </a:solidFill>
                <a:latin typeface="Book Antiqua" pitchFamily="18" charset="0"/>
              </a:rPr>
              <a:t>1</a:t>
            </a:r>
            <a:r>
              <a:rPr kumimoji="1" lang="zh-CN" altLang="en-US" dirty="0">
                <a:solidFill>
                  <a:srgbClr val="FF0000"/>
                </a:solidFill>
                <a:latin typeface="Book Antiqua" pitchFamily="18" charset="0"/>
              </a:rPr>
              <a:t>， </a:t>
            </a:r>
            <a:r>
              <a:rPr kumimoji="1" lang="en-US" altLang="zh-CN" dirty="0">
                <a:solidFill>
                  <a:srgbClr val="FF0000"/>
                </a:solidFill>
                <a:latin typeface="Book Antiqua" pitchFamily="18" charset="0"/>
              </a:rPr>
              <a:t>2</a:t>
            </a:r>
            <a:r>
              <a:rPr kumimoji="1" lang="zh-CN" altLang="en-US" dirty="0">
                <a:solidFill>
                  <a:srgbClr val="FF0000"/>
                </a:solidFill>
                <a:latin typeface="Book Antiqua" pitchFamily="18" charset="0"/>
              </a:rPr>
              <a:t>， </a:t>
            </a:r>
            <a:r>
              <a:rPr kumimoji="1" lang="en-US" altLang="zh-CN" dirty="0">
                <a:solidFill>
                  <a:srgbClr val="FF0000"/>
                </a:solidFill>
                <a:latin typeface="Book Antiqua" pitchFamily="18" charset="0"/>
              </a:rPr>
              <a:t>4</a:t>
            </a:r>
            <a:r>
              <a:rPr kumimoji="1" lang="zh-CN" altLang="en-US" dirty="0">
                <a:solidFill>
                  <a:srgbClr val="FF0000"/>
                </a:solidFill>
                <a:latin typeface="Book Antiqua" pitchFamily="18" charset="0"/>
              </a:rPr>
              <a:t>， </a:t>
            </a:r>
            <a:r>
              <a:rPr kumimoji="1" lang="en-US" altLang="zh-CN" dirty="0">
                <a:solidFill>
                  <a:srgbClr val="FF0000"/>
                </a:solidFill>
                <a:latin typeface="Book Antiqua" pitchFamily="18" charset="0"/>
              </a:rPr>
              <a:t>a</a:t>
            </a:r>
            <a:r>
              <a:rPr kumimoji="1" lang="zh-CN" altLang="en-US" dirty="0">
                <a:solidFill>
                  <a:srgbClr val="FF0000"/>
                </a:solidFill>
                <a:latin typeface="Book Antiqua" pitchFamily="18" charset="0"/>
              </a:rPr>
              <a:t>。 </a:t>
            </a:r>
            <a:r>
              <a:rPr kumimoji="1" lang="en-US" altLang="zh-CN" dirty="0">
                <a:solidFill>
                  <a:srgbClr val="FF0000"/>
                </a:solidFill>
                <a:latin typeface="Book Antiqua" pitchFamily="18" charset="0"/>
              </a:rPr>
              <a:t>4</a:t>
            </a:r>
            <a:r>
              <a:rPr kumimoji="1" lang="zh-CN" altLang="en-US" dirty="0">
                <a:solidFill>
                  <a:srgbClr val="FF0000"/>
                </a:solidFill>
                <a:latin typeface="Book Antiqua" pitchFamily="18" charset="0"/>
              </a:rPr>
              <a:t>， </a:t>
            </a:r>
            <a:r>
              <a:rPr kumimoji="1" lang="en-US" altLang="zh-CN" dirty="0">
                <a:solidFill>
                  <a:srgbClr val="FF0000"/>
                </a:solidFill>
                <a:latin typeface="Book Antiqua" pitchFamily="18" charset="0"/>
              </a:rPr>
              <a:t>2</a:t>
            </a:r>
            <a:r>
              <a:rPr kumimoji="1" lang="zh-CN" altLang="en-US" dirty="0">
                <a:solidFill>
                  <a:srgbClr val="FF0000"/>
                </a:solidFill>
                <a:latin typeface="Book Antiqua" pitchFamily="18" charset="0"/>
              </a:rPr>
              <a:t>， </a:t>
            </a:r>
            <a:r>
              <a:rPr kumimoji="1" lang="en-US" altLang="zh-CN" dirty="0">
                <a:solidFill>
                  <a:srgbClr val="FF0000"/>
                </a:solidFill>
                <a:latin typeface="Book Antiqua" pitchFamily="18" charset="0"/>
              </a:rPr>
              <a:t>4</a:t>
            </a:r>
            <a:r>
              <a:rPr kumimoji="1" lang="zh-CN" altLang="en-US" dirty="0">
                <a:solidFill>
                  <a:srgbClr val="FF0000"/>
                </a:solidFill>
                <a:latin typeface="Book Antiqua" pitchFamily="18" charset="0"/>
              </a:rPr>
              <a:t>， </a:t>
            </a:r>
            <a:r>
              <a:rPr kumimoji="1" lang="en-US" altLang="zh-CN" dirty="0">
                <a:solidFill>
                  <a:srgbClr val="FF0000"/>
                </a:solidFill>
                <a:latin typeface="Book Antiqua" pitchFamily="18" charset="0"/>
              </a:rPr>
              <a:t>b</a:t>
            </a:r>
            <a:r>
              <a:rPr kumimoji="1" lang="zh-CN" altLang="en-US" dirty="0">
                <a:solidFill>
                  <a:srgbClr val="FF0000"/>
                </a:solidFill>
                <a:latin typeface="Book Antiqua" pitchFamily="18" charset="0"/>
              </a:rPr>
              <a:t>。</a:t>
            </a:r>
            <a:endParaRPr kumimoji="1" lang="zh-CN" altLang="en-US" dirty="0">
              <a:solidFill>
                <a:srgbClr val="FF0000"/>
              </a:solidFill>
              <a:latin typeface="Book Antiqua" pitchFamily="18" charset="0"/>
            </a:endParaRPr>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9012431" y="1040750"/>
              <a:ext cx="21928" cy="123247"/>
            </p14:xfrm>
          </p:contentPart>
        </mc:Choice>
        <mc:Fallback xmlns="">
          <p:pic>
            <p:nvPicPr>
              <p:cNvPr id="3" name="墨迹 2"/>
            </p:nvPicPr>
            <p:blipFill>
              <a:blip/>
            </p:blipFill>
            <p:spPr>
              <a:xfrm>
                <a:off x="9012431" y="1040750"/>
                <a:ext cx="21928" cy="12324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9138518" y="1051706"/>
              <a:ext cx="27409" cy="65731"/>
            </p14:xfrm>
          </p:contentPart>
        </mc:Choice>
        <mc:Fallback xmlns="">
          <p:pic>
            <p:nvPicPr>
              <p:cNvPr id="4" name="墨迹 3"/>
            </p:nvPicPr>
            <p:blipFill>
              <a:blip/>
            </p:blipFill>
            <p:spPr>
              <a:xfrm>
                <a:off x="9138518" y="1051706"/>
                <a:ext cx="27409" cy="6573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9245417" y="988370"/>
              <a:ext cx="44712" cy="266008"/>
            </p14:xfrm>
          </p:contentPart>
        </mc:Choice>
        <mc:Fallback xmlns="">
          <p:pic>
            <p:nvPicPr>
              <p:cNvPr id="7" name="墨迹 6"/>
            </p:nvPicPr>
            <p:blipFill>
              <a:blip/>
            </p:blipFill>
            <p:spPr>
              <a:xfrm>
                <a:off x="9245417" y="988370"/>
                <a:ext cx="44712" cy="26600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8881034" y="1969210"/>
              <a:ext cx="2350927" cy="276620"/>
            </p14:xfrm>
          </p:contentPart>
        </mc:Choice>
        <mc:Fallback xmlns="">
          <p:pic>
            <p:nvPicPr>
              <p:cNvPr id="8" name="墨迹 7"/>
            </p:nvPicPr>
            <p:blipFill>
              <a:blip/>
            </p:blipFill>
            <p:spPr>
              <a:xfrm>
                <a:off x="8881034" y="1969210"/>
                <a:ext cx="2350927" cy="2766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9270086" y="2158188"/>
              <a:ext cx="29123" cy="66416"/>
            </p14:xfrm>
          </p:contentPart>
        </mc:Choice>
        <mc:Fallback xmlns="">
          <p:pic>
            <p:nvPicPr>
              <p:cNvPr id="9" name="墨迹 8"/>
            </p:nvPicPr>
            <p:blipFill>
              <a:blip/>
            </p:blipFill>
            <p:spPr>
              <a:xfrm>
                <a:off x="9270086" y="2158188"/>
                <a:ext cx="29123" cy="6641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9193338" y="2428817"/>
              <a:ext cx="137050" cy="170321"/>
            </p14:xfrm>
          </p:contentPart>
        </mc:Choice>
        <mc:Fallback xmlns="">
          <p:pic>
            <p:nvPicPr>
              <p:cNvPr id="10" name="墨迹 9"/>
            </p:nvPicPr>
            <p:blipFill>
              <a:blip/>
            </p:blipFill>
            <p:spPr>
              <a:xfrm>
                <a:off x="9193338" y="2428817"/>
                <a:ext cx="137050" cy="17032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9522259" y="1289983"/>
              <a:ext cx="1211525" cy="879160"/>
            </p14:xfrm>
          </p:contentPart>
        </mc:Choice>
        <mc:Fallback xmlns="">
          <p:pic>
            <p:nvPicPr>
              <p:cNvPr id="11" name="墨迹 10"/>
            </p:nvPicPr>
            <p:blipFill>
              <a:blip/>
            </p:blipFill>
            <p:spPr>
              <a:xfrm>
                <a:off x="9522259" y="1289983"/>
                <a:ext cx="1211525" cy="8791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9916964" y="1420590"/>
              <a:ext cx="36147" cy="55975"/>
            </p14:xfrm>
          </p:contentPart>
        </mc:Choice>
        <mc:Fallback xmlns="">
          <p:pic>
            <p:nvPicPr>
              <p:cNvPr id="12" name="墨迹 11"/>
            </p:nvPicPr>
            <p:blipFill>
              <a:blip/>
            </p:blipFill>
            <p:spPr>
              <a:xfrm>
                <a:off x="9916964" y="1420590"/>
                <a:ext cx="36147" cy="559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9796359" y="1141402"/>
              <a:ext cx="164461" cy="138995"/>
            </p14:xfrm>
          </p:contentPart>
        </mc:Choice>
        <mc:Fallback xmlns="">
          <p:pic>
            <p:nvPicPr>
              <p:cNvPr id="13" name="墨迹 12"/>
            </p:nvPicPr>
            <p:blipFill>
              <a:blip/>
            </p:blipFill>
            <p:spPr>
              <a:xfrm>
                <a:off x="9796359" y="1141402"/>
                <a:ext cx="164461" cy="13899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10059496" y="1001037"/>
              <a:ext cx="120604" cy="266350"/>
            </p14:xfrm>
          </p:contentPart>
        </mc:Choice>
        <mc:Fallback xmlns="">
          <p:pic>
            <p:nvPicPr>
              <p:cNvPr id="14" name="墨迹 13"/>
            </p:nvPicPr>
            <p:blipFill>
              <a:blip/>
            </p:blipFill>
            <p:spPr>
              <a:xfrm>
                <a:off x="10059496" y="1001037"/>
                <a:ext cx="120604" cy="266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10366489" y="1335858"/>
              <a:ext cx="34948" cy="39028"/>
            </p14:xfrm>
          </p:contentPart>
        </mc:Choice>
        <mc:Fallback xmlns="">
          <p:pic>
            <p:nvPicPr>
              <p:cNvPr id="15" name="墨迹 14"/>
            </p:nvPicPr>
            <p:blipFill>
              <a:blip/>
            </p:blipFill>
            <p:spPr>
              <a:xfrm>
                <a:off x="10366489" y="1335858"/>
                <a:ext cx="34948" cy="3902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10371970" y="1325587"/>
              <a:ext cx="5482" cy="16433"/>
            </p14:xfrm>
          </p:contentPart>
        </mc:Choice>
        <mc:Fallback xmlns="">
          <p:pic>
            <p:nvPicPr>
              <p:cNvPr id="16" name="墨迹 15"/>
            </p:nvPicPr>
            <p:blipFill>
              <a:blip/>
            </p:blipFill>
            <p:spPr>
              <a:xfrm>
                <a:off x="10371970" y="1325587"/>
                <a:ext cx="5482" cy="1643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10324688" y="805212"/>
              <a:ext cx="844916" cy="553241"/>
            </p14:xfrm>
          </p:contentPart>
        </mc:Choice>
        <mc:Fallback xmlns="">
          <p:pic>
            <p:nvPicPr>
              <p:cNvPr id="17" name="墨迹 16"/>
            </p:nvPicPr>
            <p:blipFill>
              <a:blip/>
            </p:blipFill>
            <p:spPr>
              <a:xfrm>
                <a:off x="10324688" y="805212"/>
                <a:ext cx="844916" cy="55324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10007417" y="2078420"/>
              <a:ext cx="30151" cy="57344"/>
            </p14:xfrm>
          </p:contentPart>
        </mc:Choice>
        <mc:Fallback xmlns="">
          <p:pic>
            <p:nvPicPr>
              <p:cNvPr id="18" name="墨迹 17"/>
            </p:nvPicPr>
            <p:blipFill>
              <a:blip/>
            </p:blipFill>
            <p:spPr>
              <a:xfrm>
                <a:off x="10007417" y="2078420"/>
                <a:ext cx="30151" cy="5734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9873107" y="2369762"/>
              <a:ext cx="137050" cy="99282"/>
            </p14:xfrm>
          </p:contentPart>
        </mc:Choice>
        <mc:Fallback xmlns="">
          <p:pic>
            <p:nvPicPr>
              <p:cNvPr id="19" name="墨迹 18"/>
            </p:nvPicPr>
            <p:blipFill>
              <a:blip/>
            </p:blipFill>
            <p:spPr>
              <a:xfrm>
                <a:off x="9873107" y="2369762"/>
                <a:ext cx="137050" cy="9928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10037568" y="2287426"/>
              <a:ext cx="109640" cy="193943"/>
            </p14:xfrm>
          </p:contentPart>
        </mc:Choice>
        <mc:Fallback xmlns="">
          <p:pic>
            <p:nvPicPr>
              <p:cNvPr id="20" name="墨迹 19"/>
            </p:nvPicPr>
            <p:blipFill>
              <a:blip/>
            </p:blipFill>
            <p:spPr>
              <a:xfrm>
                <a:off x="10037568" y="2287426"/>
                <a:ext cx="109640" cy="19394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10393899" y="1485808"/>
              <a:ext cx="850911" cy="578747"/>
            </p14:xfrm>
          </p:contentPart>
        </mc:Choice>
        <mc:Fallback xmlns="">
          <p:pic>
            <p:nvPicPr>
              <p:cNvPr id="21" name="墨迹 20"/>
            </p:nvPicPr>
            <p:blipFill>
              <a:blip/>
            </p:blipFill>
            <p:spPr>
              <a:xfrm>
                <a:off x="10393899" y="1485808"/>
                <a:ext cx="850911" cy="57874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10832460" y="1973831"/>
              <a:ext cx="20043" cy="36118"/>
            </p14:xfrm>
          </p:contentPart>
        </mc:Choice>
        <mc:Fallback xmlns="">
          <p:pic>
            <p:nvPicPr>
              <p:cNvPr id="22" name="墨迹 21"/>
            </p:nvPicPr>
            <p:blipFill>
              <a:blip/>
            </p:blipFill>
            <p:spPr>
              <a:xfrm>
                <a:off x="10832460" y="1973831"/>
                <a:ext cx="20043" cy="36118"/>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10673481" y="2171197"/>
              <a:ext cx="324810" cy="258819"/>
            </p14:xfrm>
          </p:contentPart>
        </mc:Choice>
        <mc:Fallback xmlns="">
          <p:pic>
            <p:nvPicPr>
              <p:cNvPr id="23" name="墨迹 22"/>
            </p:nvPicPr>
            <p:blipFill>
              <a:blip/>
            </p:blipFill>
            <p:spPr>
              <a:xfrm>
                <a:off x="10673481" y="2171197"/>
                <a:ext cx="324810" cy="25881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11086517" y="2337752"/>
              <a:ext cx="47453" cy="119823"/>
            </p14:xfrm>
          </p:contentPart>
        </mc:Choice>
        <mc:Fallback xmlns="">
          <p:pic>
            <p:nvPicPr>
              <p:cNvPr id="24" name="墨迹 23"/>
            </p:nvPicPr>
            <p:blipFill>
              <a:blip/>
            </p:blipFill>
            <p:spPr>
              <a:xfrm>
                <a:off x="11086517" y="2337752"/>
                <a:ext cx="47453" cy="11982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10848906" y="1589199"/>
              <a:ext cx="9594" cy="58884"/>
            </p14:xfrm>
          </p:contentPart>
        </mc:Choice>
        <mc:Fallback xmlns="">
          <p:pic>
            <p:nvPicPr>
              <p:cNvPr id="25" name="墨迹 24"/>
            </p:nvPicPr>
            <p:blipFill>
              <a:blip/>
            </p:blipFill>
            <p:spPr>
              <a:xfrm>
                <a:off x="10848906" y="1589199"/>
                <a:ext cx="9594" cy="58884"/>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10892762" y="1622749"/>
              <a:ext cx="271702" cy="186240"/>
            </p14:xfrm>
          </p:contentPart>
        </mc:Choice>
        <mc:Fallback xmlns="">
          <p:pic>
            <p:nvPicPr>
              <p:cNvPr id="26" name="墨迹 25"/>
            </p:nvPicPr>
            <p:blipFill>
              <a:blip/>
            </p:blipFill>
            <p:spPr>
              <a:xfrm>
                <a:off x="10892762" y="1622749"/>
                <a:ext cx="271702" cy="1862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11238129" y="1706283"/>
              <a:ext cx="63044" cy="110238"/>
            </p14:xfrm>
          </p:contentPart>
        </mc:Choice>
        <mc:Fallback xmlns="">
          <p:pic>
            <p:nvPicPr>
              <p:cNvPr id="27" name="墨迹 26"/>
            </p:nvPicPr>
            <p:blipFill>
              <a:blip/>
            </p:blipFill>
            <p:spPr>
              <a:xfrm>
                <a:off x="11238129" y="1706283"/>
                <a:ext cx="63044" cy="110238"/>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10696095" y="1237945"/>
              <a:ext cx="580408" cy="76687"/>
            </p14:xfrm>
          </p:contentPart>
        </mc:Choice>
        <mc:Fallback xmlns="">
          <p:pic>
            <p:nvPicPr>
              <p:cNvPr id="28" name="墨迹 27"/>
            </p:nvPicPr>
            <p:blipFill>
              <a:blip/>
            </p:blipFill>
            <p:spPr>
              <a:xfrm>
                <a:off x="10696095" y="1237945"/>
                <a:ext cx="580408" cy="76687"/>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10805050" y="1248900"/>
              <a:ext cx="70003" cy="39974"/>
            </p14:xfrm>
          </p:contentPart>
        </mc:Choice>
        <mc:Fallback xmlns="">
          <p:pic>
            <p:nvPicPr>
              <p:cNvPr id="29" name="墨迹 28"/>
            </p:nvPicPr>
            <p:blipFill>
              <a:blip/>
            </p:blipFill>
            <p:spPr>
              <a:xfrm>
                <a:off x="10805050" y="1248900"/>
                <a:ext cx="70003" cy="3997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10800938" y="958928"/>
              <a:ext cx="267934" cy="179050"/>
            </p14:xfrm>
          </p:contentPart>
        </mc:Choice>
        <mc:Fallback xmlns="">
          <p:pic>
            <p:nvPicPr>
              <p:cNvPr id="30" name="墨迹 29"/>
            </p:nvPicPr>
            <p:blipFill>
              <a:blip/>
            </p:blipFill>
            <p:spPr>
              <a:xfrm>
                <a:off x="10800938" y="958928"/>
                <a:ext cx="267934" cy="1790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11115469" y="1046228"/>
              <a:ext cx="114436" cy="104075"/>
            </p14:xfrm>
          </p:contentPart>
        </mc:Choice>
        <mc:Fallback xmlns="">
          <p:pic>
            <p:nvPicPr>
              <p:cNvPr id="31" name="墨迹 30"/>
            </p:nvPicPr>
            <p:blipFill>
              <a:blip/>
            </p:blipFill>
            <p:spPr>
              <a:xfrm>
                <a:off x="11115469" y="1046228"/>
                <a:ext cx="114436" cy="10407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10905096" y="816167"/>
              <a:ext cx="26040" cy="13865"/>
            </p14:xfrm>
          </p:contentPart>
        </mc:Choice>
        <mc:Fallback xmlns="">
          <p:pic>
            <p:nvPicPr>
              <p:cNvPr id="32" name="墨迹 31"/>
            </p:nvPicPr>
            <p:blipFill>
              <a:blip/>
            </p:blipFill>
            <p:spPr>
              <a:xfrm>
                <a:off x="10905096" y="816167"/>
                <a:ext cx="26040" cy="1386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10890021" y="598431"/>
              <a:ext cx="175425" cy="80795"/>
            </p14:xfrm>
          </p:contentPart>
        </mc:Choice>
        <mc:Fallback xmlns="">
          <p:pic>
            <p:nvPicPr>
              <p:cNvPr id="33" name="墨迹 32"/>
            </p:nvPicPr>
            <p:blipFill>
              <a:blip/>
            </p:blipFill>
            <p:spPr>
              <a:xfrm>
                <a:off x="10890021" y="598431"/>
                <a:ext cx="175425" cy="8079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5" name="墨迹 34"/>
              <p14:cNvContentPartPr/>
              <p14:nvPr/>
            </p14:nvContentPartPr>
            <p14:xfrm>
              <a:off x="11070242" y="422462"/>
              <a:ext cx="133111" cy="284153"/>
            </p14:xfrm>
          </p:contentPart>
        </mc:Choice>
        <mc:Fallback xmlns="">
          <p:pic>
            <p:nvPicPr>
              <p:cNvPr id="35" name="墨迹 34"/>
            </p:nvPicPr>
            <p:blipFill>
              <a:blip/>
            </p:blipFill>
            <p:spPr>
              <a:xfrm>
                <a:off x="11070242" y="422462"/>
                <a:ext cx="133111" cy="28415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6" name="墨迹 35"/>
              <p14:cNvContentPartPr/>
              <p14:nvPr/>
            </p14:nvContentPartPr>
            <p14:xfrm>
              <a:off x="11273420" y="615720"/>
              <a:ext cx="94222" cy="189492"/>
            </p14:xfrm>
          </p:contentPart>
        </mc:Choice>
        <mc:Fallback xmlns="">
          <p:pic>
            <p:nvPicPr>
              <p:cNvPr id="36" name="墨迹 35"/>
            </p:nvPicPr>
            <p:blipFill>
              <a:blip/>
            </p:blipFill>
            <p:spPr>
              <a:xfrm>
                <a:off x="11273420" y="615720"/>
                <a:ext cx="94222" cy="18949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7" name="墨迹 36"/>
              <p14:cNvContentPartPr/>
              <p14:nvPr/>
            </p14:nvContentPartPr>
            <p14:xfrm>
              <a:off x="4922848" y="3696206"/>
              <a:ext cx="357702" cy="296990"/>
            </p14:xfrm>
          </p:contentPart>
        </mc:Choice>
        <mc:Fallback xmlns="">
          <p:pic>
            <p:nvPicPr>
              <p:cNvPr id="37" name="墨迹 36"/>
            </p:nvPicPr>
            <p:blipFill>
              <a:blip/>
            </p:blipFill>
            <p:spPr>
              <a:xfrm>
                <a:off x="4922848" y="3696206"/>
                <a:ext cx="357702" cy="29699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8" name="墨迹 37"/>
              <p14:cNvContentPartPr/>
              <p14:nvPr/>
            </p14:nvContentPartPr>
            <p14:xfrm>
              <a:off x="5357983" y="3843930"/>
              <a:ext cx="74693" cy="143788"/>
            </p14:xfrm>
          </p:contentPart>
        </mc:Choice>
        <mc:Fallback xmlns="">
          <p:pic>
            <p:nvPicPr>
              <p:cNvPr id="38" name="墨迹 37"/>
            </p:nvPicPr>
            <p:blipFill>
              <a:blip/>
            </p:blipFill>
            <p:spPr>
              <a:xfrm>
                <a:off x="5357983" y="3843930"/>
                <a:ext cx="74693" cy="143788"/>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9" name="墨迹 38"/>
              <p14:cNvContentPartPr/>
              <p14:nvPr/>
            </p14:nvContentPartPr>
            <p14:xfrm>
              <a:off x="5456831" y="3725477"/>
              <a:ext cx="304766" cy="293224"/>
            </p14:xfrm>
          </p:contentPart>
        </mc:Choice>
        <mc:Fallback xmlns="">
          <p:pic>
            <p:nvPicPr>
              <p:cNvPr id="39" name="墨迹 38"/>
            </p:nvPicPr>
            <p:blipFill>
              <a:blip/>
            </p:blipFill>
            <p:spPr>
              <a:xfrm>
                <a:off x="5456831" y="3725477"/>
                <a:ext cx="304766" cy="293224"/>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0" name="墨迹 39"/>
              <p14:cNvContentPartPr/>
              <p14:nvPr/>
            </p14:nvContentPartPr>
            <p14:xfrm>
              <a:off x="5812819" y="3872688"/>
              <a:ext cx="69382" cy="140365"/>
            </p14:xfrm>
          </p:contentPart>
        </mc:Choice>
        <mc:Fallback xmlns="">
          <p:pic>
            <p:nvPicPr>
              <p:cNvPr id="40" name="墨迹 39"/>
            </p:nvPicPr>
            <p:blipFill>
              <a:blip/>
            </p:blipFill>
            <p:spPr>
              <a:xfrm>
                <a:off x="5812819" y="3872688"/>
                <a:ext cx="69382" cy="14036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1" name="墨迹 40"/>
              <p14:cNvContentPartPr/>
              <p14:nvPr/>
            </p14:nvContentPartPr>
            <p14:xfrm>
              <a:off x="5947985" y="3673781"/>
              <a:ext cx="299112" cy="324893"/>
            </p14:xfrm>
          </p:contentPart>
        </mc:Choice>
        <mc:Fallback xmlns="">
          <p:pic>
            <p:nvPicPr>
              <p:cNvPr id="41" name="墨迹 40"/>
            </p:nvPicPr>
            <p:blipFill>
              <a:blip/>
            </p:blipFill>
            <p:spPr>
              <a:xfrm>
                <a:off x="5947985" y="3673781"/>
                <a:ext cx="299112" cy="324893"/>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2" name="墨迹 41"/>
              <p14:cNvContentPartPr/>
              <p14:nvPr/>
            </p14:nvContentPartPr>
            <p14:xfrm>
              <a:off x="6287870" y="3879535"/>
              <a:ext cx="82230" cy="132833"/>
            </p14:xfrm>
          </p:contentPart>
        </mc:Choice>
        <mc:Fallback xmlns="">
          <p:pic>
            <p:nvPicPr>
              <p:cNvPr id="42" name="墨迹 41"/>
            </p:nvPicPr>
            <p:blipFill>
              <a:blip/>
            </p:blipFill>
            <p:spPr>
              <a:xfrm>
                <a:off x="6287870" y="3879535"/>
                <a:ext cx="82230" cy="132833"/>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3" name="墨迹 42"/>
              <p14:cNvContentPartPr/>
              <p14:nvPr/>
            </p14:nvContentPartPr>
            <p14:xfrm>
              <a:off x="6419438" y="3703053"/>
              <a:ext cx="285750" cy="315306"/>
            </p14:xfrm>
          </p:contentPart>
        </mc:Choice>
        <mc:Fallback xmlns="">
          <p:pic>
            <p:nvPicPr>
              <p:cNvPr id="43" name="墨迹 42"/>
            </p:nvPicPr>
            <p:blipFill>
              <a:blip/>
            </p:blipFill>
            <p:spPr>
              <a:xfrm>
                <a:off x="6419438" y="3703053"/>
                <a:ext cx="285750" cy="31530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4" name="墨迹 43"/>
              <p14:cNvContentPartPr/>
              <p14:nvPr/>
            </p14:nvContentPartPr>
            <p14:xfrm>
              <a:off x="6771657" y="3823389"/>
              <a:ext cx="86343" cy="178024"/>
            </p14:xfrm>
          </p:contentPart>
        </mc:Choice>
        <mc:Fallback xmlns="">
          <p:pic>
            <p:nvPicPr>
              <p:cNvPr id="44" name="墨迹 43"/>
            </p:nvPicPr>
            <p:blipFill>
              <a:blip/>
            </p:blipFill>
            <p:spPr>
              <a:xfrm>
                <a:off x="6771657" y="3823389"/>
                <a:ext cx="86343" cy="17802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5" name="墨迹 44"/>
              <p14:cNvContentPartPr/>
              <p14:nvPr/>
            </p14:nvContentPartPr>
            <p14:xfrm>
              <a:off x="2033827" y="4073991"/>
              <a:ext cx="203691" cy="360155"/>
            </p14:xfrm>
          </p:contentPart>
        </mc:Choice>
        <mc:Fallback xmlns="">
          <p:pic>
            <p:nvPicPr>
              <p:cNvPr id="45" name="墨迹 44"/>
            </p:nvPicPr>
            <p:blipFill>
              <a:blip/>
            </p:blipFill>
            <p:spPr>
              <a:xfrm>
                <a:off x="2033827" y="4073991"/>
                <a:ext cx="203691" cy="36015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6" name="墨迹 45"/>
              <p14:cNvContentPartPr/>
              <p14:nvPr/>
            </p14:nvContentPartPr>
            <p14:xfrm>
              <a:off x="2253107" y="3998674"/>
              <a:ext cx="41116" cy="21910"/>
            </p14:xfrm>
          </p:contentPart>
        </mc:Choice>
        <mc:Fallback xmlns="">
          <p:pic>
            <p:nvPicPr>
              <p:cNvPr id="46" name="墨迹 45"/>
            </p:nvPicPr>
            <p:blipFill>
              <a:blip/>
            </p:blipFill>
            <p:spPr>
              <a:xfrm>
                <a:off x="2253107" y="3998674"/>
                <a:ext cx="41116" cy="2191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7" name="墨迹 46"/>
              <p14:cNvContentPartPr/>
              <p14:nvPr/>
            </p14:nvContentPartPr>
            <p14:xfrm>
              <a:off x="2247625" y="4086316"/>
              <a:ext cx="68526" cy="32866"/>
            </p14:xfrm>
          </p:contentPart>
        </mc:Choice>
        <mc:Fallback xmlns="">
          <p:pic>
            <p:nvPicPr>
              <p:cNvPr id="47" name="墨迹 46"/>
            </p:nvPicPr>
            <p:blipFill>
              <a:blip/>
            </p:blipFill>
            <p:spPr>
              <a:xfrm>
                <a:off x="2247625" y="4086316"/>
                <a:ext cx="68526" cy="3286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8" name="墨迹 47"/>
              <p14:cNvContentPartPr/>
              <p14:nvPr/>
            </p14:nvContentPartPr>
            <p14:xfrm>
              <a:off x="2258589" y="4176183"/>
              <a:ext cx="71267" cy="47074"/>
            </p14:xfrm>
          </p:contentPart>
        </mc:Choice>
        <mc:Fallback xmlns="">
          <p:pic>
            <p:nvPicPr>
              <p:cNvPr id="48" name="墨迹 47"/>
            </p:nvPicPr>
            <p:blipFill>
              <a:blip/>
            </p:blipFill>
            <p:spPr>
              <a:xfrm>
                <a:off x="2258589" y="4176183"/>
                <a:ext cx="71267" cy="47074"/>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9" name="墨迹 48"/>
              <p14:cNvContentPartPr/>
              <p14:nvPr/>
            </p14:nvContentPartPr>
            <p14:xfrm>
              <a:off x="2269725" y="4137668"/>
              <a:ext cx="98505" cy="215169"/>
            </p14:xfrm>
          </p:contentPart>
        </mc:Choice>
        <mc:Fallback xmlns="">
          <p:pic>
            <p:nvPicPr>
              <p:cNvPr id="49" name="墨迹 48"/>
            </p:nvPicPr>
            <p:blipFill>
              <a:blip/>
            </p:blipFill>
            <p:spPr>
              <a:xfrm>
                <a:off x="2269725" y="4137668"/>
                <a:ext cx="98505" cy="21516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0" name="墨迹 49"/>
              <p14:cNvContentPartPr/>
              <p14:nvPr/>
            </p14:nvContentPartPr>
            <p14:xfrm>
              <a:off x="2527208" y="4212301"/>
              <a:ext cx="104158" cy="32866"/>
            </p14:xfrm>
          </p:contentPart>
        </mc:Choice>
        <mc:Fallback xmlns="">
          <p:pic>
            <p:nvPicPr>
              <p:cNvPr id="50" name="墨迹 49"/>
            </p:nvPicPr>
            <p:blipFill>
              <a:blip/>
            </p:blipFill>
            <p:spPr>
              <a:xfrm>
                <a:off x="2527208" y="4212301"/>
                <a:ext cx="104158" cy="3286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1" name="墨迹 50"/>
              <p14:cNvContentPartPr/>
              <p14:nvPr/>
            </p14:nvContentPartPr>
            <p14:xfrm>
              <a:off x="2815014" y="4278033"/>
              <a:ext cx="70003" cy="39973"/>
            </p14:xfrm>
          </p:contentPart>
        </mc:Choice>
        <mc:Fallback xmlns="">
          <p:pic>
            <p:nvPicPr>
              <p:cNvPr id="51" name="墨迹 50"/>
            </p:nvPicPr>
            <p:blipFill>
              <a:blip/>
            </p:blipFill>
            <p:spPr>
              <a:xfrm>
                <a:off x="2815014" y="4278033"/>
                <a:ext cx="70003" cy="39973"/>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2" name="墨迹 51"/>
              <p14:cNvContentPartPr/>
              <p14:nvPr/>
            </p14:nvContentPartPr>
            <p14:xfrm>
              <a:off x="2938359" y="4037017"/>
              <a:ext cx="185018" cy="326604"/>
            </p14:xfrm>
          </p:contentPart>
        </mc:Choice>
        <mc:Fallback xmlns="">
          <p:pic>
            <p:nvPicPr>
              <p:cNvPr id="52" name="墨迹 51"/>
            </p:nvPicPr>
            <p:blipFill>
              <a:blip/>
            </p:blipFill>
            <p:spPr>
              <a:xfrm>
                <a:off x="2938359" y="4037017"/>
                <a:ext cx="185018" cy="32660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3" name="墨迹 52"/>
              <p14:cNvContentPartPr/>
              <p14:nvPr/>
            </p14:nvContentPartPr>
            <p14:xfrm>
              <a:off x="3001402" y="4152047"/>
              <a:ext cx="46598" cy="101337"/>
            </p14:xfrm>
          </p:contentPart>
        </mc:Choice>
        <mc:Fallback xmlns="">
          <p:pic>
            <p:nvPicPr>
              <p:cNvPr id="53" name="墨迹 52"/>
            </p:nvPicPr>
            <p:blipFill>
              <a:blip/>
            </p:blipFill>
            <p:spPr>
              <a:xfrm>
                <a:off x="3001402" y="4152047"/>
                <a:ext cx="46598" cy="10133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4" name="墨迹 53"/>
              <p14:cNvContentPartPr/>
              <p14:nvPr/>
            </p14:nvContentPartPr>
            <p14:xfrm>
              <a:off x="3091856" y="4152047"/>
              <a:ext cx="46597" cy="57516"/>
            </p14:xfrm>
          </p:contentPart>
        </mc:Choice>
        <mc:Fallback xmlns="">
          <p:pic>
            <p:nvPicPr>
              <p:cNvPr id="54" name="墨迹 53"/>
            </p:nvPicPr>
            <p:blipFill>
              <a:blip/>
            </p:blipFill>
            <p:spPr>
              <a:xfrm>
                <a:off x="3091856" y="4152047"/>
                <a:ext cx="46597" cy="57516"/>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5" name="墨迹 54"/>
              <p14:cNvContentPartPr/>
              <p14:nvPr/>
            </p14:nvContentPartPr>
            <p14:xfrm>
              <a:off x="3119266" y="4042495"/>
              <a:ext cx="107755" cy="145157"/>
            </p14:xfrm>
          </p:contentPart>
        </mc:Choice>
        <mc:Fallback xmlns="">
          <p:pic>
            <p:nvPicPr>
              <p:cNvPr id="55" name="墨迹 54"/>
            </p:nvPicPr>
            <p:blipFill>
              <a:blip/>
            </p:blipFill>
            <p:spPr>
              <a:xfrm>
                <a:off x="3119266" y="4042495"/>
                <a:ext cx="107755" cy="14515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6" name="墨迹 55"/>
              <p14:cNvContentPartPr/>
              <p14:nvPr/>
            </p14:nvContentPartPr>
            <p14:xfrm>
              <a:off x="3185735" y="4228734"/>
              <a:ext cx="29466" cy="24992"/>
            </p14:xfrm>
          </p:contentPart>
        </mc:Choice>
        <mc:Fallback xmlns="">
          <p:pic>
            <p:nvPicPr>
              <p:cNvPr id="56" name="墨迹 55"/>
            </p:nvPicPr>
            <p:blipFill>
              <a:blip/>
            </p:blipFill>
            <p:spPr>
              <a:xfrm>
                <a:off x="3185735" y="4228734"/>
                <a:ext cx="29466" cy="24992"/>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7" name="墨迹 56"/>
              <p14:cNvContentPartPr/>
              <p14:nvPr/>
            </p14:nvContentPartPr>
            <p14:xfrm>
              <a:off x="3174086" y="4260059"/>
              <a:ext cx="101417" cy="83021"/>
            </p14:xfrm>
          </p:contentPart>
        </mc:Choice>
        <mc:Fallback xmlns="">
          <p:pic>
            <p:nvPicPr>
              <p:cNvPr id="57" name="墨迹 56"/>
            </p:nvPicPr>
            <p:blipFill>
              <a:blip/>
            </p:blipFill>
            <p:spPr>
              <a:xfrm>
                <a:off x="3174086" y="4260059"/>
                <a:ext cx="101417" cy="8302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8" name="墨迹 57"/>
              <p14:cNvContentPartPr/>
              <p14:nvPr/>
            </p14:nvContentPartPr>
            <p14:xfrm>
              <a:off x="3352251" y="3998674"/>
              <a:ext cx="70003" cy="39973"/>
            </p14:xfrm>
          </p:contentPart>
        </mc:Choice>
        <mc:Fallback xmlns="">
          <p:pic>
            <p:nvPicPr>
              <p:cNvPr id="58" name="墨迹 57"/>
            </p:nvPicPr>
            <p:blipFill>
              <a:blip/>
            </p:blipFill>
            <p:spPr>
              <a:xfrm>
                <a:off x="3352251" y="3998674"/>
                <a:ext cx="70003" cy="39973"/>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9" name="墨迹 58"/>
              <p14:cNvContentPartPr/>
              <p14:nvPr/>
            </p14:nvContentPartPr>
            <p14:xfrm>
              <a:off x="3311136" y="4064405"/>
              <a:ext cx="132939" cy="262927"/>
            </p14:xfrm>
          </p:contentPart>
        </mc:Choice>
        <mc:Fallback xmlns="">
          <p:pic>
            <p:nvPicPr>
              <p:cNvPr id="59" name="墨迹 58"/>
            </p:nvPicPr>
            <p:blipFill>
              <a:blip/>
            </p:blipFill>
            <p:spPr>
              <a:xfrm>
                <a:off x="3311136" y="4064405"/>
                <a:ext cx="132939" cy="26292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0" name="墨迹 59"/>
              <p14:cNvContentPartPr/>
              <p14:nvPr/>
            </p14:nvContentPartPr>
            <p14:xfrm>
              <a:off x="3367327" y="4102749"/>
              <a:ext cx="199066" cy="169806"/>
            </p14:xfrm>
          </p:contentPart>
        </mc:Choice>
        <mc:Fallback xmlns="">
          <p:pic>
            <p:nvPicPr>
              <p:cNvPr id="60" name="墨迹 59"/>
            </p:nvPicPr>
            <p:blipFill>
              <a:blip/>
            </p:blipFill>
            <p:spPr>
              <a:xfrm>
                <a:off x="3367327" y="4102749"/>
                <a:ext cx="199066" cy="169806"/>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1" name="墨迹 60"/>
              <p14:cNvContentPartPr/>
              <p14:nvPr/>
            </p14:nvContentPartPr>
            <p14:xfrm>
              <a:off x="3459151" y="4228734"/>
              <a:ext cx="30151" cy="147896"/>
            </p14:xfrm>
          </p:contentPart>
        </mc:Choice>
        <mc:Fallback xmlns="">
          <p:pic>
            <p:nvPicPr>
              <p:cNvPr id="61" name="墨迹 60"/>
            </p:nvPicPr>
            <p:blipFill>
              <a:blip/>
            </p:blipFill>
            <p:spPr>
              <a:xfrm>
                <a:off x="3459151" y="4228734"/>
                <a:ext cx="30151" cy="14789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2" name="墨迹 61"/>
              <p14:cNvContentPartPr/>
              <p14:nvPr/>
            </p14:nvContentPartPr>
            <p14:xfrm>
              <a:off x="3623611" y="4064405"/>
              <a:ext cx="49338" cy="295793"/>
            </p14:xfrm>
          </p:contentPart>
        </mc:Choice>
        <mc:Fallback xmlns="">
          <p:pic>
            <p:nvPicPr>
              <p:cNvPr id="62" name="墨迹 61"/>
            </p:nvPicPr>
            <p:blipFill>
              <a:blip/>
            </p:blipFill>
            <p:spPr>
              <a:xfrm>
                <a:off x="3623611" y="4064405"/>
                <a:ext cx="49338" cy="295793"/>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3" name="墨迹 62"/>
              <p14:cNvContentPartPr/>
              <p14:nvPr/>
            </p14:nvContentPartPr>
            <p14:xfrm>
              <a:off x="3678431" y="4042666"/>
              <a:ext cx="195297" cy="252485"/>
            </p14:xfrm>
          </p:contentPart>
        </mc:Choice>
        <mc:Fallback xmlns="">
          <p:pic>
            <p:nvPicPr>
              <p:cNvPr id="63" name="墨迹 62"/>
            </p:nvPicPr>
            <p:blipFill>
              <a:blip/>
            </p:blipFill>
            <p:spPr>
              <a:xfrm>
                <a:off x="3678431" y="4042666"/>
                <a:ext cx="195297" cy="25248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4" name="墨迹 63"/>
              <p14:cNvContentPartPr/>
              <p14:nvPr/>
            </p14:nvContentPartPr>
            <p14:xfrm>
              <a:off x="3722287" y="4278033"/>
              <a:ext cx="115123" cy="47073"/>
            </p14:xfrm>
          </p:contentPart>
        </mc:Choice>
        <mc:Fallback xmlns="">
          <p:pic>
            <p:nvPicPr>
              <p:cNvPr id="64" name="墨迹 63"/>
            </p:nvPicPr>
            <p:blipFill>
              <a:blip/>
            </p:blipFill>
            <p:spPr>
              <a:xfrm>
                <a:off x="3722287" y="4278033"/>
                <a:ext cx="115123" cy="47073"/>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5" name="墨迹 64"/>
              <p14:cNvContentPartPr/>
              <p14:nvPr/>
            </p14:nvContentPartPr>
            <p14:xfrm>
              <a:off x="3870302" y="4047972"/>
              <a:ext cx="213798" cy="60254"/>
            </p14:xfrm>
          </p:contentPart>
        </mc:Choice>
        <mc:Fallback xmlns="">
          <p:pic>
            <p:nvPicPr>
              <p:cNvPr id="65" name="墨迹 64"/>
            </p:nvPicPr>
            <p:blipFill>
              <a:blip/>
            </p:blipFill>
            <p:spPr>
              <a:xfrm>
                <a:off x="3870302" y="4047972"/>
                <a:ext cx="213798" cy="6025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6" name="墨迹 65"/>
              <p14:cNvContentPartPr/>
              <p14:nvPr/>
            </p14:nvContentPartPr>
            <p14:xfrm>
              <a:off x="3908676" y="4075361"/>
              <a:ext cx="16446" cy="60254"/>
            </p14:xfrm>
          </p:contentPart>
        </mc:Choice>
        <mc:Fallback xmlns="">
          <p:pic>
            <p:nvPicPr>
              <p:cNvPr id="66" name="墨迹 65"/>
            </p:nvPicPr>
            <p:blipFill>
              <a:blip/>
            </p:blipFill>
            <p:spPr>
              <a:xfrm>
                <a:off x="3908676" y="4075361"/>
                <a:ext cx="16446" cy="60254"/>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7" name="墨迹 66"/>
              <p14:cNvContentPartPr/>
              <p14:nvPr/>
            </p14:nvContentPartPr>
            <p14:xfrm>
              <a:off x="3914158" y="4115929"/>
              <a:ext cx="167201" cy="58029"/>
            </p14:xfrm>
          </p:contentPart>
        </mc:Choice>
        <mc:Fallback xmlns="">
          <p:pic>
            <p:nvPicPr>
              <p:cNvPr id="67" name="墨迹 66"/>
            </p:nvPicPr>
            <p:blipFill>
              <a:blip/>
            </p:blipFill>
            <p:spPr>
              <a:xfrm>
                <a:off x="3914158" y="4115929"/>
                <a:ext cx="167201" cy="58029"/>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8" name="墨迹 67"/>
              <p14:cNvContentPartPr/>
              <p14:nvPr/>
            </p14:nvContentPartPr>
            <p14:xfrm>
              <a:off x="3944994" y="3987718"/>
              <a:ext cx="144588" cy="358785"/>
            </p14:xfrm>
          </p:contentPart>
        </mc:Choice>
        <mc:Fallback xmlns="">
          <p:pic>
            <p:nvPicPr>
              <p:cNvPr id="68" name="墨迹 67"/>
            </p:nvPicPr>
            <p:blipFill>
              <a:blip/>
            </p:blipFill>
            <p:spPr>
              <a:xfrm>
                <a:off x="3944994" y="3987718"/>
                <a:ext cx="144588" cy="35878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9" name="墨迹 68"/>
              <p14:cNvContentPartPr/>
              <p14:nvPr/>
            </p14:nvContentPartPr>
            <p14:xfrm>
              <a:off x="4106028" y="4037017"/>
              <a:ext cx="131569" cy="241016"/>
            </p14:xfrm>
          </p:contentPart>
        </mc:Choice>
        <mc:Fallback xmlns="">
          <p:pic>
            <p:nvPicPr>
              <p:cNvPr id="69" name="墨迹 68"/>
            </p:nvPicPr>
            <p:blipFill>
              <a:blip/>
            </p:blipFill>
            <p:spPr>
              <a:xfrm>
                <a:off x="4106028" y="4037017"/>
                <a:ext cx="131569" cy="241016"/>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0" name="墨迹 69"/>
              <p14:cNvContentPartPr/>
              <p14:nvPr/>
            </p14:nvContentPartPr>
            <p14:xfrm>
              <a:off x="4127956" y="4198607"/>
              <a:ext cx="142533" cy="52723"/>
            </p14:xfrm>
          </p:contentPart>
        </mc:Choice>
        <mc:Fallback xmlns="">
          <p:pic>
            <p:nvPicPr>
              <p:cNvPr id="70" name="墨迹 69"/>
            </p:nvPicPr>
            <p:blipFill>
              <a:blip/>
            </p:blipFill>
            <p:spPr>
              <a:xfrm>
                <a:off x="4127956" y="4198607"/>
                <a:ext cx="142533" cy="52723"/>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1" name="墨迹 70"/>
              <p14:cNvContentPartPr/>
              <p14:nvPr/>
            </p14:nvContentPartPr>
            <p14:xfrm>
              <a:off x="4204704" y="4147083"/>
              <a:ext cx="21928" cy="133689"/>
            </p14:xfrm>
          </p:contentPart>
        </mc:Choice>
        <mc:Fallback xmlns="">
          <p:pic>
            <p:nvPicPr>
              <p:cNvPr id="71" name="墨迹 70"/>
            </p:nvPicPr>
            <p:blipFill>
              <a:blip/>
            </p:blipFill>
            <p:spPr>
              <a:xfrm>
                <a:off x="4204704" y="4147083"/>
                <a:ext cx="21928" cy="133689"/>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2" name="墨迹 71"/>
              <p14:cNvContentPartPr/>
              <p14:nvPr/>
            </p14:nvContentPartPr>
            <p14:xfrm>
              <a:off x="4303381" y="4152047"/>
              <a:ext cx="21928" cy="27389"/>
            </p14:xfrm>
          </p:contentPart>
        </mc:Choice>
        <mc:Fallback xmlns="">
          <p:pic>
            <p:nvPicPr>
              <p:cNvPr id="72" name="墨迹 71"/>
            </p:nvPicPr>
            <p:blipFill>
              <a:blip/>
            </p:blipFill>
            <p:spPr>
              <a:xfrm>
                <a:off x="4303381" y="4152047"/>
                <a:ext cx="21928" cy="27389"/>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3" name="墨迹 72"/>
              <p14:cNvContentPartPr/>
              <p14:nvPr/>
            </p14:nvContentPartPr>
            <p14:xfrm>
              <a:off x="4358201" y="4069883"/>
              <a:ext cx="27410" cy="282098"/>
            </p14:xfrm>
          </p:contentPart>
        </mc:Choice>
        <mc:Fallback xmlns="">
          <p:pic>
            <p:nvPicPr>
              <p:cNvPr id="73" name="墨迹 72"/>
            </p:nvPicPr>
            <p:blipFill>
              <a:blip/>
            </p:blipFill>
            <p:spPr>
              <a:xfrm>
                <a:off x="4358201" y="4069883"/>
                <a:ext cx="27410" cy="282098"/>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4" name="墨迹 73"/>
              <p14:cNvContentPartPr/>
              <p14:nvPr/>
            </p14:nvContentPartPr>
            <p14:xfrm>
              <a:off x="4473323" y="3976763"/>
              <a:ext cx="70003" cy="39973"/>
            </p14:xfrm>
          </p:contentPart>
        </mc:Choice>
        <mc:Fallback xmlns="">
          <p:pic>
            <p:nvPicPr>
              <p:cNvPr id="74" name="墨迹 73"/>
            </p:nvPicPr>
            <p:blipFill>
              <a:blip/>
            </p:blipFill>
            <p:spPr>
              <a:xfrm>
                <a:off x="4473323" y="3976763"/>
                <a:ext cx="70003" cy="3997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5" name="墨迹 74"/>
              <p14:cNvContentPartPr/>
              <p14:nvPr/>
            </p14:nvContentPartPr>
            <p14:xfrm>
              <a:off x="4435634" y="4069883"/>
              <a:ext cx="152812" cy="225952"/>
            </p14:xfrm>
          </p:contentPart>
        </mc:Choice>
        <mc:Fallback xmlns="">
          <p:pic>
            <p:nvPicPr>
              <p:cNvPr id="75" name="墨迹 74"/>
            </p:nvPicPr>
            <p:blipFill>
              <a:blip/>
            </p:blipFill>
            <p:spPr>
              <a:xfrm>
                <a:off x="4435634" y="4069883"/>
                <a:ext cx="152812" cy="225952"/>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6" name="墨迹 75"/>
              <p14:cNvContentPartPr/>
              <p14:nvPr/>
            </p14:nvContentPartPr>
            <p14:xfrm>
              <a:off x="4536366" y="4210932"/>
              <a:ext cx="49338" cy="111607"/>
            </p14:xfrm>
          </p:contentPart>
        </mc:Choice>
        <mc:Fallback xmlns="">
          <p:pic>
            <p:nvPicPr>
              <p:cNvPr id="76" name="墨迹 75"/>
            </p:nvPicPr>
            <p:blipFill>
              <a:blip/>
            </p:blipFill>
            <p:spPr>
              <a:xfrm>
                <a:off x="4536366" y="4210932"/>
                <a:ext cx="49338" cy="111607"/>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7" name="墨迹 76"/>
              <p14:cNvContentPartPr/>
              <p14:nvPr/>
            </p14:nvContentPartPr>
            <p14:xfrm>
              <a:off x="4626820" y="4135443"/>
              <a:ext cx="54820" cy="180933"/>
            </p14:xfrm>
          </p:contentPart>
        </mc:Choice>
        <mc:Fallback xmlns="">
          <p:pic>
            <p:nvPicPr>
              <p:cNvPr id="77" name="墨迹 76"/>
            </p:nvPicPr>
            <p:blipFill>
              <a:blip/>
            </p:blipFill>
            <p:spPr>
              <a:xfrm>
                <a:off x="4626820" y="4135443"/>
                <a:ext cx="54820" cy="180933"/>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8" name="墨迹 77"/>
              <p14:cNvContentPartPr/>
              <p14:nvPr/>
            </p14:nvContentPartPr>
            <p14:xfrm>
              <a:off x="4741942" y="4058928"/>
              <a:ext cx="90453" cy="220646"/>
            </p14:xfrm>
          </p:contentPart>
        </mc:Choice>
        <mc:Fallback xmlns="">
          <p:pic>
            <p:nvPicPr>
              <p:cNvPr id="78" name="墨迹 77"/>
            </p:nvPicPr>
            <p:blipFill>
              <a:blip/>
            </p:blipFill>
            <p:spPr>
              <a:xfrm>
                <a:off x="4741942" y="4058928"/>
                <a:ext cx="90453" cy="22064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9" name="墨迹 78"/>
              <p14:cNvContentPartPr/>
              <p14:nvPr/>
            </p14:nvContentPartPr>
            <p14:xfrm>
              <a:off x="4839419" y="4013053"/>
              <a:ext cx="34091" cy="144472"/>
            </p14:xfrm>
          </p:contentPart>
        </mc:Choice>
        <mc:Fallback xmlns="">
          <p:pic>
            <p:nvPicPr>
              <p:cNvPr id="79" name="墨迹 78"/>
            </p:nvPicPr>
            <p:blipFill>
              <a:blip/>
            </p:blipFill>
            <p:spPr>
              <a:xfrm>
                <a:off x="4839419" y="4013053"/>
                <a:ext cx="34091" cy="144472"/>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0" name="墨迹 79"/>
              <p14:cNvContentPartPr/>
              <p14:nvPr/>
            </p14:nvContentPartPr>
            <p14:xfrm>
              <a:off x="4807726" y="4175841"/>
              <a:ext cx="167373" cy="176654"/>
            </p14:xfrm>
          </p:contentPart>
        </mc:Choice>
        <mc:Fallback xmlns="">
          <p:pic>
            <p:nvPicPr>
              <p:cNvPr id="80" name="墨迹 79"/>
            </p:nvPicPr>
            <p:blipFill>
              <a:blip/>
            </p:blipFill>
            <p:spPr>
              <a:xfrm>
                <a:off x="4807726" y="4175841"/>
                <a:ext cx="167373" cy="176654"/>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1" name="墨迹 80"/>
              <p14:cNvContentPartPr/>
              <p14:nvPr/>
            </p14:nvContentPartPr>
            <p14:xfrm>
              <a:off x="5033859" y="4132876"/>
              <a:ext cx="264678" cy="113661"/>
            </p14:xfrm>
          </p:contentPart>
        </mc:Choice>
        <mc:Fallback xmlns="">
          <p:pic>
            <p:nvPicPr>
              <p:cNvPr id="81" name="墨迹 80"/>
            </p:nvPicPr>
            <p:blipFill>
              <a:blip/>
            </p:blipFill>
            <p:spPr>
              <a:xfrm>
                <a:off x="5033859" y="4132876"/>
                <a:ext cx="264678" cy="113661"/>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2" name="墨迹 81"/>
              <p14:cNvContentPartPr/>
              <p14:nvPr/>
            </p14:nvContentPartPr>
            <p14:xfrm>
              <a:off x="5180503" y="4066288"/>
              <a:ext cx="43856" cy="291170"/>
            </p14:xfrm>
          </p:contentPart>
        </mc:Choice>
        <mc:Fallback xmlns="">
          <p:pic>
            <p:nvPicPr>
              <p:cNvPr id="82" name="墨迹 81"/>
            </p:nvPicPr>
            <p:blipFill>
              <a:blip/>
            </p:blipFill>
            <p:spPr>
              <a:xfrm>
                <a:off x="5180503" y="4066288"/>
                <a:ext cx="43856" cy="29117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3" name="墨迹 82"/>
              <p14:cNvContentPartPr/>
              <p14:nvPr/>
            </p14:nvContentPartPr>
            <p14:xfrm>
              <a:off x="5353187" y="4097956"/>
              <a:ext cx="77604" cy="130779"/>
            </p14:xfrm>
          </p:contentPart>
        </mc:Choice>
        <mc:Fallback xmlns="">
          <p:pic>
            <p:nvPicPr>
              <p:cNvPr id="83" name="墨迹 82"/>
            </p:nvPicPr>
            <p:blipFill>
              <a:blip/>
            </p:blipFill>
            <p:spPr>
              <a:xfrm>
                <a:off x="5353187" y="4097956"/>
                <a:ext cx="77604" cy="130779"/>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墨迹 83"/>
              <p14:cNvContentPartPr/>
              <p14:nvPr/>
            </p14:nvContentPartPr>
            <p14:xfrm>
              <a:off x="5339481" y="4179436"/>
              <a:ext cx="98676" cy="21910"/>
            </p14:xfrm>
          </p:contentPart>
        </mc:Choice>
        <mc:Fallback xmlns="">
          <p:pic>
            <p:nvPicPr>
              <p:cNvPr id="84" name="墨迹 83"/>
            </p:nvPicPr>
            <p:blipFill>
              <a:blip/>
            </p:blipFill>
            <p:spPr>
              <a:xfrm>
                <a:off x="5339481" y="4179436"/>
                <a:ext cx="98676" cy="2191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5" name="墨迹 84"/>
              <p14:cNvContentPartPr/>
              <p14:nvPr/>
            </p14:nvContentPartPr>
            <p14:xfrm>
              <a:off x="5323035" y="4124659"/>
              <a:ext cx="150756" cy="182132"/>
            </p14:xfrm>
          </p:contentPart>
        </mc:Choice>
        <mc:Fallback xmlns="">
          <p:pic>
            <p:nvPicPr>
              <p:cNvPr id="85" name="墨迹 84"/>
            </p:nvPicPr>
            <p:blipFill>
              <a:blip/>
            </p:blipFill>
            <p:spPr>
              <a:xfrm>
                <a:off x="5323035" y="4124659"/>
                <a:ext cx="150756" cy="182132"/>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6" name="墨迹 85"/>
              <p14:cNvContentPartPr/>
              <p14:nvPr/>
            </p14:nvContentPartPr>
            <p14:xfrm>
              <a:off x="5547798" y="4116443"/>
              <a:ext cx="57561" cy="35604"/>
            </p14:xfrm>
          </p:contentPart>
        </mc:Choice>
        <mc:Fallback xmlns="">
          <p:pic>
            <p:nvPicPr>
              <p:cNvPr id="86" name="墨迹 85"/>
            </p:nvPicPr>
            <p:blipFill>
              <a:blip/>
            </p:blipFill>
            <p:spPr>
              <a:xfrm>
                <a:off x="5547798" y="4116443"/>
                <a:ext cx="57561" cy="3560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7" name="墨迹 86"/>
              <p14:cNvContentPartPr/>
              <p14:nvPr/>
            </p14:nvContentPartPr>
            <p14:xfrm>
              <a:off x="5575208" y="4086658"/>
              <a:ext cx="193584" cy="249404"/>
            </p14:xfrm>
          </p:contentPart>
        </mc:Choice>
        <mc:Fallback xmlns="">
          <p:pic>
            <p:nvPicPr>
              <p:cNvPr id="87" name="墨迹 86"/>
            </p:nvPicPr>
            <p:blipFill>
              <a:blip/>
            </p:blipFill>
            <p:spPr>
              <a:xfrm>
                <a:off x="5575208" y="4086658"/>
                <a:ext cx="193584" cy="249404"/>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8" name="墨迹 87"/>
              <p14:cNvContentPartPr/>
              <p14:nvPr/>
            </p14:nvContentPartPr>
            <p14:xfrm>
              <a:off x="5750633" y="4097271"/>
              <a:ext cx="87712" cy="5477"/>
            </p14:xfrm>
          </p:contentPart>
        </mc:Choice>
        <mc:Fallback xmlns="">
          <p:pic>
            <p:nvPicPr>
              <p:cNvPr id="88" name="墨迹 87"/>
            </p:nvPicPr>
            <p:blipFill>
              <a:blip/>
            </p:blipFill>
            <p:spPr>
              <a:xfrm>
                <a:off x="5750633" y="4097271"/>
                <a:ext cx="87712" cy="5477"/>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9" name="墨迹 88"/>
              <p14:cNvContentPartPr/>
              <p14:nvPr/>
            </p14:nvContentPartPr>
            <p14:xfrm>
              <a:off x="5745151" y="4169165"/>
              <a:ext cx="148014" cy="174600"/>
            </p14:xfrm>
          </p:contentPart>
        </mc:Choice>
        <mc:Fallback xmlns="">
          <p:pic>
            <p:nvPicPr>
              <p:cNvPr id="89" name="墨迹 88"/>
            </p:nvPicPr>
            <p:blipFill>
              <a:blip/>
            </p:blipFill>
            <p:spPr>
              <a:xfrm>
                <a:off x="5745151" y="4169165"/>
                <a:ext cx="148014" cy="1746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0" name="墨迹 89"/>
              <p14:cNvContentPartPr/>
              <p14:nvPr/>
            </p14:nvContentPartPr>
            <p14:xfrm>
              <a:off x="5998694" y="4119182"/>
              <a:ext cx="81545" cy="38343"/>
            </p14:xfrm>
          </p:contentPart>
        </mc:Choice>
        <mc:Fallback xmlns="">
          <p:pic>
            <p:nvPicPr>
              <p:cNvPr id="90" name="墨迹 89"/>
            </p:nvPicPr>
            <p:blipFill>
              <a:blip/>
            </p:blipFill>
            <p:spPr>
              <a:xfrm>
                <a:off x="5998694" y="4119182"/>
                <a:ext cx="81545" cy="38343"/>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1" name="墨迹 90"/>
              <p14:cNvContentPartPr/>
              <p14:nvPr/>
            </p14:nvContentPartPr>
            <p14:xfrm>
              <a:off x="6005546" y="4053450"/>
              <a:ext cx="24669" cy="200276"/>
            </p14:xfrm>
          </p:contentPart>
        </mc:Choice>
        <mc:Fallback xmlns="">
          <p:pic>
            <p:nvPicPr>
              <p:cNvPr id="91" name="墨迹 90"/>
            </p:nvPicPr>
            <p:blipFill>
              <a:blip/>
            </p:blipFill>
            <p:spPr>
              <a:xfrm>
                <a:off x="6005546" y="4053450"/>
                <a:ext cx="24669" cy="200276"/>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2" name="墨迹 91"/>
              <p14:cNvContentPartPr/>
              <p14:nvPr/>
            </p14:nvContentPartPr>
            <p14:xfrm>
              <a:off x="5934280" y="4228734"/>
              <a:ext cx="183648" cy="69327"/>
            </p14:xfrm>
          </p:contentPart>
        </mc:Choice>
        <mc:Fallback xmlns="">
          <p:pic>
            <p:nvPicPr>
              <p:cNvPr id="92" name="墨迹 91"/>
            </p:nvPicPr>
            <p:blipFill>
              <a:blip/>
            </p:blipFill>
            <p:spPr>
              <a:xfrm>
                <a:off x="5934280" y="4228734"/>
                <a:ext cx="183648" cy="69327"/>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3" name="墨迹 92"/>
              <p14:cNvContentPartPr/>
              <p14:nvPr/>
            </p14:nvContentPartPr>
            <p14:xfrm>
              <a:off x="6224656" y="4174472"/>
              <a:ext cx="101589" cy="100822"/>
            </p14:xfrm>
          </p:contentPart>
        </mc:Choice>
        <mc:Fallback xmlns="">
          <p:pic>
            <p:nvPicPr>
              <p:cNvPr id="93" name="墨迹 92"/>
            </p:nvPicPr>
            <p:blipFill>
              <a:blip/>
            </p:blipFill>
            <p:spPr>
              <a:xfrm>
                <a:off x="6224656" y="4174472"/>
                <a:ext cx="101589" cy="100822"/>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4" name="墨迹 93"/>
              <p14:cNvContentPartPr/>
              <p14:nvPr/>
            </p14:nvContentPartPr>
            <p14:xfrm>
              <a:off x="6422008" y="4080838"/>
              <a:ext cx="70752" cy="199934"/>
            </p14:xfrm>
          </p:contentPart>
        </mc:Choice>
        <mc:Fallback xmlns="">
          <p:pic>
            <p:nvPicPr>
              <p:cNvPr id="94" name="墨迹 93"/>
            </p:nvPicPr>
            <p:blipFill>
              <a:blip/>
            </p:blipFill>
            <p:spPr>
              <a:xfrm>
                <a:off x="6422008" y="4080838"/>
                <a:ext cx="70752" cy="199934"/>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5" name="墨迹 94"/>
              <p14:cNvContentPartPr/>
              <p14:nvPr/>
            </p14:nvContentPartPr>
            <p14:xfrm>
              <a:off x="6580644" y="4195869"/>
              <a:ext cx="85485" cy="109552"/>
            </p14:xfrm>
          </p:contentPart>
        </mc:Choice>
        <mc:Fallback xmlns="">
          <p:pic>
            <p:nvPicPr>
              <p:cNvPr id="95" name="墨迹 94"/>
            </p:nvPicPr>
            <p:blipFill>
              <a:blip/>
            </p:blipFill>
            <p:spPr>
              <a:xfrm>
                <a:off x="6580644" y="4195869"/>
                <a:ext cx="85485" cy="109552"/>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6" name="墨迹 95"/>
              <p14:cNvContentPartPr/>
              <p14:nvPr/>
            </p14:nvContentPartPr>
            <p14:xfrm>
              <a:off x="9001467" y="2782638"/>
              <a:ext cx="49339" cy="101336"/>
            </p14:xfrm>
          </p:contentPart>
        </mc:Choice>
        <mc:Fallback xmlns="">
          <p:pic>
            <p:nvPicPr>
              <p:cNvPr id="96" name="墨迹 95"/>
            </p:nvPicPr>
            <p:blipFill>
              <a:blip/>
            </p:blipFill>
            <p:spPr>
              <a:xfrm>
                <a:off x="9001467" y="2782638"/>
                <a:ext cx="49339" cy="101336"/>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7" name="墨迹 96"/>
              <p14:cNvContentPartPr/>
              <p14:nvPr/>
            </p14:nvContentPartPr>
            <p14:xfrm>
              <a:off x="9127553" y="2801810"/>
              <a:ext cx="43856" cy="93120"/>
            </p14:xfrm>
          </p:contentPart>
        </mc:Choice>
        <mc:Fallback xmlns="">
          <p:pic>
            <p:nvPicPr>
              <p:cNvPr id="97" name="墨迹 96"/>
            </p:nvPicPr>
            <p:blipFill>
              <a:blip/>
            </p:blipFill>
            <p:spPr>
              <a:xfrm>
                <a:off x="9127553" y="2801810"/>
                <a:ext cx="43856" cy="931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8" name="墨迹 97"/>
              <p14:cNvContentPartPr/>
              <p14:nvPr/>
            </p14:nvContentPartPr>
            <p14:xfrm>
              <a:off x="9116590" y="2886714"/>
              <a:ext cx="93194" cy="21910"/>
            </p14:xfrm>
          </p:contentPart>
        </mc:Choice>
        <mc:Fallback xmlns="">
          <p:pic>
            <p:nvPicPr>
              <p:cNvPr id="98" name="墨迹 97"/>
            </p:nvPicPr>
            <p:blipFill>
              <a:blip/>
            </p:blipFill>
            <p:spPr>
              <a:xfrm>
                <a:off x="9116590" y="2886714"/>
                <a:ext cx="93194" cy="2191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9" name="墨迹 98"/>
              <p14:cNvContentPartPr/>
              <p14:nvPr/>
            </p14:nvContentPartPr>
            <p14:xfrm>
              <a:off x="9220748" y="2800441"/>
              <a:ext cx="60302" cy="138310"/>
            </p14:xfrm>
          </p:contentPart>
        </mc:Choice>
        <mc:Fallback xmlns="">
          <p:pic>
            <p:nvPicPr>
              <p:cNvPr id="99" name="墨迹 98"/>
            </p:nvPicPr>
            <p:blipFill>
              <a:blip/>
            </p:blipFill>
            <p:spPr>
              <a:xfrm>
                <a:off x="9220748" y="2800441"/>
                <a:ext cx="60302" cy="13831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00" name="墨迹 99"/>
              <p14:cNvContentPartPr/>
              <p14:nvPr/>
            </p14:nvContentPartPr>
            <p14:xfrm>
              <a:off x="9382467" y="2985311"/>
              <a:ext cx="70003" cy="39973"/>
            </p14:xfrm>
          </p:contentPart>
        </mc:Choice>
        <mc:Fallback xmlns="">
          <p:pic>
            <p:nvPicPr>
              <p:cNvPr id="100" name="墨迹 99"/>
            </p:nvPicPr>
            <p:blipFill>
              <a:blip/>
            </p:blipFill>
            <p:spPr>
              <a:xfrm>
                <a:off x="9382467" y="2985311"/>
                <a:ext cx="70003" cy="39973"/>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1" name="墨迹 100"/>
              <p14:cNvContentPartPr/>
              <p14:nvPr/>
            </p14:nvContentPartPr>
            <p14:xfrm>
              <a:off x="9352316" y="2963400"/>
              <a:ext cx="70003" cy="39973"/>
            </p14:xfrm>
          </p:contentPart>
        </mc:Choice>
        <mc:Fallback xmlns="">
          <p:pic>
            <p:nvPicPr>
              <p:cNvPr id="101" name="墨迹 100"/>
            </p:nvPicPr>
            <p:blipFill>
              <a:blip/>
            </p:blipFill>
            <p:spPr>
              <a:xfrm>
                <a:off x="9352316" y="2963400"/>
                <a:ext cx="70003" cy="39973"/>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2" name="墨迹 101"/>
              <p14:cNvContentPartPr/>
              <p14:nvPr/>
            </p14:nvContentPartPr>
            <p14:xfrm>
              <a:off x="9001467" y="3338619"/>
              <a:ext cx="2264072" cy="309486"/>
            </p14:xfrm>
          </p:contentPart>
        </mc:Choice>
        <mc:Fallback xmlns="">
          <p:pic>
            <p:nvPicPr>
              <p:cNvPr id="102" name="墨迹 101"/>
            </p:nvPicPr>
            <p:blipFill>
              <a:blip/>
            </p:blipFill>
            <p:spPr>
              <a:xfrm>
                <a:off x="9001467" y="3338619"/>
                <a:ext cx="2264072" cy="309486"/>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3" name="墨迹 102"/>
              <p14:cNvContentPartPr/>
              <p14:nvPr/>
            </p14:nvContentPartPr>
            <p14:xfrm>
              <a:off x="9386579" y="3517327"/>
              <a:ext cx="29637" cy="55461"/>
            </p14:xfrm>
          </p:contentPart>
        </mc:Choice>
        <mc:Fallback xmlns="">
          <p:pic>
            <p:nvPicPr>
              <p:cNvPr id="103" name="墨迹 102"/>
            </p:nvPicPr>
            <p:blipFill>
              <a:blip/>
            </p:blipFill>
            <p:spPr>
              <a:xfrm>
                <a:off x="9386579" y="3517327"/>
                <a:ext cx="29637" cy="55461"/>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4" name="墨迹 103"/>
              <p14:cNvContentPartPr/>
              <p14:nvPr/>
            </p14:nvContentPartPr>
            <p14:xfrm>
              <a:off x="9271457" y="3848723"/>
              <a:ext cx="168572" cy="171861"/>
            </p14:xfrm>
          </p:contentPart>
        </mc:Choice>
        <mc:Fallback xmlns="">
          <p:pic>
            <p:nvPicPr>
              <p:cNvPr id="104" name="墨迹 103"/>
            </p:nvPicPr>
            <p:blipFill>
              <a:blip/>
            </p:blipFill>
            <p:spPr>
              <a:xfrm>
                <a:off x="9271457" y="3848723"/>
                <a:ext cx="168572" cy="171861"/>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5" name="墨迹 104"/>
              <p14:cNvContentPartPr/>
              <p14:nvPr/>
            </p14:nvContentPartPr>
            <p14:xfrm>
              <a:off x="9620935" y="2955184"/>
              <a:ext cx="1227971" cy="588846"/>
            </p14:xfrm>
          </p:contentPart>
        </mc:Choice>
        <mc:Fallback xmlns="">
          <p:pic>
            <p:nvPicPr>
              <p:cNvPr id="105" name="墨迹 104"/>
            </p:nvPicPr>
            <p:blipFill>
              <a:blip/>
            </p:blipFill>
            <p:spPr>
              <a:xfrm>
                <a:off x="9620935" y="2955184"/>
                <a:ext cx="1227971" cy="588846"/>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6" name="墨迹 105"/>
              <p14:cNvContentPartPr/>
              <p14:nvPr/>
            </p14:nvContentPartPr>
            <p14:xfrm>
              <a:off x="10032086" y="3086134"/>
              <a:ext cx="36318" cy="63506"/>
            </p14:xfrm>
          </p:contentPart>
        </mc:Choice>
        <mc:Fallback xmlns="">
          <p:pic>
            <p:nvPicPr>
              <p:cNvPr id="106" name="墨迹 105"/>
            </p:nvPicPr>
            <p:blipFill>
              <a:blip/>
            </p:blipFill>
            <p:spPr>
              <a:xfrm>
                <a:off x="10032086" y="3086134"/>
                <a:ext cx="36318" cy="63506"/>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7" name="墨迹 106"/>
              <p14:cNvContentPartPr/>
              <p14:nvPr/>
            </p14:nvContentPartPr>
            <p14:xfrm>
              <a:off x="10018381" y="2786575"/>
              <a:ext cx="86684" cy="190519"/>
            </p14:xfrm>
          </p:contentPart>
        </mc:Choice>
        <mc:Fallback xmlns="">
          <p:pic>
            <p:nvPicPr>
              <p:cNvPr id="107" name="墨迹 106"/>
            </p:nvPicPr>
            <p:blipFill>
              <a:blip/>
            </p:blipFill>
            <p:spPr>
              <a:xfrm>
                <a:off x="10018381" y="2786575"/>
                <a:ext cx="86684" cy="190519"/>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8" name="墨迹 107"/>
              <p14:cNvContentPartPr/>
              <p14:nvPr/>
            </p14:nvContentPartPr>
            <p14:xfrm>
              <a:off x="10084165" y="3469226"/>
              <a:ext cx="4796" cy="19343"/>
            </p14:xfrm>
          </p:contentPart>
        </mc:Choice>
        <mc:Fallback xmlns="">
          <p:pic>
            <p:nvPicPr>
              <p:cNvPr id="108" name="墨迹 107"/>
            </p:nvPicPr>
            <p:blipFill>
              <a:blip/>
            </p:blipFill>
            <p:spPr>
              <a:xfrm>
                <a:off x="10084165" y="3469226"/>
                <a:ext cx="4796" cy="19343"/>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9" name="墨迹 108"/>
              <p14:cNvContentPartPr/>
              <p14:nvPr/>
            </p14:nvContentPartPr>
            <p14:xfrm>
              <a:off x="10064978" y="3653583"/>
              <a:ext cx="109640" cy="251971"/>
            </p14:xfrm>
          </p:contentPart>
        </mc:Choice>
        <mc:Fallback xmlns="">
          <p:pic>
            <p:nvPicPr>
              <p:cNvPr id="109" name="墨迹 108"/>
            </p:nvPicPr>
            <p:blipFill>
              <a:blip/>
            </p:blipFill>
            <p:spPr>
              <a:xfrm>
                <a:off x="10064978" y="3653583"/>
                <a:ext cx="109640" cy="251971"/>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10" name="墨迹 109"/>
              <p14:cNvContentPartPr/>
              <p14:nvPr/>
            </p14:nvContentPartPr>
            <p14:xfrm>
              <a:off x="10369230" y="2667608"/>
              <a:ext cx="621523" cy="345091"/>
            </p14:xfrm>
          </p:contentPart>
        </mc:Choice>
        <mc:Fallback xmlns="">
          <p:pic>
            <p:nvPicPr>
              <p:cNvPr id="110" name="墨迹 109"/>
            </p:nvPicPr>
            <p:blipFill>
              <a:blip/>
            </p:blipFill>
            <p:spPr>
              <a:xfrm>
                <a:off x="10369230" y="2667608"/>
                <a:ext cx="621523" cy="345091"/>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11" name="墨迹 110"/>
              <p14:cNvContentPartPr/>
              <p14:nvPr/>
            </p14:nvContentPartPr>
            <p14:xfrm>
              <a:off x="10470647" y="3402981"/>
              <a:ext cx="14391" cy="58884"/>
            </p14:xfrm>
          </p:contentPart>
        </mc:Choice>
        <mc:Fallback xmlns="">
          <p:pic>
            <p:nvPicPr>
              <p:cNvPr id="111" name="墨迹 110"/>
            </p:nvPicPr>
            <p:blipFill>
              <a:blip/>
            </p:blipFill>
            <p:spPr>
              <a:xfrm>
                <a:off x="10470647" y="3402981"/>
                <a:ext cx="14391" cy="58884"/>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12" name="墨迹 111"/>
              <p14:cNvContentPartPr/>
              <p14:nvPr/>
            </p14:nvContentPartPr>
            <p14:xfrm>
              <a:off x="10465165" y="3166073"/>
              <a:ext cx="537238" cy="279359"/>
            </p14:xfrm>
          </p:contentPart>
        </mc:Choice>
        <mc:Fallback xmlns="">
          <p:pic>
            <p:nvPicPr>
              <p:cNvPr id="112" name="墨迹 111"/>
            </p:nvPicPr>
            <p:blipFill>
              <a:blip/>
            </p:blipFill>
            <p:spPr>
              <a:xfrm>
                <a:off x="10465165" y="3166073"/>
                <a:ext cx="537238" cy="279359"/>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3" name="墨迹 112"/>
              <p14:cNvContentPartPr/>
              <p14:nvPr/>
            </p14:nvContentPartPr>
            <p14:xfrm>
              <a:off x="10810532" y="3346835"/>
              <a:ext cx="14391" cy="43821"/>
            </p14:xfrm>
          </p:contentPart>
        </mc:Choice>
        <mc:Fallback xmlns="">
          <p:pic>
            <p:nvPicPr>
              <p:cNvPr id="113" name="墨迹 112"/>
            </p:nvPicPr>
            <p:blipFill>
              <a:blip/>
            </p:blipFill>
            <p:spPr>
              <a:xfrm>
                <a:off x="10810532" y="3346835"/>
                <a:ext cx="14391" cy="43821"/>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4" name="墨迹 113"/>
              <p14:cNvContentPartPr/>
              <p14:nvPr/>
            </p14:nvContentPartPr>
            <p14:xfrm>
              <a:off x="10762564" y="3560463"/>
              <a:ext cx="102788" cy="90894"/>
            </p14:xfrm>
          </p:contentPart>
        </mc:Choice>
        <mc:Fallback xmlns="">
          <p:pic>
            <p:nvPicPr>
              <p:cNvPr id="114" name="墨迹 113"/>
            </p:nvPicPr>
            <p:blipFill>
              <a:blip/>
            </p:blipFill>
            <p:spPr>
              <a:xfrm>
                <a:off x="10762564" y="3560463"/>
                <a:ext cx="102788" cy="90894"/>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5" name="墨迹 114"/>
              <p14:cNvContentPartPr/>
              <p14:nvPr/>
            </p14:nvContentPartPr>
            <p14:xfrm>
              <a:off x="10772158" y="3146559"/>
              <a:ext cx="32892" cy="39370"/>
            </p14:xfrm>
          </p:contentPart>
        </mc:Choice>
        <mc:Fallback xmlns="">
          <p:pic>
            <p:nvPicPr>
              <p:cNvPr id="115" name="墨迹 114"/>
            </p:nvPicPr>
            <p:blipFill>
              <a:blip/>
            </p:blipFill>
            <p:spPr>
              <a:xfrm>
                <a:off x="10772158" y="3146559"/>
                <a:ext cx="32892" cy="3937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6" name="墨迹 115"/>
              <p14:cNvContentPartPr/>
              <p14:nvPr/>
            </p14:nvContentPartPr>
            <p14:xfrm>
              <a:off x="10873575" y="3007222"/>
              <a:ext cx="90452" cy="93119"/>
            </p14:xfrm>
          </p:contentPart>
        </mc:Choice>
        <mc:Fallback xmlns="">
          <p:pic>
            <p:nvPicPr>
              <p:cNvPr id="116" name="墨迹 115"/>
            </p:nvPicPr>
            <p:blipFill>
              <a:blip/>
            </p:blipFill>
            <p:spPr>
              <a:xfrm>
                <a:off x="10873575" y="3007222"/>
                <a:ext cx="90452" cy="93119"/>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7" name="墨迹 116"/>
              <p14:cNvContentPartPr/>
              <p14:nvPr/>
            </p14:nvContentPartPr>
            <p14:xfrm>
              <a:off x="10819783" y="2812765"/>
              <a:ext cx="72979" cy="62993"/>
            </p14:xfrm>
          </p:contentPart>
        </mc:Choice>
        <mc:Fallback xmlns="">
          <p:pic>
            <p:nvPicPr>
              <p:cNvPr id="117" name="墨迹 116"/>
            </p:nvPicPr>
            <p:blipFill>
              <a:blip/>
            </p:blipFill>
            <p:spPr>
              <a:xfrm>
                <a:off x="10819783" y="2812765"/>
                <a:ext cx="72979" cy="62993"/>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8" name="墨迹 117"/>
              <p14:cNvContentPartPr/>
              <p14:nvPr/>
            </p14:nvContentPartPr>
            <p14:xfrm>
              <a:off x="10678963" y="2952445"/>
              <a:ext cx="27411" cy="9586"/>
            </p14:xfrm>
          </p:contentPart>
        </mc:Choice>
        <mc:Fallback xmlns="">
          <p:pic>
            <p:nvPicPr>
              <p:cNvPr id="118" name="墨迹 117"/>
            </p:nvPicPr>
            <p:blipFill>
              <a:blip/>
            </p:blipFill>
            <p:spPr>
              <a:xfrm>
                <a:off x="10678963" y="2952445"/>
                <a:ext cx="27411" cy="9586"/>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9" name="墨迹 118"/>
              <p14:cNvContentPartPr/>
              <p14:nvPr/>
            </p14:nvContentPartPr>
            <p14:xfrm>
              <a:off x="10777640" y="2646382"/>
              <a:ext cx="27410" cy="57344"/>
            </p14:xfrm>
          </p:contentPart>
        </mc:Choice>
        <mc:Fallback xmlns="">
          <p:pic>
            <p:nvPicPr>
              <p:cNvPr id="119" name="墨迹 118"/>
            </p:nvPicPr>
            <p:blipFill>
              <a:blip/>
            </p:blipFill>
            <p:spPr>
              <a:xfrm>
                <a:off x="10777640" y="2646382"/>
                <a:ext cx="27410" cy="57344"/>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20" name="墨迹 119"/>
              <p14:cNvContentPartPr/>
              <p14:nvPr/>
            </p14:nvContentPartPr>
            <p14:xfrm>
              <a:off x="10845308" y="2514234"/>
              <a:ext cx="118721" cy="125986"/>
            </p14:xfrm>
          </p:contentPart>
        </mc:Choice>
        <mc:Fallback xmlns="">
          <p:pic>
            <p:nvPicPr>
              <p:cNvPr id="120" name="墨迹 119"/>
            </p:nvPicPr>
            <p:blipFill>
              <a:blip/>
            </p:blipFill>
            <p:spPr>
              <a:xfrm>
                <a:off x="10845308" y="2514234"/>
                <a:ext cx="118721" cy="125986"/>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21" name="墨迹 120"/>
              <p14:cNvContentPartPr/>
              <p14:nvPr/>
            </p14:nvContentPartPr>
            <p14:xfrm>
              <a:off x="2288741" y="4732677"/>
              <a:ext cx="35633" cy="360"/>
            </p14:xfrm>
          </p:contentPart>
        </mc:Choice>
        <mc:Fallback xmlns="">
          <p:pic>
            <p:nvPicPr>
              <p:cNvPr id="121" name="墨迹 120"/>
            </p:nvPicPr>
            <p:blipFill>
              <a:blip/>
            </p:blipFill>
            <p:spPr>
              <a:xfrm>
                <a:off x="2288741" y="4732677"/>
                <a:ext cx="35633" cy="3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22" name="墨迹 121"/>
              <p14:cNvContentPartPr/>
              <p14:nvPr/>
            </p14:nvContentPartPr>
            <p14:xfrm>
              <a:off x="2233920" y="4751849"/>
              <a:ext cx="70003" cy="39973"/>
            </p14:xfrm>
          </p:contentPart>
        </mc:Choice>
        <mc:Fallback xmlns="">
          <p:pic>
            <p:nvPicPr>
              <p:cNvPr id="122" name="墨迹 121"/>
            </p:nvPicPr>
            <p:blipFill>
              <a:blip/>
            </p:blipFill>
            <p:spPr>
              <a:xfrm>
                <a:off x="2233920" y="4751849"/>
                <a:ext cx="70003" cy="39973"/>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3" name="墨迹 122"/>
              <p14:cNvContentPartPr/>
              <p14:nvPr/>
            </p14:nvContentPartPr>
            <p14:xfrm>
              <a:off x="2176359" y="4855924"/>
              <a:ext cx="70003" cy="39973"/>
            </p14:xfrm>
          </p:contentPart>
        </mc:Choice>
        <mc:Fallback xmlns="">
          <p:pic>
            <p:nvPicPr>
              <p:cNvPr id="123" name="墨迹 122"/>
            </p:nvPicPr>
            <p:blipFill>
              <a:blip/>
            </p:blipFill>
            <p:spPr>
              <a:xfrm>
                <a:off x="2176359" y="4855924"/>
                <a:ext cx="70003" cy="39973"/>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4" name="墨迹 123"/>
              <p14:cNvContentPartPr/>
              <p14:nvPr/>
            </p14:nvContentPartPr>
            <p14:xfrm>
              <a:off x="2170877" y="4789850"/>
              <a:ext cx="124202" cy="134544"/>
            </p14:xfrm>
          </p:contentPart>
        </mc:Choice>
        <mc:Fallback xmlns="">
          <p:pic>
            <p:nvPicPr>
              <p:cNvPr id="124" name="墨迹 123"/>
            </p:nvPicPr>
            <p:blipFill>
              <a:blip/>
            </p:blipFill>
            <p:spPr>
              <a:xfrm>
                <a:off x="2170877" y="4789850"/>
                <a:ext cx="124202" cy="134544"/>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5" name="墨迹 124"/>
              <p14:cNvContentPartPr/>
              <p14:nvPr/>
            </p14:nvContentPartPr>
            <p14:xfrm>
              <a:off x="2302445" y="4940827"/>
              <a:ext cx="41116" cy="43821"/>
            </p14:xfrm>
          </p:contentPart>
        </mc:Choice>
        <mc:Fallback xmlns="">
          <p:pic>
            <p:nvPicPr>
              <p:cNvPr id="125" name="墨迹 124"/>
            </p:nvPicPr>
            <p:blipFill>
              <a:blip/>
            </p:blipFill>
            <p:spPr>
              <a:xfrm>
                <a:off x="2302445" y="4940827"/>
                <a:ext cx="41116" cy="43821"/>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6" name="墨迹 125"/>
              <p14:cNvContentPartPr/>
              <p14:nvPr/>
            </p14:nvContentPartPr>
            <p14:xfrm>
              <a:off x="2286000" y="4825797"/>
              <a:ext cx="70002" cy="39973"/>
            </p14:xfrm>
          </p:contentPart>
        </mc:Choice>
        <mc:Fallback xmlns="">
          <p:pic>
            <p:nvPicPr>
              <p:cNvPr id="126" name="墨迹 125"/>
            </p:nvPicPr>
            <p:blipFill>
              <a:blip/>
            </p:blipFill>
            <p:spPr>
              <a:xfrm>
                <a:off x="2286000" y="4825797"/>
                <a:ext cx="70002" cy="39973"/>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7" name="墨迹 126"/>
              <p14:cNvContentPartPr/>
              <p14:nvPr/>
            </p14:nvContentPartPr>
            <p14:xfrm>
              <a:off x="2272294" y="4784714"/>
              <a:ext cx="70003" cy="39973"/>
            </p14:xfrm>
          </p:contentPart>
        </mc:Choice>
        <mc:Fallback xmlns="">
          <p:pic>
            <p:nvPicPr>
              <p:cNvPr id="127" name="墨迹 126"/>
            </p:nvPicPr>
            <p:blipFill>
              <a:blip/>
            </p:blipFill>
            <p:spPr>
              <a:xfrm>
                <a:off x="2272294" y="4784714"/>
                <a:ext cx="70003" cy="39973"/>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8" name="墨迹 127"/>
              <p14:cNvContentPartPr/>
              <p14:nvPr/>
            </p14:nvContentPartPr>
            <p14:xfrm>
              <a:off x="2110575" y="4760236"/>
              <a:ext cx="120604" cy="191546"/>
            </p14:xfrm>
          </p:contentPart>
        </mc:Choice>
        <mc:Fallback xmlns="">
          <p:pic>
            <p:nvPicPr>
              <p:cNvPr id="128" name="墨迹 127"/>
            </p:nvPicPr>
            <p:blipFill>
              <a:blip/>
            </p:blipFill>
            <p:spPr>
              <a:xfrm>
                <a:off x="2110575" y="4760236"/>
                <a:ext cx="120604" cy="191546"/>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9" name="墨迹 128"/>
              <p14:cNvContentPartPr/>
              <p14:nvPr/>
            </p14:nvContentPartPr>
            <p14:xfrm>
              <a:off x="2148949" y="4921655"/>
              <a:ext cx="54820" cy="35605"/>
            </p14:xfrm>
          </p:contentPart>
        </mc:Choice>
        <mc:Fallback xmlns="">
          <p:pic>
            <p:nvPicPr>
              <p:cNvPr id="129" name="墨迹 128"/>
            </p:nvPicPr>
            <p:blipFill>
              <a:blip/>
            </p:blipFill>
            <p:spPr>
              <a:xfrm>
                <a:off x="2148949" y="4921655"/>
                <a:ext cx="54820" cy="3560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30" name="墨迹 129"/>
              <p14:cNvContentPartPr/>
              <p14:nvPr/>
            </p14:nvContentPartPr>
            <p14:xfrm>
              <a:off x="2247625" y="4765543"/>
              <a:ext cx="38375" cy="147896"/>
            </p14:xfrm>
          </p:contentPart>
        </mc:Choice>
        <mc:Fallback xmlns="">
          <p:pic>
            <p:nvPicPr>
              <p:cNvPr id="130" name="墨迹 129"/>
            </p:nvPicPr>
            <p:blipFill>
              <a:blip/>
            </p:blipFill>
            <p:spPr>
              <a:xfrm>
                <a:off x="2247625" y="4765543"/>
                <a:ext cx="38375" cy="147896"/>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31" name="墨迹 130"/>
              <p14:cNvContentPartPr/>
              <p14:nvPr/>
            </p14:nvContentPartPr>
            <p14:xfrm>
              <a:off x="4358201" y="4425929"/>
              <a:ext cx="10964" cy="115031"/>
            </p14:xfrm>
          </p:contentPart>
        </mc:Choice>
        <mc:Fallback xmlns="">
          <p:pic>
            <p:nvPicPr>
              <p:cNvPr id="131" name="墨迹 130"/>
            </p:nvPicPr>
            <p:blipFill>
              <a:blip/>
            </p:blipFill>
            <p:spPr>
              <a:xfrm>
                <a:off x="4358201" y="4425929"/>
                <a:ext cx="10964" cy="115031"/>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32" name="墨迹 131"/>
              <p14:cNvContentPartPr/>
              <p14:nvPr/>
            </p14:nvContentPartPr>
            <p14:xfrm>
              <a:off x="5339481" y="4404019"/>
              <a:ext cx="57561" cy="16433"/>
            </p14:xfrm>
          </p:contentPart>
        </mc:Choice>
        <mc:Fallback xmlns="">
          <p:pic>
            <p:nvPicPr>
              <p:cNvPr id="132" name="墨迹 131"/>
            </p:nvPicPr>
            <p:blipFill>
              <a:blip/>
            </p:blipFill>
            <p:spPr>
              <a:xfrm>
                <a:off x="5339481" y="4404019"/>
                <a:ext cx="57561" cy="16433"/>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33" name="墨迹 132"/>
              <p14:cNvContentPartPr/>
              <p14:nvPr/>
            </p14:nvContentPartPr>
            <p14:xfrm>
              <a:off x="5427194" y="4436884"/>
              <a:ext cx="7195" cy="54777"/>
            </p14:xfrm>
          </p:contentPart>
        </mc:Choice>
        <mc:Fallback xmlns="">
          <p:pic>
            <p:nvPicPr>
              <p:cNvPr id="133" name="墨迹 132"/>
            </p:nvPicPr>
            <p:blipFill>
              <a:blip/>
            </p:blipFill>
            <p:spPr>
              <a:xfrm>
                <a:off x="5427194" y="4436884"/>
                <a:ext cx="7195" cy="5477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34" name="墨迹 133"/>
              <p14:cNvContentPartPr/>
              <p14:nvPr/>
            </p14:nvContentPartPr>
            <p14:xfrm>
              <a:off x="5383338" y="4568348"/>
              <a:ext cx="70002" cy="39973"/>
            </p14:xfrm>
          </p:contentPart>
        </mc:Choice>
        <mc:Fallback xmlns="">
          <p:pic>
            <p:nvPicPr>
              <p:cNvPr id="134" name="墨迹 133"/>
            </p:nvPicPr>
            <p:blipFill>
              <a:blip/>
            </p:blipFill>
            <p:spPr>
              <a:xfrm>
                <a:off x="5383338" y="4568348"/>
                <a:ext cx="70002" cy="39973"/>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5" name="墨迹 134"/>
              <p14:cNvContentPartPr/>
              <p14:nvPr/>
            </p14:nvContentPartPr>
            <p14:xfrm>
              <a:off x="5348904" y="4601214"/>
              <a:ext cx="9765" cy="17460"/>
            </p14:xfrm>
          </p:contentPart>
        </mc:Choice>
        <mc:Fallback xmlns="">
          <p:pic>
            <p:nvPicPr>
              <p:cNvPr id="135" name="墨迹 134"/>
            </p:nvPicPr>
            <p:blipFill>
              <a:blip/>
            </p:blipFill>
            <p:spPr>
              <a:xfrm>
                <a:off x="5348904" y="4601214"/>
                <a:ext cx="9765" cy="174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36" name="墨迹 135"/>
              <p14:cNvContentPartPr/>
              <p14:nvPr/>
            </p14:nvContentPartPr>
            <p14:xfrm>
              <a:off x="5416230" y="4543698"/>
              <a:ext cx="65783" cy="46560"/>
            </p14:xfrm>
          </p:contentPart>
        </mc:Choice>
        <mc:Fallback xmlns="">
          <p:pic>
            <p:nvPicPr>
              <p:cNvPr id="136" name="墨迹 135"/>
            </p:nvPicPr>
            <p:blipFill>
              <a:blip/>
            </p:blipFill>
            <p:spPr>
              <a:xfrm>
                <a:off x="5416230" y="4543698"/>
                <a:ext cx="65783" cy="4656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37" name="墨迹 136"/>
              <p14:cNvContentPartPr/>
              <p14:nvPr/>
            </p14:nvContentPartPr>
            <p14:xfrm>
              <a:off x="5344964" y="4404019"/>
              <a:ext cx="106899" cy="19172"/>
            </p14:xfrm>
          </p:contentPart>
        </mc:Choice>
        <mc:Fallback xmlns="">
          <p:pic>
            <p:nvPicPr>
              <p:cNvPr id="137" name="墨迹 136"/>
            </p:nvPicPr>
            <p:blipFill>
              <a:blip/>
            </p:blipFill>
            <p:spPr>
              <a:xfrm>
                <a:off x="5344964" y="4404019"/>
                <a:ext cx="106899" cy="19172"/>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38" name="墨迹 137"/>
              <p14:cNvContentPartPr/>
              <p14:nvPr/>
            </p14:nvContentPartPr>
            <p14:xfrm>
              <a:off x="5443640" y="4472489"/>
              <a:ext cx="70002" cy="39973"/>
            </p14:xfrm>
          </p:contentPart>
        </mc:Choice>
        <mc:Fallback xmlns="">
          <p:pic>
            <p:nvPicPr>
              <p:cNvPr id="138" name="墨迹 137"/>
            </p:nvPicPr>
            <p:blipFill>
              <a:blip/>
            </p:blipFill>
            <p:spPr>
              <a:xfrm>
                <a:off x="5443640" y="4472489"/>
                <a:ext cx="70002" cy="39973"/>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39" name="墨迹 138"/>
              <p14:cNvContentPartPr/>
              <p14:nvPr/>
            </p14:nvContentPartPr>
            <p14:xfrm>
              <a:off x="5386079" y="4560131"/>
              <a:ext cx="70002" cy="39973"/>
            </p14:xfrm>
          </p:contentPart>
        </mc:Choice>
        <mc:Fallback xmlns="">
          <p:pic>
            <p:nvPicPr>
              <p:cNvPr id="139" name="墨迹 138"/>
            </p:nvPicPr>
            <p:blipFill>
              <a:blip/>
            </p:blipFill>
            <p:spPr>
              <a:xfrm>
                <a:off x="5386079" y="4560131"/>
                <a:ext cx="70002" cy="39973"/>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40" name="墨迹 139"/>
              <p14:cNvContentPartPr/>
              <p14:nvPr/>
            </p14:nvContentPartPr>
            <p14:xfrm>
              <a:off x="5331944" y="4584781"/>
              <a:ext cx="144588" cy="54776"/>
            </p14:xfrm>
          </p:contentPart>
        </mc:Choice>
        <mc:Fallback xmlns="">
          <p:pic>
            <p:nvPicPr>
              <p:cNvPr id="140" name="墨迹 139"/>
            </p:nvPicPr>
            <p:blipFill>
              <a:blip/>
            </p:blipFill>
            <p:spPr>
              <a:xfrm>
                <a:off x="5331944" y="4584781"/>
                <a:ext cx="144588" cy="54776"/>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41" name="墨迹 140"/>
              <p14:cNvContentPartPr/>
              <p14:nvPr/>
            </p14:nvContentPartPr>
            <p14:xfrm>
              <a:off x="6493446" y="4410181"/>
              <a:ext cx="24669" cy="54092"/>
            </p14:xfrm>
          </p:contentPart>
        </mc:Choice>
        <mc:Fallback xmlns="">
          <p:pic>
            <p:nvPicPr>
              <p:cNvPr id="141" name="墨迹 140"/>
            </p:nvPicPr>
            <p:blipFill>
              <a:blip/>
            </p:blipFill>
            <p:spPr>
              <a:xfrm>
                <a:off x="6493446" y="4410181"/>
                <a:ext cx="24669" cy="54092"/>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42" name="墨迹 141"/>
              <p14:cNvContentPartPr/>
              <p14:nvPr/>
            </p14:nvContentPartPr>
            <p14:xfrm>
              <a:off x="6414470" y="4510833"/>
              <a:ext cx="246177" cy="57515"/>
            </p14:xfrm>
          </p:contentPart>
        </mc:Choice>
        <mc:Fallback xmlns="">
          <p:pic>
            <p:nvPicPr>
              <p:cNvPr id="142" name="墨迹 141"/>
            </p:nvPicPr>
            <p:blipFill>
              <a:blip/>
            </p:blipFill>
            <p:spPr>
              <a:xfrm>
                <a:off x="6414470" y="4510833"/>
                <a:ext cx="246177" cy="57515"/>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43" name="墨迹 142"/>
              <p14:cNvContentPartPr/>
              <p14:nvPr/>
            </p14:nvContentPartPr>
            <p14:xfrm>
              <a:off x="6537130" y="4410866"/>
              <a:ext cx="27582" cy="267035"/>
            </p14:xfrm>
          </p:contentPart>
        </mc:Choice>
        <mc:Fallback xmlns="">
          <p:pic>
            <p:nvPicPr>
              <p:cNvPr id="143" name="墨迹 142"/>
            </p:nvPicPr>
            <p:blipFill>
              <a:blip/>
            </p:blipFill>
            <p:spPr>
              <a:xfrm>
                <a:off x="6537130" y="4410866"/>
                <a:ext cx="27582" cy="26703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44" name="墨迹 143"/>
              <p14:cNvContentPartPr/>
              <p14:nvPr/>
            </p14:nvContentPartPr>
            <p14:xfrm>
              <a:off x="8979539" y="4178580"/>
              <a:ext cx="60302" cy="159707"/>
            </p14:xfrm>
          </p:contentPart>
        </mc:Choice>
        <mc:Fallback xmlns="">
          <p:pic>
            <p:nvPicPr>
              <p:cNvPr id="144" name="墨迹 143"/>
            </p:nvPicPr>
            <p:blipFill>
              <a:blip/>
            </p:blipFill>
            <p:spPr>
              <a:xfrm>
                <a:off x="8979539" y="4178580"/>
                <a:ext cx="60302" cy="159707"/>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45" name="墨迹 144"/>
              <p14:cNvContentPartPr/>
              <p14:nvPr/>
            </p14:nvContentPartPr>
            <p14:xfrm>
              <a:off x="9001467" y="4354720"/>
              <a:ext cx="70003" cy="39973"/>
            </p14:xfrm>
          </p:contentPart>
        </mc:Choice>
        <mc:Fallback xmlns="">
          <p:pic>
            <p:nvPicPr>
              <p:cNvPr id="145" name="墨迹 144"/>
            </p:nvPicPr>
            <p:blipFill>
              <a:blip/>
            </p:blipFill>
            <p:spPr>
              <a:xfrm>
                <a:off x="9001467" y="4354720"/>
                <a:ext cx="70003" cy="39973"/>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46" name="墨迹 145"/>
              <p14:cNvContentPartPr/>
              <p14:nvPr/>
            </p14:nvContentPartPr>
            <p14:xfrm>
              <a:off x="9138518" y="4272555"/>
              <a:ext cx="70002" cy="39974"/>
            </p14:xfrm>
          </p:contentPart>
        </mc:Choice>
        <mc:Fallback xmlns="">
          <p:pic>
            <p:nvPicPr>
              <p:cNvPr id="146" name="墨迹 145"/>
            </p:nvPicPr>
            <p:blipFill>
              <a:blip/>
            </p:blipFill>
            <p:spPr>
              <a:xfrm>
                <a:off x="9138518" y="4272555"/>
                <a:ext cx="70002" cy="39974"/>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47" name="墨迹 146"/>
              <p14:cNvContentPartPr/>
              <p14:nvPr/>
            </p14:nvContentPartPr>
            <p14:xfrm>
              <a:off x="9116590" y="4310899"/>
              <a:ext cx="32892" cy="49299"/>
            </p14:xfrm>
          </p:contentPart>
        </mc:Choice>
        <mc:Fallback xmlns="">
          <p:pic>
            <p:nvPicPr>
              <p:cNvPr id="147" name="墨迹 146"/>
            </p:nvPicPr>
            <p:blipFill>
              <a:blip/>
            </p:blipFill>
            <p:spPr>
              <a:xfrm>
                <a:off x="9116590" y="4310899"/>
                <a:ext cx="32892" cy="49299"/>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48" name="墨迹 147"/>
              <p14:cNvContentPartPr/>
              <p14:nvPr/>
            </p14:nvContentPartPr>
            <p14:xfrm>
              <a:off x="9152222" y="4401280"/>
              <a:ext cx="70003" cy="39973"/>
            </p14:xfrm>
          </p:contentPart>
        </mc:Choice>
        <mc:Fallback xmlns="">
          <p:pic>
            <p:nvPicPr>
              <p:cNvPr id="148" name="墨迹 147"/>
            </p:nvPicPr>
            <p:blipFill>
              <a:blip/>
            </p:blipFill>
            <p:spPr>
              <a:xfrm>
                <a:off x="9152222" y="4401280"/>
                <a:ext cx="70003" cy="39973"/>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49" name="墨迹 148"/>
              <p14:cNvContentPartPr/>
              <p14:nvPr/>
            </p14:nvContentPartPr>
            <p14:xfrm>
              <a:off x="9242676" y="4239690"/>
              <a:ext cx="35633" cy="60254"/>
            </p14:xfrm>
          </p:contentPart>
        </mc:Choice>
        <mc:Fallback xmlns="">
          <p:pic>
            <p:nvPicPr>
              <p:cNvPr id="149" name="墨迹 148"/>
            </p:nvPicPr>
            <p:blipFill>
              <a:blip/>
            </p:blipFill>
            <p:spPr>
              <a:xfrm>
                <a:off x="9242676" y="4239690"/>
                <a:ext cx="35633" cy="60254"/>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50" name="墨迹 149"/>
              <p14:cNvContentPartPr/>
              <p14:nvPr/>
            </p14:nvContentPartPr>
            <p14:xfrm>
              <a:off x="9239935" y="4338287"/>
              <a:ext cx="41115" cy="65731"/>
            </p14:xfrm>
          </p:contentPart>
        </mc:Choice>
        <mc:Fallback xmlns="">
          <p:pic>
            <p:nvPicPr>
              <p:cNvPr id="150" name="墨迹 149"/>
            </p:nvPicPr>
            <p:blipFill>
              <a:blip/>
            </p:blipFill>
            <p:spPr>
              <a:xfrm>
                <a:off x="9239935" y="4338287"/>
                <a:ext cx="41115" cy="65731"/>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51" name="墨迹 150"/>
              <p14:cNvContentPartPr/>
              <p14:nvPr/>
            </p14:nvContentPartPr>
            <p14:xfrm>
              <a:off x="9338611" y="4464273"/>
              <a:ext cx="70002" cy="39973"/>
            </p14:xfrm>
          </p:contentPart>
        </mc:Choice>
        <mc:Fallback xmlns="">
          <p:pic>
            <p:nvPicPr>
              <p:cNvPr id="151" name="墨迹 150"/>
            </p:nvPicPr>
            <p:blipFill>
              <a:blip/>
            </p:blipFill>
            <p:spPr>
              <a:xfrm>
                <a:off x="9338611" y="4464273"/>
                <a:ext cx="70002" cy="39973"/>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52" name="墨迹 151"/>
              <p14:cNvContentPartPr/>
              <p14:nvPr/>
            </p14:nvContentPartPr>
            <p14:xfrm>
              <a:off x="9148111" y="4214356"/>
              <a:ext cx="52764" cy="121192"/>
            </p14:xfrm>
          </p:contentPart>
        </mc:Choice>
        <mc:Fallback xmlns="">
          <p:pic>
            <p:nvPicPr>
              <p:cNvPr id="152" name="墨迹 151"/>
            </p:nvPicPr>
            <p:blipFill>
              <a:blip/>
            </p:blipFill>
            <p:spPr>
              <a:xfrm>
                <a:off x="9148111" y="4214356"/>
                <a:ext cx="52764" cy="121192"/>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53" name="墨迹 152"/>
              <p14:cNvContentPartPr/>
              <p14:nvPr/>
            </p14:nvContentPartPr>
            <p14:xfrm>
              <a:off x="9078216" y="4365675"/>
              <a:ext cx="113066" cy="119139"/>
            </p14:xfrm>
          </p:contentPart>
        </mc:Choice>
        <mc:Fallback xmlns="">
          <p:pic>
            <p:nvPicPr>
              <p:cNvPr id="153" name="墨迹 152"/>
            </p:nvPicPr>
            <p:blipFill>
              <a:blip/>
            </p:blipFill>
            <p:spPr>
              <a:xfrm>
                <a:off x="9078216" y="4365675"/>
                <a:ext cx="113066" cy="119139"/>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54" name="墨迹 153"/>
              <p14:cNvContentPartPr/>
              <p14:nvPr/>
            </p14:nvContentPartPr>
            <p14:xfrm>
              <a:off x="9061769" y="4946305"/>
              <a:ext cx="2603957" cy="241016"/>
            </p14:xfrm>
          </p:contentPart>
        </mc:Choice>
        <mc:Fallback xmlns="">
          <p:pic>
            <p:nvPicPr>
              <p:cNvPr id="154" name="墨迹 153"/>
            </p:nvPicPr>
            <p:blipFill>
              <a:blip/>
            </p:blipFill>
            <p:spPr>
              <a:xfrm>
                <a:off x="9061769" y="4946305"/>
                <a:ext cx="2603957" cy="241016"/>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55" name="墨迹 154"/>
              <p14:cNvContentPartPr/>
              <p14:nvPr/>
            </p14:nvContentPartPr>
            <p14:xfrm>
              <a:off x="9555151" y="5039424"/>
              <a:ext cx="54820" cy="89183"/>
            </p14:xfrm>
          </p:contentPart>
        </mc:Choice>
        <mc:Fallback xmlns="">
          <p:pic>
            <p:nvPicPr>
              <p:cNvPr id="155" name="墨迹 154"/>
            </p:nvPicPr>
            <p:blipFill>
              <a:blip/>
            </p:blipFill>
            <p:spPr>
              <a:xfrm>
                <a:off x="9555151" y="5039424"/>
                <a:ext cx="54820" cy="89183"/>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56" name="墨迹 155"/>
              <p14:cNvContentPartPr/>
              <p14:nvPr/>
            </p14:nvContentPartPr>
            <p14:xfrm>
              <a:off x="9442769" y="5351650"/>
              <a:ext cx="197353" cy="143103"/>
            </p14:xfrm>
          </p:contentPart>
        </mc:Choice>
        <mc:Fallback xmlns="">
          <p:pic>
            <p:nvPicPr>
              <p:cNvPr id="156" name="墨迹 155"/>
            </p:nvPicPr>
            <p:blipFill>
              <a:blip/>
            </p:blipFill>
            <p:spPr>
              <a:xfrm>
                <a:off x="9442769" y="5351650"/>
                <a:ext cx="197353" cy="143103"/>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57" name="墨迹 156"/>
              <p14:cNvContentPartPr/>
              <p14:nvPr/>
            </p14:nvContentPartPr>
            <p14:xfrm>
              <a:off x="9873107" y="4415488"/>
              <a:ext cx="1509610" cy="623937"/>
            </p14:xfrm>
          </p:contentPart>
        </mc:Choice>
        <mc:Fallback xmlns="">
          <p:pic>
            <p:nvPicPr>
              <p:cNvPr id="157" name="墨迹 156"/>
            </p:nvPicPr>
            <p:blipFill>
              <a:blip/>
            </p:blipFill>
            <p:spPr>
              <a:xfrm>
                <a:off x="9873107" y="4415488"/>
                <a:ext cx="1509610" cy="623937"/>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58" name="墨迹 157"/>
              <p14:cNvContentPartPr/>
              <p14:nvPr/>
            </p14:nvContentPartPr>
            <p14:xfrm>
              <a:off x="10256848" y="4067829"/>
              <a:ext cx="93194" cy="98768"/>
            </p14:xfrm>
          </p:contentPart>
        </mc:Choice>
        <mc:Fallback xmlns="">
          <p:pic>
            <p:nvPicPr>
              <p:cNvPr id="158" name="墨迹 157"/>
            </p:nvPicPr>
            <p:blipFill>
              <a:blip/>
            </p:blipFill>
            <p:spPr>
              <a:xfrm>
                <a:off x="10256848" y="4067829"/>
                <a:ext cx="93194" cy="98768"/>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59" name="墨迹 158"/>
              <p14:cNvContentPartPr/>
              <p14:nvPr/>
            </p14:nvContentPartPr>
            <p14:xfrm>
              <a:off x="10229438" y="4537707"/>
              <a:ext cx="38374" cy="94489"/>
            </p14:xfrm>
          </p:contentPart>
        </mc:Choice>
        <mc:Fallback xmlns="">
          <p:pic>
            <p:nvPicPr>
              <p:cNvPr id="159" name="墨迹 158"/>
            </p:nvPicPr>
            <p:blipFill>
              <a:blip/>
            </p:blipFill>
            <p:spPr>
              <a:xfrm>
                <a:off x="10229438" y="4537707"/>
                <a:ext cx="38374" cy="9448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60" name="墨迹 159"/>
              <p14:cNvContentPartPr/>
              <p14:nvPr/>
            </p14:nvContentPartPr>
            <p14:xfrm>
              <a:off x="10163654" y="4294466"/>
              <a:ext cx="75378" cy="158167"/>
            </p14:xfrm>
          </p:contentPart>
        </mc:Choice>
        <mc:Fallback xmlns="">
          <p:pic>
            <p:nvPicPr>
              <p:cNvPr id="160" name="墨迹 159"/>
            </p:nvPicPr>
            <p:blipFill>
              <a:blip/>
            </p:blipFill>
            <p:spPr>
              <a:xfrm>
                <a:off x="10163654" y="4294466"/>
                <a:ext cx="75378" cy="158167"/>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61" name="墨迹 160"/>
              <p14:cNvContentPartPr/>
              <p14:nvPr/>
            </p14:nvContentPartPr>
            <p14:xfrm>
              <a:off x="10178044" y="5041307"/>
              <a:ext cx="18502" cy="116571"/>
            </p14:xfrm>
          </p:contentPart>
        </mc:Choice>
        <mc:Fallback xmlns="">
          <p:pic>
            <p:nvPicPr>
              <p:cNvPr id="161" name="墨迹 160"/>
            </p:nvPicPr>
            <p:blipFill>
              <a:blip/>
            </p:blipFill>
            <p:spPr>
              <a:xfrm>
                <a:off x="10178044" y="5041307"/>
                <a:ext cx="18502" cy="116571"/>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62" name="墨迹 161"/>
              <p14:cNvContentPartPr/>
              <p14:nvPr/>
            </p14:nvContentPartPr>
            <p14:xfrm>
              <a:off x="10232179" y="4722406"/>
              <a:ext cx="86685" cy="194456"/>
            </p14:xfrm>
          </p:contentPart>
        </mc:Choice>
        <mc:Fallback xmlns="">
          <p:pic>
            <p:nvPicPr>
              <p:cNvPr id="162" name="墨迹 161"/>
            </p:nvPicPr>
            <p:blipFill>
              <a:blip/>
            </p:blipFill>
            <p:spPr>
              <a:xfrm>
                <a:off x="10232179" y="4722406"/>
                <a:ext cx="86685" cy="194456"/>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63" name="墨迹 162"/>
              <p14:cNvContentPartPr/>
              <p14:nvPr/>
            </p14:nvContentPartPr>
            <p14:xfrm>
              <a:off x="10552877" y="4176697"/>
              <a:ext cx="679770" cy="362208"/>
            </p14:xfrm>
          </p:contentPart>
        </mc:Choice>
        <mc:Fallback xmlns="">
          <p:pic>
            <p:nvPicPr>
              <p:cNvPr id="163" name="墨迹 162"/>
            </p:nvPicPr>
            <p:blipFill>
              <a:blip/>
            </p:blipFill>
            <p:spPr>
              <a:xfrm>
                <a:off x="10552877" y="4176697"/>
                <a:ext cx="679770" cy="362208"/>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64" name="墨迹 163"/>
              <p14:cNvContentPartPr/>
              <p14:nvPr/>
            </p14:nvContentPartPr>
            <p14:xfrm>
              <a:off x="10885739" y="4217779"/>
              <a:ext cx="19530" cy="19172"/>
            </p14:xfrm>
          </p:contentPart>
        </mc:Choice>
        <mc:Fallback xmlns="">
          <p:pic>
            <p:nvPicPr>
              <p:cNvPr id="164" name="墨迹 163"/>
            </p:nvPicPr>
            <p:blipFill>
              <a:blip/>
            </p:blipFill>
            <p:spPr>
              <a:xfrm>
                <a:off x="10885739" y="4217779"/>
                <a:ext cx="19530" cy="19172"/>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65" name="墨迹 164"/>
              <p14:cNvContentPartPr/>
              <p14:nvPr/>
            </p14:nvContentPartPr>
            <p14:xfrm>
              <a:off x="10877687" y="3971285"/>
              <a:ext cx="102788" cy="142419"/>
            </p14:xfrm>
          </p:contentPart>
        </mc:Choice>
        <mc:Fallback xmlns="">
          <p:pic>
            <p:nvPicPr>
              <p:cNvPr id="165" name="墨迹 164"/>
            </p:nvPicPr>
            <p:blipFill>
              <a:blip/>
            </p:blipFill>
            <p:spPr>
              <a:xfrm>
                <a:off x="10877687" y="3971285"/>
                <a:ext cx="102788" cy="142419"/>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66" name="墨迹 165"/>
              <p14:cNvContentPartPr/>
              <p14:nvPr/>
            </p14:nvContentPartPr>
            <p14:xfrm>
              <a:off x="10942100" y="4458795"/>
              <a:ext cx="16445" cy="35776"/>
            </p14:xfrm>
          </p:contentPart>
        </mc:Choice>
        <mc:Fallback xmlns="">
          <p:pic>
            <p:nvPicPr>
              <p:cNvPr id="166" name="墨迹 165"/>
            </p:nvPicPr>
            <p:blipFill>
              <a:blip/>
            </p:blipFill>
            <p:spPr>
              <a:xfrm>
                <a:off x="10942100" y="4458795"/>
                <a:ext cx="16445" cy="35776"/>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67" name="墨迹 166"/>
              <p14:cNvContentPartPr/>
              <p14:nvPr/>
            </p14:nvContentPartPr>
            <p14:xfrm>
              <a:off x="11013366" y="4354720"/>
              <a:ext cx="49338" cy="93120"/>
            </p14:xfrm>
          </p:contentPart>
        </mc:Choice>
        <mc:Fallback xmlns="">
          <p:pic>
            <p:nvPicPr>
              <p:cNvPr id="167" name="墨迹 166"/>
            </p:nvPicPr>
            <p:blipFill>
              <a:blip/>
            </p:blipFill>
            <p:spPr>
              <a:xfrm>
                <a:off x="11013366" y="4354720"/>
                <a:ext cx="49338" cy="9312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68" name="墨迹 167"/>
              <p14:cNvContentPartPr/>
              <p14:nvPr/>
            </p14:nvContentPartPr>
            <p14:xfrm>
              <a:off x="10585769" y="4702550"/>
              <a:ext cx="594800" cy="298531"/>
            </p14:xfrm>
          </p:contentPart>
        </mc:Choice>
        <mc:Fallback xmlns="">
          <p:pic>
            <p:nvPicPr>
              <p:cNvPr id="168" name="墨迹 167"/>
            </p:nvPicPr>
            <p:blipFill>
              <a:blip/>
            </p:blipFill>
            <p:spPr>
              <a:xfrm>
                <a:off x="10585769" y="4702550"/>
                <a:ext cx="594800" cy="298531"/>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69" name="墨迹 168"/>
              <p14:cNvContentPartPr/>
              <p14:nvPr/>
            </p14:nvContentPartPr>
            <p14:xfrm>
              <a:off x="11040777" y="4581186"/>
              <a:ext cx="109640" cy="100823"/>
            </p14:xfrm>
          </p:contentPart>
        </mc:Choice>
        <mc:Fallback xmlns="">
          <p:pic>
            <p:nvPicPr>
              <p:cNvPr id="169" name="墨迹 168"/>
            </p:nvPicPr>
            <p:blipFill>
              <a:blip/>
            </p:blipFill>
            <p:spPr>
              <a:xfrm>
                <a:off x="11040777" y="4581186"/>
                <a:ext cx="109640" cy="100823"/>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70" name="墨迹 169"/>
              <p14:cNvContentPartPr/>
              <p14:nvPr/>
            </p14:nvContentPartPr>
            <p14:xfrm>
              <a:off x="10903726" y="4689541"/>
              <a:ext cx="41801" cy="48614"/>
            </p14:xfrm>
          </p:contentPart>
        </mc:Choice>
        <mc:Fallback xmlns="">
          <p:pic>
            <p:nvPicPr>
              <p:cNvPr id="170" name="墨迹 169"/>
            </p:nvPicPr>
            <p:blipFill>
              <a:blip/>
            </p:blipFill>
            <p:spPr>
              <a:xfrm>
                <a:off x="10903726" y="4689541"/>
                <a:ext cx="41801" cy="48614"/>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71" name="墨迹 170"/>
              <p14:cNvContentPartPr/>
              <p14:nvPr/>
            </p14:nvContentPartPr>
            <p14:xfrm>
              <a:off x="10920173" y="4924394"/>
              <a:ext cx="10963" cy="19514"/>
            </p14:xfrm>
          </p:contentPart>
        </mc:Choice>
        <mc:Fallback xmlns="">
          <p:pic>
            <p:nvPicPr>
              <p:cNvPr id="171" name="墨迹 170"/>
            </p:nvPicPr>
            <p:blipFill>
              <a:blip/>
            </p:blipFill>
            <p:spPr>
              <a:xfrm>
                <a:off x="10920173" y="4924394"/>
                <a:ext cx="10963" cy="19514"/>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72" name="墨迹 171"/>
              <p14:cNvContentPartPr/>
              <p14:nvPr/>
            </p14:nvContentPartPr>
            <p14:xfrm>
              <a:off x="10874260" y="5121589"/>
              <a:ext cx="188444" cy="129409"/>
            </p14:xfrm>
          </p:contentPart>
        </mc:Choice>
        <mc:Fallback xmlns="">
          <p:pic>
            <p:nvPicPr>
              <p:cNvPr id="172" name="墨迹 171"/>
            </p:nvPicPr>
            <p:blipFill>
              <a:blip/>
            </p:blipFill>
            <p:spPr>
              <a:xfrm>
                <a:off x="10874260" y="5121589"/>
                <a:ext cx="188444" cy="129409"/>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73" name="墨迹 172"/>
              <p14:cNvContentPartPr/>
              <p14:nvPr/>
            </p14:nvContentPartPr>
            <p14:xfrm>
              <a:off x="11546492" y="4206824"/>
              <a:ext cx="67155" cy="71209"/>
            </p14:xfrm>
          </p:contentPart>
        </mc:Choice>
        <mc:Fallback xmlns="">
          <p:pic>
            <p:nvPicPr>
              <p:cNvPr id="173" name="墨迹 172"/>
            </p:nvPicPr>
            <p:blipFill>
              <a:blip/>
            </p:blipFill>
            <p:spPr>
              <a:xfrm>
                <a:off x="11546492" y="4206824"/>
                <a:ext cx="67155" cy="71209"/>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74" name="墨迹 173"/>
              <p14:cNvContentPartPr/>
              <p14:nvPr/>
            </p14:nvContentPartPr>
            <p14:xfrm>
              <a:off x="11295690" y="4146570"/>
              <a:ext cx="2740" cy="38343"/>
            </p14:xfrm>
          </p:contentPart>
        </mc:Choice>
        <mc:Fallback xmlns="">
          <p:pic>
            <p:nvPicPr>
              <p:cNvPr id="174" name="墨迹 173"/>
            </p:nvPicPr>
            <p:blipFill>
              <a:blip/>
            </p:blipFill>
            <p:spPr>
              <a:xfrm>
                <a:off x="11295690" y="4146570"/>
                <a:ext cx="2740" cy="38343"/>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75" name="墨迹 174"/>
              <p14:cNvContentPartPr/>
              <p14:nvPr/>
            </p14:nvContentPartPr>
            <p14:xfrm>
              <a:off x="11451928" y="3861733"/>
              <a:ext cx="87712" cy="98597"/>
            </p14:xfrm>
          </p:contentPart>
        </mc:Choice>
        <mc:Fallback xmlns="">
          <p:pic>
            <p:nvPicPr>
              <p:cNvPr id="175" name="墨迹 174"/>
            </p:nvPicPr>
            <p:blipFill>
              <a:blip/>
            </p:blipFill>
            <p:spPr>
              <a:xfrm>
                <a:off x="11451928" y="3861733"/>
                <a:ext cx="87712" cy="98597"/>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76" name="墨迹 175"/>
              <p14:cNvContentPartPr/>
              <p14:nvPr/>
            </p14:nvContentPartPr>
            <p14:xfrm>
              <a:off x="11601312" y="4515626"/>
              <a:ext cx="130197" cy="116399"/>
            </p14:xfrm>
          </p:contentPart>
        </mc:Choice>
        <mc:Fallback xmlns="">
          <p:pic>
            <p:nvPicPr>
              <p:cNvPr id="176" name="墨迹 175"/>
            </p:nvPicPr>
            <p:blipFill>
              <a:blip/>
            </p:blipFill>
            <p:spPr>
              <a:xfrm>
                <a:off x="11601312" y="4515626"/>
                <a:ext cx="130197" cy="116399"/>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77" name="墨迹 176"/>
              <p14:cNvContentPartPr/>
              <p14:nvPr/>
            </p14:nvContentPartPr>
            <p14:xfrm>
              <a:off x="11440963" y="4686117"/>
              <a:ext cx="41629" cy="35605"/>
            </p14:xfrm>
          </p:contentPart>
        </mc:Choice>
        <mc:Fallback xmlns="">
          <p:pic>
            <p:nvPicPr>
              <p:cNvPr id="177" name="墨迹 176"/>
            </p:nvPicPr>
            <p:blipFill>
              <a:blip/>
            </p:blipFill>
            <p:spPr>
              <a:xfrm>
                <a:off x="11440963" y="4686117"/>
                <a:ext cx="41629" cy="3560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78" name="墨迹 177"/>
              <p14:cNvContentPartPr/>
              <p14:nvPr/>
            </p14:nvContentPartPr>
            <p14:xfrm>
              <a:off x="11517711" y="4985333"/>
              <a:ext cx="10964" cy="37659"/>
            </p14:xfrm>
          </p:contentPart>
        </mc:Choice>
        <mc:Fallback xmlns="">
          <p:pic>
            <p:nvPicPr>
              <p:cNvPr id="178" name="墨迹 177"/>
            </p:nvPicPr>
            <p:blipFill>
              <a:blip/>
            </p:blipFill>
            <p:spPr>
              <a:xfrm>
                <a:off x="11517711" y="4985333"/>
                <a:ext cx="10964" cy="37659"/>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79" name="墨迹 178"/>
              <p14:cNvContentPartPr/>
              <p14:nvPr/>
            </p14:nvContentPartPr>
            <p14:xfrm>
              <a:off x="11426402" y="5213340"/>
              <a:ext cx="122316" cy="190348"/>
            </p14:xfrm>
          </p:contentPart>
        </mc:Choice>
        <mc:Fallback xmlns="">
          <p:pic>
            <p:nvPicPr>
              <p:cNvPr id="179" name="墨迹 178"/>
            </p:nvPicPr>
            <p:blipFill>
              <a:blip/>
            </p:blipFill>
            <p:spPr>
              <a:xfrm>
                <a:off x="11426402" y="5213340"/>
                <a:ext cx="122316" cy="190348"/>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80" name="墨迹 179"/>
              <p14:cNvContentPartPr/>
              <p14:nvPr/>
            </p14:nvContentPartPr>
            <p14:xfrm>
              <a:off x="4158108" y="4841545"/>
              <a:ext cx="265192" cy="259503"/>
            </p14:xfrm>
          </p:contentPart>
        </mc:Choice>
        <mc:Fallback xmlns="">
          <p:pic>
            <p:nvPicPr>
              <p:cNvPr id="180" name="墨迹 179"/>
            </p:nvPicPr>
            <p:blipFill>
              <a:blip/>
            </p:blipFill>
            <p:spPr>
              <a:xfrm>
                <a:off x="4158108" y="4841545"/>
                <a:ext cx="265192" cy="259503"/>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81" name="墨迹 180"/>
              <p14:cNvContentPartPr/>
              <p14:nvPr/>
            </p14:nvContentPartPr>
            <p14:xfrm>
              <a:off x="4330791" y="4911042"/>
              <a:ext cx="21928" cy="391309"/>
            </p14:xfrm>
          </p:contentPart>
        </mc:Choice>
        <mc:Fallback xmlns="">
          <p:pic>
            <p:nvPicPr>
              <p:cNvPr id="181" name="墨迹 180"/>
            </p:nvPicPr>
            <p:blipFill>
              <a:blip/>
            </p:blipFill>
            <p:spPr>
              <a:xfrm>
                <a:off x="4330791" y="4911042"/>
                <a:ext cx="21928" cy="391309"/>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82" name="墨迹 181"/>
              <p14:cNvContentPartPr/>
              <p14:nvPr/>
            </p14:nvContentPartPr>
            <p14:xfrm>
              <a:off x="5470365" y="4906249"/>
              <a:ext cx="206260" cy="313937"/>
            </p14:xfrm>
          </p:contentPart>
        </mc:Choice>
        <mc:Fallback xmlns="">
          <p:pic>
            <p:nvPicPr>
              <p:cNvPr id="182" name="墨迹 181"/>
            </p:nvPicPr>
            <p:blipFill>
              <a:blip/>
            </p:blipFill>
            <p:spPr>
              <a:xfrm>
                <a:off x="5470365" y="4906249"/>
                <a:ext cx="206260" cy="313937"/>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83" name="墨迹 182"/>
              <p14:cNvContentPartPr/>
              <p14:nvPr/>
            </p14:nvContentPartPr>
            <p14:xfrm>
              <a:off x="6422179" y="4849761"/>
              <a:ext cx="335774" cy="288261"/>
            </p14:xfrm>
          </p:contentPart>
        </mc:Choice>
        <mc:Fallback xmlns="">
          <p:pic>
            <p:nvPicPr>
              <p:cNvPr id="183" name="墨迹 182"/>
            </p:nvPicPr>
            <p:blipFill>
              <a:blip/>
            </p:blipFill>
            <p:spPr>
              <a:xfrm>
                <a:off x="6422179" y="4849761"/>
                <a:ext cx="335774" cy="288261"/>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84" name="墨迹 183"/>
              <p14:cNvContentPartPr/>
              <p14:nvPr/>
            </p14:nvContentPartPr>
            <p14:xfrm>
              <a:off x="6589381" y="4859861"/>
              <a:ext cx="43856" cy="524654"/>
            </p14:xfrm>
          </p:contentPart>
        </mc:Choice>
        <mc:Fallback xmlns="">
          <p:pic>
            <p:nvPicPr>
              <p:cNvPr id="184" name="墨迹 183"/>
            </p:nvPicPr>
            <p:blipFill>
              <a:blip/>
            </p:blipFill>
            <p:spPr>
              <a:xfrm>
                <a:off x="6589381" y="4859861"/>
                <a:ext cx="43856" cy="524654"/>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85" name="墨迹 184"/>
              <p14:cNvContentPartPr/>
              <p14:nvPr/>
            </p14:nvContentPartPr>
            <p14:xfrm>
              <a:off x="2379194" y="5203753"/>
              <a:ext cx="70003" cy="39973"/>
            </p14:xfrm>
          </p:contentPart>
        </mc:Choice>
        <mc:Fallback xmlns="">
          <p:pic>
            <p:nvPicPr>
              <p:cNvPr id="185" name="墨迹 184"/>
            </p:nvPicPr>
            <p:blipFill>
              <a:blip/>
            </p:blipFill>
            <p:spPr>
              <a:xfrm>
                <a:off x="2379194" y="5203753"/>
                <a:ext cx="70003" cy="39973"/>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86" name="墨迹 185"/>
              <p14:cNvContentPartPr/>
              <p14:nvPr/>
            </p14:nvContentPartPr>
            <p14:xfrm>
              <a:off x="2362748" y="5285918"/>
              <a:ext cx="10964" cy="246494"/>
            </p14:xfrm>
          </p:contentPart>
        </mc:Choice>
        <mc:Fallback xmlns="">
          <p:pic>
            <p:nvPicPr>
              <p:cNvPr id="186" name="墨迹 185"/>
            </p:nvPicPr>
            <p:blipFill>
              <a:blip/>
            </p:blipFill>
            <p:spPr>
              <a:xfrm>
                <a:off x="2362748" y="5285918"/>
                <a:ext cx="10964" cy="246494"/>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87" name="墨迹 186"/>
              <p14:cNvContentPartPr/>
              <p14:nvPr/>
            </p14:nvContentPartPr>
            <p14:xfrm>
              <a:off x="2395640" y="5463941"/>
              <a:ext cx="71266" cy="41082"/>
            </p14:xfrm>
          </p:contentPart>
        </mc:Choice>
        <mc:Fallback xmlns="">
          <p:pic>
            <p:nvPicPr>
              <p:cNvPr id="187" name="墨迹 186"/>
            </p:nvPicPr>
            <p:blipFill>
              <a:blip/>
            </p:blipFill>
            <p:spPr>
              <a:xfrm>
                <a:off x="2395640" y="5463941"/>
                <a:ext cx="71266" cy="41082"/>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88" name="墨迹 187"/>
              <p14:cNvContentPartPr/>
              <p14:nvPr/>
            </p14:nvContentPartPr>
            <p14:xfrm>
              <a:off x="2318892" y="5472158"/>
              <a:ext cx="182619" cy="142418"/>
            </p14:xfrm>
          </p:contentPart>
        </mc:Choice>
        <mc:Fallback xmlns="">
          <p:pic>
            <p:nvPicPr>
              <p:cNvPr id="188" name="墨迹 187"/>
            </p:nvPicPr>
            <p:blipFill>
              <a:blip/>
            </p:blipFill>
            <p:spPr>
              <a:xfrm>
                <a:off x="2318892" y="5472158"/>
                <a:ext cx="182619" cy="14241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482600" y="202565"/>
            <a:ext cx="4893945" cy="6296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1273175" y="754380"/>
            <a:ext cx="4129405" cy="5312410"/>
          </a:xfrm>
          <a:prstGeom prst="rect">
            <a:avLst/>
          </a:prstGeom>
        </p:spPr>
      </p:pic>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3910503" y="3063435"/>
              <a:ext cx="73094" cy="95046"/>
            </p14:xfrm>
          </p:contentPart>
        </mc:Choice>
        <mc:Fallback xmlns="">
          <p:pic>
            <p:nvPicPr>
              <p:cNvPr id="4" name="墨迹 3"/>
            </p:nvPicPr>
            <p:blipFill>
              <a:blip/>
            </p:blipFill>
            <p:spPr>
              <a:xfrm>
                <a:off x="3910503" y="3063435"/>
                <a:ext cx="73094" cy="9504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4034762" y="3019567"/>
              <a:ext cx="109641" cy="153537"/>
            </p14:xfrm>
          </p:contentPart>
        </mc:Choice>
        <mc:Fallback xmlns="">
          <p:pic>
            <p:nvPicPr>
              <p:cNvPr id="5" name="墨迹 4"/>
            </p:nvPicPr>
            <p:blipFill>
              <a:blip/>
            </p:blipFill>
            <p:spPr>
              <a:xfrm>
                <a:off x="4034762" y="3019567"/>
                <a:ext cx="109641" cy="15353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195568" y="2995805"/>
              <a:ext cx="98676" cy="195806"/>
            </p14:xfrm>
          </p:contentPart>
        </mc:Choice>
        <mc:Fallback xmlns="">
          <p:pic>
            <p:nvPicPr>
              <p:cNvPr id="6" name="墨迹 5"/>
            </p:nvPicPr>
            <p:blipFill>
              <a:blip/>
            </p:blipFill>
            <p:spPr>
              <a:xfrm>
                <a:off x="4195568" y="2995805"/>
                <a:ext cx="98676" cy="19580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4261352" y="3092680"/>
              <a:ext cx="80403" cy="135259"/>
            </p14:xfrm>
          </p:contentPart>
        </mc:Choice>
        <mc:Fallback xmlns="">
          <p:pic>
            <p:nvPicPr>
              <p:cNvPr id="7" name="墨迹 6"/>
            </p:nvPicPr>
            <p:blipFill>
              <a:blip/>
            </p:blipFill>
            <p:spPr>
              <a:xfrm>
                <a:off x="4261352" y="3092680"/>
                <a:ext cx="80403" cy="13525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4451395" y="3049040"/>
              <a:ext cx="107813" cy="153309"/>
            </p14:xfrm>
          </p:contentPart>
        </mc:Choice>
        <mc:Fallback xmlns="">
          <p:pic>
            <p:nvPicPr>
              <p:cNvPr id="8" name="墨迹 7"/>
            </p:nvPicPr>
            <p:blipFill>
              <a:blip/>
            </p:blipFill>
            <p:spPr>
              <a:xfrm>
                <a:off x="4451395" y="3049040"/>
                <a:ext cx="107813" cy="15330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4643951" y="3026878"/>
              <a:ext cx="63272" cy="153537"/>
            </p14:xfrm>
          </p:contentPart>
        </mc:Choice>
        <mc:Fallback xmlns="">
          <p:pic>
            <p:nvPicPr>
              <p:cNvPr id="9" name="墨迹 8"/>
            </p:nvPicPr>
            <p:blipFill>
              <a:blip/>
            </p:blipFill>
            <p:spPr>
              <a:xfrm>
                <a:off x="4643951" y="3026878"/>
                <a:ext cx="63272" cy="15353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4765697" y="3012255"/>
              <a:ext cx="7310" cy="169988"/>
            </p14:xfrm>
          </p:contentPart>
        </mc:Choice>
        <mc:Fallback xmlns="">
          <p:pic>
            <p:nvPicPr>
              <p:cNvPr id="10" name="墨迹 9"/>
            </p:nvPicPr>
            <p:blipFill>
              <a:blip/>
            </p:blipFill>
            <p:spPr>
              <a:xfrm>
                <a:off x="4765697" y="3012255"/>
                <a:ext cx="7310" cy="16998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4765697" y="2997633"/>
              <a:ext cx="146187" cy="109669"/>
            </p14:xfrm>
          </p:contentPart>
        </mc:Choice>
        <mc:Fallback xmlns="">
          <p:pic>
            <p:nvPicPr>
              <p:cNvPr id="11" name="墨迹 10"/>
            </p:nvPicPr>
            <p:blipFill>
              <a:blip/>
            </p:blipFill>
            <p:spPr>
              <a:xfrm>
                <a:off x="4765697" y="2997633"/>
                <a:ext cx="146187" cy="10966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4992287" y="3004944"/>
              <a:ext cx="10964" cy="127948"/>
            </p14:xfrm>
          </p:contentPart>
        </mc:Choice>
        <mc:Fallback xmlns="">
          <p:pic>
            <p:nvPicPr>
              <p:cNvPr id="12" name="墨迹 11"/>
            </p:nvPicPr>
            <p:blipFill>
              <a:blip/>
            </p:blipFill>
            <p:spPr>
              <a:xfrm>
                <a:off x="4992287" y="3004944"/>
                <a:ext cx="10964" cy="12794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4021971" y="3253528"/>
              <a:ext cx="56647" cy="171816"/>
            </p14:xfrm>
          </p:contentPart>
        </mc:Choice>
        <mc:Fallback xmlns="">
          <p:pic>
            <p:nvPicPr>
              <p:cNvPr id="13" name="墨迹 12"/>
            </p:nvPicPr>
            <p:blipFill>
              <a:blip/>
            </p:blipFill>
            <p:spPr>
              <a:xfrm>
                <a:off x="4021971" y="3253528"/>
                <a:ext cx="56647" cy="17181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4115165" y="3312019"/>
              <a:ext cx="80403" cy="149881"/>
            </p14:xfrm>
          </p:contentPart>
        </mc:Choice>
        <mc:Fallback xmlns="">
          <p:pic>
            <p:nvPicPr>
              <p:cNvPr id="14" name="墨迹 13"/>
            </p:nvPicPr>
            <p:blipFill>
              <a:blip/>
            </p:blipFill>
            <p:spPr>
              <a:xfrm>
                <a:off x="4115165" y="3312019"/>
                <a:ext cx="80403" cy="14988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4297899" y="3282773"/>
              <a:ext cx="95021" cy="182783"/>
            </p14:xfrm>
          </p:contentPart>
        </mc:Choice>
        <mc:Fallback xmlns="">
          <p:pic>
            <p:nvPicPr>
              <p:cNvPr id="15" name="墨迹 14"/>
            </p:nvPicPr>
            <p:blipFill>
              <a:blip/>
            </p:blipFill>
            <p:spPr>
              <a:xfrm>
                <a:off x="4297899" y="3282773"/>
                <a:ext cx="95021" cy="18278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4341755" y="3363198"/>
              <a:ext cx="102331" cy="73113"/>
            </p14:xfrm>
          </p:contentPart>
        </mc:Choice>
        <mc:Fallback xmlns="">
          <p:pic>
            <p:nvPicPr>
              <p:cNvPr id="16" name="墨迹 15"/>
            </p:nvPicPr>
            <p:blipFill>
              <a:blip/>
            </p:blipFill>
            <p:spPr>
              <a:xfrm>
                <a:off x="4341755" y="3363198"/>
                <a:ext cx="102331" cy="7311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4531798" y="3277290"/>
              <a:ext cx="87712" cy="192379"/>
            </p14:xfrm>
          </p:contentPart>
        </mc:Choice>
        <mc:Fallback xmlns="">
          <p:pic>
            <p:nvPicPr>
              <p:cNvPr id="17" name="墨迹 16"/>
            </p:nvPicPr>
            <p:blipFill>
              <a:blip/>
            </p:blipFill>
            <p:spPr>
              <a:xfrm>
                <a:off x="4531798" y="3277290"/>
                <a:ext cx="87712" cy="19237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4685295" y="3263353"/>
              <a:ext cx="53906" cy="165647"/>
            </p14:xfrm>
          </p:contentPart>
        </mc:Choice>
        <mc:Fallback xmlns="">
          <p:pic>
            <p:nvPicPr>
              <p:cNvPr id="18" name="墨迹 17"/>
            </p:nvPicPr>
            <p:blipFill>
              <a:blip/>
            </p:blipFill>
            <p:spPr>
              <a:xfrm>
                <a:off x="4685295" y="3263353"/>
                <a:ext cx="53906" cy="16564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4816863" y="3290085"/>
              <a:ext cx="3654" cy="164504"/>
            </p14:xfrm>
          </p:contentPart>
        </mc:Choice>
        <mc:Fallback xmlns="">
          <p:pic>
            <p:nvPicPr>
              <p:cNvPr id="19" name="墨迹 18"/>
            </p:nvPicPr>
            <p:blipFill>
              <a:blip/>
            </p:blipFill>
            <p:spPr>
              <a:xfrm>
                <a:off x="4816863" y="3290085"/>
                <a:ext cx="3654" cy="16450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4824172" y="3263810"/>
              <a:ext cx="116950" cy="135944"/>
            </p14:xfrm>
          </p:contentPart>
        </mc:Choice>
        <mc:Fallback xmlns="">
          <p:pic>
            <p:nvPicPr>
              <p:cNvPr id="20" name="墨迹 19"/>
            </p:nvPicPr>
            <p:blipFill>
              <a:blip/>
            </p:blipFill>
            <p:spPr>
              <a:xfrm>
                <a:off x="4824172" y="3263810"/>
                <a:ext cx="116950" cy="13594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4992287" y="3282773"/>
              <a:ext cx="25583" cy="142571"/>
            </p14:xfrm>
          </p:contentPart>
        </mc:Choice>
        <mc:Fallback xmlns="">
          <p:pic>
            <p:nvPicPr>
              <p:cNvPr id="21" name="墨迹 20"/>
            </p:nvPicPr>
            <p:blipFill>
              <a:blip/>
            </p:blipFill>
            <p:spPr>
              <a:xfrm>
                <a:off x="4992287" y="3282773"/>
                <a:ext cx="25583" cy="14257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6125237" y="1652353"/>
              <a:ext cx="2386503" cy="146226"/>
            </p14:xfrm>
          </p:contentPart>
        </mc:Choice>
        <mc:Fallback xmlns="">
          <p:pic>
            <p:nvPicPr>
              <p:cNvPr id="22" name="墨迹 21"/>
            </p:nvPicPr>
            <p:blipFill>
              <a:blip/>
            </p:blipFill>
            <p:spPr>
              <a:xfrm>
                <a:off x="6125237" y="1652353"/>
                <a:ext cx="2386503" cy="14622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6463980" y="877356"/>
              <a:ext cx="1733458" cy="809726"/>
            </p14:xfrm>
          </p:contentPart>
        </mc:Choice>
        <mc:Fallback xmlns="">
          <p:pic>
            <p:nvPicPr>
              <p:cNvPr id="23" name="墨迹 22"/>
            </p:nvPicPr>
            <p:blipFill>
              <a:blip/>
            </p:blipFill>
            <p:spPr>
              <a:xfrm>
                <a:off x="6463980" y="877356"/>
                <a:ext cx="1733458" cy="80972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6951194" y="1637731"/>
              <a:ext cx="46597" cy="39298"/>
            </p14:xfrm>
          </p:contentPart>
        </mc:Choice>
        <mc:Fallback xmlns="">
          <p:pic>
            <p:nvPicPr>
              <p:cNvPr id="24" name="墨迹 23"/>
            </p:nvPicPr>
            <p:blipFill>
              <a:blip/>
            </p:blipFill>
            <p:spPr>
              <a:xfrm>
                <a:off x="6951194" y="1637731"/>
                <a:ext cx="46597" cy="3929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6980431" y="957780"/>
              <a:ext cx="109641" cy="723819"/>
            </p14:xfrm>
          </p:contentPart>
        </mc:Choice>
        <mc:Fallback xmlns="">
          <p:pic>
            <p:nvPicPr>
              <p:cNvPr id="25" name="墨迹 24"/>
            </p:nvPicPr>
            <p:blipFill>
              <a:blip/>
            </p:blipFill>
            <p:spPr>
              <a:xfrm>
                <a:off x="6980431" y="957780"/>
                <a:ext cx="109641" cy="723819"/>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墨迹 25"/>
              <p14:cNvContentPartPr/>
              <p14:nvPr/>
            </p14:nvContentPartPr>
            <p14:xfrm>
              <a:off x="7119309" y="935846"/>
              <a:ext cx="84057" cy="87736"/>
            </p14:xfrm>
          </p:contentPart>
        </mc:Choice>
        <mc:Fallback xmlns="">
          <p:pic>
            <p:nvPicPr>
              <p:cNvPr id="26" name="墨迹 25"/>
            </p:nvPicPr>
            <p:blipFill>
              <a:blip/>
            </p:blipFill>
            <p:spPr>
              <a:xfrm>
                <a:off x="7119309" y="935846"/>
                <a:ext cx="84057" cy="87736"/>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7" name="墨迹 26"/>
              <p14:cNvContentPartPr/>
              <p14:nvPr/>
            </p14:nvContentPartPr>
            <p14:xfrm>
              <a:off x="7093726" y="891978"/>
              <a:ext cx="21928" cy="43640"/>
            </p14:xfrm>
          </p:contentPart>
        </mc:Choice>
        <mc:Fallback xmlns="">
          <p:pic>
            <p:nvPicPr>
              <p:cNvPr id="27" name="墨迹 26"/>
            </p:nvPicPr>
            <p:blipFill>
              <a:blip/>
            </p:blipFill>
            <p:spPr>
              <a:xfrm>
                <a:off x="7093726" y="891978"/>
                <a:ext cx="21928" cy="4364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6278733" y="2376172"/>
              <a:ext cx="226590" cy="292452"/>
            </p14:xfrm>
          </p:contentPart>
        </mc:Choice>
        <mc:Fallback xmlns="">
          <p:pic>
            <p:nvPicPr>
              <p:cNvPr id="28" name="墨迹 27"/>
            </p:nvPicPr>
            <p:blipFill>
              <a:blip/>
            </p:blipFill>
            <p:spPr>
              <a:xfrm>
                <a:off x="6278733" y="2376172"/>
                <a:ext cx="226590" cy="29245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9" name="墨迹 28"/>
              <p14:cNvContentPartPr/>
              <p14:nvPr/>
            </p14:nvContentPartPr>
            <p14:xfrm>
              <a:off x="3898625" y="2083720"/>
              <a:ext cx="206490" cy="76769"/>
            </p14:xfrm>
          </p:contentPart>
        </mc:Choice>
        <mc:Fallback xmlns="">
          <p:pic>
            <p:nvPicPr>
              <p:cNvPr id="29" name="墨迹 28"/>
            </p:nvPicPr>
            <p:blipFill>
              <a:blip/>
            </p:blipFill>
            <p:spPr>
              <a:xfrm>
                <a:off x="3898625" y="2083720"/>
                <a:ext cx="206490" cy="7676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4188259" y="1987759"/>
              <a:ext cx="336230" cy="154452"/>
            </p14:xfrm>
          </p:contentPart>
        </mc:Choice>
        <mc:Fallback xmlns="">
          <p:pic>
            <p:nvPicPr>
              <p:cNvPr id="30" name="墨迹 29"/>
            </p:nvPicPr>
            <p:blipFill>
              <a:blip/>
            </p:blipFill>
            <p:spPr>
              <a:xfrm>
                <a:off x="4188259" y="1987759"/>
                <a:ext cx="336230" cy="15445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1" name="墨迹 30"/>
              <p14:cNvContentPartPr/>
              <p14:nvPr/>
            </p14:nvContentPartPr>
            <p14:xfrm>
              <a:off x="4473323" y="2054475"/>
              <a:ext cx="98677" cy="34043"/>
            </p14:xfrm>
          </p:contentPart>
        </mc:Choice>
        <mc:Fallback xmlns="">
          <p:pic>
            <p:nvPicPr>
              <p:cNvPr id="31" name="墨迹 30"/>
            </p:nvPicPr>
            <p:blipFill>
              <a:blip/>
            </p:blipFill>
            <p:spPr>
              <a:xfrm>
                <a:off x="4473323" y="2054475"/>
                <a:ext cx="98677" cy="3404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墨迹 31"/>
              <p14:cNvContentPartPr/>
              <p14:nvPr/>
            </p14:nvContentPartPr>
            <p14:xfrm>
              <a:off x="4619510" y="2027743"/>
              <a:ext cx="211972" cy="129090"/>
            </p14:xfrm>
          </p:contentPart>
        </mc:Choice>
        <mc:Fallback xmlns="">
          <p:pic>
            <p:nvPicPr>
              <p:cNvPr id="32" name="墨迹 31"/>
            </p:nvPicPr>
            <p:blipFill>
              <a:blip/>
            </p:blipFill>
            <p:spPr>
              <a:xfrm>
                <a:off x="4619510" y="2027743"/>
                <a:ext cx="211972" cy="12909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3" name="墨迹 32"/>
              <p14:cNvContentPartPr/>
              <p14:nvPr/>
            </p14:nvContentPartPr>
            <p14:xfrm>
              <a:off x="4897266" y="2006038"/>
              <a:ext cx="14618" cy="139828"/>
            </p14:xfrm>
          </p:contentPart>
        </mc:Choice>
        <mc:Fallback xmlns="">
          <p:pic>
            <p:nvPicPr>
              <p:cNvPr id="33" name="墨迹 32"/>
            </p:nvPicPr>
            <p:blipFill>
              <a:blip/>
            </p:blipFill>
            <p:spPr>
              <a:xfrm>
                <a:off x="4897266" y="2006038"/>
                <a:ext cx="14618" cy="13982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5043453" y="2072753"/>
              <a:ext cx="91366" cy="10967"/>
            </p14:xfrm>
          </p:contentPart>
        </mc:Choice>
        <mc:Fallback xmlns="">
          <p:pic>
            <p:nvPicPr>
              <p:cNvPr id="35" name="墨迹 34"/>
            </p:nvPicPr>
            <p:blipFill>
              <a:blip/>
            </p:blipFill>
            <p:spPr>
              <a:xfrm>
                <a:off x="5043453" y="2072753"/>
                <a:ext cx="91366" cy="1096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5109237" y="2010836"/>
              <a:ext cx="21928" cy="138686"/>
            </p14:xfrm>
          </p:contentPart>
        </mc:Choice>
        <mc:Fallback xmlns="">
          <p:pic>
            <p:nvPicPr>
              <p:cNvPr id="36" name="墨迹 35"/>
            </p:nvPicPr>
            <p:blipFill>
              <a:blip/>
            </p:blipFill>
            <p:spPr>
              <a:xfrm>
                <a:off x="5109237" y="2010836"/>
                <a:ext cx="21928" cy="138686"/>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5226187" y="2015177"/>
              <a:ext cx="175424" cy="141656"/>
            </p14:xfrm>
          </p:contentPart>
        </mc:Choice>
        <mc:Fallback xmlns="">
          <p:pic>
            <p:nvPicPr>
              <p:cNvPr id="37" name="墨迹 36"/>
            </p:nvPicPr>
            <p:blipFill>
              <a:blip/>
            </p:blipFill>
            <p:spPr>
              <a:xfrm>
                <a:off x="5226187" y="2015177"/>
                <a:ext cx="175424" cy="141656"/>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5467395" y="2023174"/>
              <a:ext cx="208317" cy="122692"/>
            </p14:xfrm>
          </p:contentPart>
        </mc:Choice>
        <mc:Fallback xmlns="">
          <p:pic>
            <p:nvPicPr>
              <p:cNvPr id="38" name="墨迹 37"/>
            </p:nvPicPr>
            <p:blipFill>
              <a:blip/>
            </p:blipFill>
            <p:spPr>
              <a:xfrm>
                <a:off x="5467395" y="2023174"/>
                <a:ext cx="208317" cy="12269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5781697" y="1886315"/>
              <a:ext cx="360" cy="222995"/>
            </p14:xfrm>
          </p:contentPart>
        </mc:Choice>
        <mc:Fallback xmlns="">
          <p:pic>
            <p:nvPicPr>
              <p:cNvPr id="39" name="墨迹 38"/>
            </p:nvPicPr>
            <p:blipFill>
              <a:blip/>
            </p:blipFill>
            <p:spPr>
              <a:xfrm>
                <a:off x="5781697" y="1886315"/>
                <a:ext cx="360" cy="22299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5716827" y="1995985"/>
              <a:ext cx="130655" cy="25589"/>
            </p14:xfrm>
          </p:contentPart>
        </mc:Choice>
        <mc:Fallback xmlns="">
          <p:pic>
            <p:nvPicPr>
              <p:cNvPr id="40" name="墨迹 39"/>
            </p:nvPicPr>
            <p:blipFill>
              <a:blip/>
            </p:blipFill>
            <p:spPr>
              <a:xfrm>
                <a:off x="5716827" y="1995985"/>
                <a:ext cx="130655" cy="2558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5884029" y="1966739"/>
              <a:ext cx="226590" cy="146226"/>
            </p14:xfrm>
          </p:contentPart>
        </mc:Choice>
        <mc:Fallback xmlns="">
          <p:pic>
            <p:nvPicPr>
              <p:cNvPr id="41" name="墨迹 40"/>
            </p:nvPicPr>
            <p:blipFill>
              <a:blip/>
            </p:blipFill>
            <p:spPr>
              <a:xfrm>
                <a:off x="5884029" y="1966739"/>
                <a:ext cx="226590" cy="14622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6169093" y="1900938"/>
              <a:ext cx="149842" cy="184839"/>
            </p14:xfrm>
          </p:contentPart>
        </mc:Choice>
        <mc:Fallback xmlns="">
          <p:pic>
            <p:nvPicPr>
              <p:cNvPr id="42" name="墨迹 41"/>
            </p:nvPicPr>
            <p:blipFill>
              <a:blip/>
            </p:blipFill>
            <p:spPr>
              <a:xfrm>
                <a:off x="6169093" y="1900938"/>
                <a:ext cx="149842" cy="18483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4020143" y="2581803"/>
              <a:ext cx="299684" cy="127947"/>
            </p14:xfrm>
          </p:contentPart>
        </mc:Choice>
        <mc:Fallback xmlns="">
          <p:pic>
            <p:nvPicPr>
              <p:cNvPr id="43" name="墨迹 42"/>
            </p:nvPicPr>
            <p:blipFill>
              <a:blip/>
            </p:blipFill>
            <p:spPr>
              <a:xfrm>
                <a:off x="4020143" y="2581803"/>
                <a:ext cx="299684" cy="12794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4370992" y="2563524"/>
              <a:ext cx="252173" cy="139829"/>
            </p14:xfrm>
          </p:contentPart>
        </mc:Choice>
        <mc:Fallback xmlns="">
          <p:pic>
            <p:nvPicPr>
              <p:cNvPr id="44" name="墨迹 43"/>
            </p:nvPicPr>
            <p:blipFill>
              <a:blip/>
            </p:blipFill>
            <p:spPr>
              <a:xfrm>
                <a:off x="4370992" y="2563524"/>
                <a:ext cx="252173" cy="139829"/>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4736460" y="2602823"/>
              <a:ext cx="98676" cy="14622"/>
            </p14:xfrm>
          </p:contentPart>
        </mc:Choice>
        <mc:Fallback xmlns="">
          <p:pic>
            <p:nvPicPr>
              <p:cNvPr id="45" name="墨迹 44"/>
            </p:nvPicPr>
            <p:blipFill>
              <a:blip/>
            </p:blipFill>
            <p:spPr>
              <a:xfrm>
                <a:off x="4736460" y="2602823"/>
                <a:ext cx="98676" cy="14622"/>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4787625" y="2529710"/>
              <a:ext cx="18274" cy="179126"/>
            </p14:xfrm>
          </p:contentPart>
        </mc:Choice>
        <mc:Fallback xmlns="">
          <p:pic>
            <p:nvPicPr>
              <p:cNvPr id="46" name="墨迹 45"/>
            </p:nvPicPr>
            <p:blipFill>
              <a:blip/>
            </p:blipFill>
            <p:spPr>
              <a:xfrm>
                <a:off x="4787625" y="2529710"/>
                <a:ext cx="18274" cy="17912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4926503" y="2537021"/>
              <a:ext cx="32892" cy="160848"/>
            </p14:xfrm>
          </p:contentPart>
        </mc:Choice>
        <mc:Fallback xmlns="">
          <p:pic>
            <p:nvPicPr>
              <p:cNvPr id="47" name="墨迹 46"/>
            </p:nvPicPr>
            <p:blipFill>
              <a:blip/>
            </p:blipFill>
            <p:spPr>
              <a:xfrm>
                <a:off x="4926503" y="2537021"/>
                <a:ext cx="32892" cy="16084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5233496" y="2646690"/>
              <a:ext cx="504345" cy="34044"/>
            </p14:xfrm>
          </p:contentPart>
        </mc:Choice>
        <mc:Fallback xmlns="">
          <p:pic>
            <p:nvPicPr>
              <p:cNvPr id="48" name="墨迹 47"/>
            </p:nvPicPr>
            <p:blipFill>
              <a:blip/>
            </p:blipFill>
            <p:spPr>
              <a:xfrm>
                <a:off x="5233496" y="2646690"/>
                <a:ext cx="504345" cy="34044"/>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5664748" y="2573577"/>
              <a:ext cx="114209" cy="179127"/>
            </p14:xfrm>
          </p:contentPart>
        </mc:Choice>
        <mc:Fallback xmlns="">
          <p:pic>
            <p:nvPicPr>
              <p:cNvPr id="49" name="墨迹 48"/>
            </p:nvPicPr>
            <p:blipFill>
              <a:blip/>
            </p:blipFill>
            <p:spPr>
              <a:xfrm>
                <a:off x="5664748" y="2573577"/>
                <a:ext cx="114209" cy="179127"/>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5920575" y="2583630"/>
              <a:ext cx="146187" cy="194664"/>
            </p14:xfrm>
          </p:contentPart>
        </mc:Choice>
        <mc:Fallback xmlns="">
          <p:pic>
            <p:nvPicPr>
              <p:cNvPr id="50" name="墨迹 49"/>
            </p:nvPicPr>
            <p:blipFill>
              <a:blip/>
            </p:blipFill>
            <p:spPr>
              <a:xfrm>
                <a:off x="5920575" y="2583630"/>
                <a:ext cx="146187" cy="19466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6008287" y="2584316"/>
              <a:ext cx="131568" cy="62374"/>
            </p14:xfrm>
          </p:contentPart>
        </mc:Choice>
        <mc:Fallback xmlns="">
          <p:pic>
            <p:nvPicPr>
              <p:cNvPr id="51" name="墨迹 50"/>
            </p:nvPicPr>
            <p:blipFill>
              <a:blip/>
            </p:blipFill>
            <p:spPr>
              <a:xfrm>
                <a:off x="6008287" y="2584316"/>
                <a:ext cx="131568" cy="6237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6043007" y="2675935"/>
              <a:ext cx="63957" cy="32901"/>
            </p14:xfrm>
          </p:contentPart>
        </mc:Choice>
        <mc:Fallback xmlns="">
          <p:pic>
            <p:nvPicPr>
              <p:cNvPr id="52" name="墨迹 51"/>
            </p:nvPicPr>
            <p:blipFill>
              <a:blip/>
            </p:blipFill>
            <p:spPr>
              <a:xfrm>
                <a:off x="6043007" y="2675935"/>
                <a:ext cx="63957" cy="32901"/>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6008287" y="2705181"/>
              <a:ext cx="171770" cy="140971"/>
            </p14:xfrm>
          </p:contentPart>
        </mc:Choice>
        <mc:Fallback xmlns="">
          <p:pic>
            <p:nvPicPr>
              <p:cNvPr id="53" name="墨迹 52"/>
            </p:nvPicPr>
            <p:blipFill>
              <a:blip/>
            </p:blipFill>
            <p:spPr>
              <a:xfrm>
                <a:off x="6008287" y="2705181"/>
                <a:ext cx="171770" cy="14097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6191021" y="2562610"/>
              <a:ext cx="245778" cy="332665"/>
            </p14:xfrm>
          </p:contentPart>
        </mc:Choice>
        <mc:Fallback xmlns="">
          <p:pic>
            <p:nvPicPr>
              <p:cNvPr id="54" name="墨迹 53"/>
            </p:nvPicPr>
            <p:blipFill>
              <a:blip/>
            </p:blipFill>
            <p:spPr>
              <a:xfrm>
                <a:off x="6191021" y="2562610"/>
                <a:ext cx="245778" cy="33266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6337208" y="2705181"/>
              <a:ext cx="245778" cy="182782"/>
            </p14:xfrm>
          </p:contentPart>
        </mc:Choice>
        <mc:Fallback xmlns="">
          <p:pic>
            <p:nvPicPr>
              <p:cNvPr id="55" name="墨迹 54"/>
            </p:nvPicPr>
            <p:blipFill>
              <a:blip/>
            </p:blipFill>
            <p:spPr>
              <a:xfrm>
                <a:off x="6337208" y="2705181"/>
                <a:ext cx="245778" cy="182782"/>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6373755" y="2778294"/>
              <a:ext cx="135908" cy="87736"/>
            </p14:xfrm>
          </p:contentPart>
        </mc:Choice>
        <mc:Fallback xmlns="">
          <p:pic>
            <p:nvPicPr>
              <p:cNvPr id="56" name="墨迹 55"/>
            </p:nvPicPr>
            <p:blipFill>
              <a:blip/>
            </p:blipFill>
            <p:spPr>
              <a:xfrm>
                <a:off x="6373755" y="2778294"/>
                <a:ext cx="135908" cy="8773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6666129" y="2529710"/>
              <a:ext cx="29237" cy="43867"/>
            </p14:xfrm>
          </p:contentPart>
        </mc:Choice>
        <mc:Fallback xmlns="">
          <p:pic>
            <p:nvPicPr>
              <p:cNvPr id="57" name="墨迹 56"/>
            </p:nvPicPr>
            <p:blipFill>
              <a:blip/>
            </p:blipFill>
            <p:spPr>
              <a:xfrm>
                <a:off x="6666129" y="2529710"/>
                <a:ext cx="29237" cy="43867"/>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6636892" y="2577233"/>
              <a:ext cx="170856" cy="62146"/>
            </p14:xfrm>
          </p:contentPart>
        </mc:Choice>
        <mc:Fallback xmlns="">
          <p:pic>
            <p:nvPicPr>
              <p:cNvPr id="58" name="墨迹 57"/>
            </p:nvPicPr>
            <p:blipFill>
              <a:blip/>
            </p:blipFill>
            <p:spPr>
              <a:xfrm>
                <a:off x="6636892" y="2577233"/>
                <a:ext cx="170856" cy="6214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6717294" y="2624756"/>
              <a:ext cx="14619" cy="118809"/>
            </p14:xfrm>
          </p:contentPart>
        </mc:Choice>
        <mc:Fallback xmlns="">
          <p:pic>
            <p:nvPicPr>
              <p:cNvPr id="59" name="墨迹 58"/>
            </p:nvPicPr>
            <p:blipFill>
              <a:blip/>
            </p:blipFill>
            <p:spPr>
              <a:xfrm>
                <a:off x="6717294" y="2624756"/>
                <a:ext cx="14619" cy="118809"/>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6768460" y="2595511"/>
              <a:ext cx="17360" cy="127948"/>
            </p14:xfrm>
          </p:contentPart>
        </mc:Choice>
        <mc:Fallback xmlns="">
          <p:pic>
            <p:nvPicPr>
              <p:cNvPr id="60" name="墨迹 59"/>
            </p:nvPicPr>
            <p:blipFill>
              <a:blip/>
            </p:blipFill>
            <p:spPr>
              <a:xfrm>
                <a:off x="6768460" y="2595511"/>
                <a:ext cx="17360" cy="127948"/>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6658820" y="2679591"/>
              <a:ext cx="244863" cy="215684"/>
            </p14:xfrm>
          </p:contentPart>
        </mc:Choice>
        <mc:Fallback xmlns="">
          <p:pic>
            <p:nvPicPr>
              <p:cNvPr id="61" name="墨迹 60"/>
            </p:nvPicPr>
            <p:blipFill>
              <a:blip/>
            </p:blipFill>
            <p:spPr>
              <a:xfrm>
                <a:off x="6658820" y="2679591"/>
                <a:ext cx="244863" cy="215684"/>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6921957" y="2569922"/>
              <a:ext cx="41343" cy="33814"/>
            </p14:xfrm>
          </p:contentPart>
        </mc:Choice>
        <mc:Fallback xmlns="">
          <p:pic>
            <p:nvPicPr>
              <p:cNvPr id="62" name="墨迹 61"/>
            </p:nvPicPr>
            <p:blipFill>
              <a:blip/>
            </p:blipFill>
            <p:spPr>
              <a:xfrm>
                <a:off x="6921957" y="2569922"/>
                <a:ext cx="41343" cy="33814"/>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6894546" y="2434663"/>
              <a:ext cx="294202" cy="482545"/>
            </p14:xfrm>
          </p:contentPart>
        </mc:Choice>
        <mc:Fallback xmlns="">
          <p:pic>
            <p:nvPicPr>
              <p:cNvPr id="63" name="墨迹 62"/>
            </p:nvPicPr>
            <p:blipFill>
              <a:blip/>
            </p:blipFill>
            <p:spPr>
              <a:xfrm>
                <a:off x="6894546" y="2434663"/>
                <a:ext cx="294202" cy="48254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7250877" y="2610134"/>
              <a:ext cx="135680" cy="257723"/>
            </p14:xfrm>
          </p:contentPart>
        </mc:Choice>
        <mc:Fallback xmlns="">
          <p:pic>
            <p:nvPicPr>
              <p:cNvPr id="64" name="墨迹 63"/>
            </p:nvPicPr>
            <p:blipFill>
              <a:blip/>
            </p:blipFill>
            <p:spPr>
              <a:xfrm>
                <a:off x="7250877" y="2610134"/>
                <a:ext cx="135680" cy="257723"/>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7353208" y="2697870"/>
              <a:ext cx="34034" cy="174785"/>
            </p14:xfrm>
          </p:contentPart>
        </mc:Choice>
        <mc:Fallback xmlns="">
          <p:pic>
            <p:nvPicPr>
              <p:cNvPr id="65" name="墨迹 64"/>
            </p:nvPicPr>
            <p:blipFill>
              <a:blip/>
            </p:blipFill>
            <p:spPr>
              <a:xfrm>
                <a:off x="7353208" y="2697870"/>
                <a:ext cx="34034" cy="17478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7375136" y="2683247"/>
              <a:ext cx="109641" cy="36556"/>
            </p14:xfrm>
          </p:contentPart>
        </mc:Choice>
        <mc:Fallback xmlns="">
          <p:pic>
            <p:nvPicPr>
              <p:cNvPr id="66" name="墨迹 65"/>
            </p:nvPicPr>
            <p:blipFill>
              <a:blip/>
            </p:blipFill>
            <p:spPr>
              <a:xfrm>
                <a:off x="7375136" y="2683247"/>
                <a:ext cx="109641" cy="3655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7514014" y="2561925"/>
              <a:ext cx="197352" cy="48209"/>
            </p14:xfrm>
          </p:contentPart>
        </mc:Choice>
        <mc:Fallback xmlns="">
          <p:pic>
            <p:nvPicPr>
              <p:cNvPr id="67" name="墨迹 66"/>
            </p:nvPicPr>
            <p:blipFill>
              <a:blip/>
            </p:blipFill>
            <p:spPr>
              <a:xfrm>
                <a:off x="7514014" y="2561925"/>
                <a:ext cx="197352" cy="48209"/>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7557870" y="2544332"/>
              <a:ext cx="36547" cy="146226"/>
            </p14:xfrm>
          </p:contentPart>
        </mc:Choice>
        <mc:Fallback xmlns="">
          <p:pic>
            <p:nvPicPr>
              <p:cNvPr id="68" name="墨迹 67"/>
            </p:nvPicPr>
            <p:blipFill>
              <a:blip/>
            </p:blipFill>
            <p:spPr>
              <a:xfrm>
                <a:off x="7557870" y="2544332"/>
                <a:ext cx="36547" cy="146226"/>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7498253" y="2515087"/>
              <a:ext cx="161948" cy="401208"/>
            </p14:xfrm>
          </p:contentPart>
        </mc:Choice>
        <mc:Fallback xmlns="">
          <p:pic>
            <p:nvPicPr>
              <p:cNvPr id="69" name="墨迹 68"/>
            </p:nvPicPr>
            <p:blipFill>
              <a:blip/>
            </p:blipFill>
            <p:spPr>
              <a:xfrm>
                <a:off x="7498253" y="2515087"/>
                <a:ext cx="161948" cy="401208"/>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7718676" y="2734426"/>
              <a:ext cx="40201" cy="80424"/>
            </p14:xfrm>
          </p:contentPart>
        </mc:Choice>
        <mc:Fallback xmlns="">
          <p:pic>
            <p:nvPicPr>
              <p:cNvPr id="70" name="墨迹 69"/>
            </p:nvPicPr>
            <p:blipFill>
              <a:blip/>
            </p:blipFill>
            <p:spPr>
              <a:xfrm>
                <a:off x="7718676" y="2734426"/>
                <a:ext cx="40201" cy="80424"/>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7821007" y="2401076"/>
              <a:ext cx="40201" cy="11653"/>
            </p14:xfrm>
          </p:contentPart>
        </mc:Choice>
        <mc:Fallback xmlns="">
          <p:pic>
            <p:nvPicPr>
              <p:cNvPr id="71" name="墨迹 70"/>
            </p:nvPicPr>
            <p:blipFill>
              <a:blip/>
            </p:blipFill>
            <p:spPr>
              <a:xfrm>
                <a:off x="7821007" y="2401076"/>
                <a:ext cx="40201" cy="11653"/>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7835625" y="2452941"/>
              <a:ext cx="121519" cy="84080"/>
            </p14:xfrm>
          </p:contentPart>
        </mc:Choice>
        <mc:Fallback xmlns="">
          <p:pic>
            <p:nvPicPr>
              <p:cNvPr id="72" name="墨迹 71"/>
            </p:nvPicPr>
            <p:blipFill>
              <a:blip/>
            </p:blipFill>
            <p:spPr>
              <a:xfrm>
                <a:off x="7835625" y="2452941"/>
                <a:ext cx="121519" cy="8408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7886791" y="2590028"/>
              <a:ext cx="211971" cy="239445"/>
            </p14:xfrm>
          </p:contentPart>
        </mc:Choice>
        <mc:Fallback xmlns="">
          <p:pic>
            <p:nvPicPr>
              <p:cNvPr id="73" name="墨迹 72"/>
            </p:nvPicPr>
            <p:blipFill>
              <a:blip/>
            </p:blipFill>
            <p:spPr>
              <a:xfrm>
                <a:off x="7886791" y="2590028"/>
                <a:ext cx="211971" cy="23944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4" name="墨迹 73"/>
              <p14:cNvContentPartPr/>
              <p14:nvPr/>
            </p14:nvContentPartPr>
            <p14:xfrm>
              <a:off x="8266877" y="2566266"/>
              <a:ext cx="222935" cy="87736"/>
            </p14:xfrm>
          </p:contentPart>
        </mc:Choice>
        <mc:Fallback xmlns="">
          <p:pic>
            <p:nvPicPr>
              <p:cNvPr id="74" name="墨迹 73"/>
            </p:nvPicPr>
            <p:blipFill>
              <a:blip/>
            </p:blipFill>
            <p:spPr>
              <a:xfrm>
                <a:off x="8266877" y="2566266"/>
                <a:ext cx="222935" cy="87736"/>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5" name="墨迹 74"/>
              <p14:cNvContentPartPr/>
              <p14:nvPr/>
            </p14:nvContentPartPr>
            <p14:xfrm>
              <a:off x="8296115" y="2515087"/>
              <a:ext cx="168115" cy="189637"/>
            </p14:xfrm>
          </p:contentPart>
        </mc:Choice>
        <mc:Fallback xmlns="">
          <p:pic>
            <p:nvPicPr>
              <p:cNvPr id="75" name="墨迹 74"/>
            </p:nvPicPr>
            <p:blipFill>
              <a:blip/>
            </p:blipFill>
            <p:spPr>
              <a:xfrm>
                <a:off x="8296115" y="2515087"/>
                <a:ext cx="168115" cy="189637"/>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6" name="墨迹 75"/>
              <p14:cNvContentPartPr/>
              <p14:nvPr/>
            </p14:nvContentPartPr>
            <p14:xfrm>
              <a:off x="8354590" y="2412729"/>
              <a:ext cx="14618" cy="124292"/>
            </p14:xfrm>
          </p:contentPart>
        </mc:Choice>
        <mc:Fallback xmlns="">
          <p:pic>
            <p:nvPicPr>
              <p:cNvPr id="76" name="墨迹 75"/>
            </p:nvPicPr>
            <p:blipFill>
              <a:blip/>
            </p:blipFill>
            <p:spPr>
              <a:xfrm>
                <a:off x="8354590" y="2412729"/>
                <a:ext cx="14618" cy="124292"/>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7" name="墨迹 76"/>
              <p14:cNvContentPartPr/>
              <p14:nvPr/>
            </p14:nvContentPartPr>
            <p14:xfrm>
              <a:off x="8200179" y="2610134"/>
              <a:ext cx="172684" cy="36556"/>
            </p14:xfrm>
          </p:contentPart>
        </mc:Choice>
        <mc:Fallback xmlns="">
          <p:pic>
            <p:nvPicPr>
              <p:cNvPr id="77" name="墨迹 76"/>
            </p:nvPicPr>
            <p:blipFill>
              <a:blip/>
            </p:blipFill>
            <p:spPr>
              <a:xfrm>
                <a:off x="8200179" y="2610134"/>
                <a:ext cx="172684" cy="3655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8" name="墨迹 77"/>
              <p14:cNvContentPartPr/>
              <p14:nvPr/>
            </p14:nvContentPartPr>
            <p14:xfrm>
              <a:off x="8522705" y="2551643"/>
              <a:ext cx="34719" cy="84080"/>
            </p14:xfrm>
          </p:contentPart>
        </mc:Choice>
        <mc:Fallback xmlns="">
          <p:pic>
            <p:nvPicPr>
              <p:cNvPr id="78" name="墨迹 77"/>
            </p:nvPicPr>
            <p:blipFill>
              <a:blip/>
            </p:blipFill>
            <p:spPr>
              <a:xfrm>
                <a:off x="8522705" y="2551643"/>
                <a:ext cx="34719" cy="8408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9" name="墨迹 78"/>
              <p14:cNvContentPartPr/>
              <p14:nvPr/>
            </p14:nvContentPartPr>
            <p14:xfrm>
              <a:off x="8427683" y="2705181"/>
              <a:ext cx="51165" cy="16450"/>
            </p14:xfrm>
          </p:contentPart>
        </mc:Choice>
        <mc:Fallback xmlns="">
          <p:pic>
            <p:nvPicPr>
              <p:cNvPr id="79" name="墨迹 78"/>
            </p:nvPicPr>
            <p:blipFill>
              <a:blip/>
            </p:blipFill>
            <p:spPr>
              <a:xfrm>
                <a:off x="8427683" y="2705181"/>
                <a:ext cx="51165" cy="164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0" name="墨迹 79"/>
              <p14:cNvContentPartPr/>
              <p14:nvPr/>
            </p14:nvContentPartPr>
            <p14:xfrm>
              <a:off x="4159021" y="2796572"/>
              <a:ext cx="47511" cy="40212"/>
            </p14:xfrm>
          </p:contentPart>
        </mc:Choice>
        <mc:Fallback xmlns="">
          <p:pic>
            <p:nvPicPr>
              <p:cNvPr id="80" name="墨迹 79"/>
            </p:nvPicPr>
            <p:blipFill>
              <a:blip/>
            </p:blipFill>
            <p:spPr>
              <a:xfrm>
                <a:off x="4159021" y="2796572"/>
                <a:ext cx="47511" cy="40212"/>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1" name="墨迹 80"/>
              <p14:cNvContentPartPr/>
              <p14:nvPr/>
            </p14:nvContentPartPr>
            <p14:xfrm>
              <a:off x="4159021" y="2873341"/>
              <a:ext cx="116950" cy="80424"/>
            </p14:xfrm>
          </p:contentPart>
        </mc:Choice>
        <mc:Fallback xmlns="">
          <p:pic>
            <p:nvPicPr>
              <p:cNvPr id="81" name="墨迹 80"/>
            </p:nvPicPr>
            <p:blipFill>
              <a:blip/>
            </p:blipFill>
            <p:spPr>
              <a:xfrm>
                <a:off x="4159021" y="2873341"/>
                <a:ext cx="116950" cy="80424"/>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2" name="墨迹 81"/>
              <p14:cNvContentPartPr/>
              <p14:nvPr/>
            </p14:nvContentPartPr>
            <p14:xfrm>
              <a:off x="4210187" y="2873341"/>
              <a:ext cx="7309" cy="113325"/>
            </p14:xfrm>
          </p:contentPart>
        </mc:Choice>
        <mc:Fallback xmlns="">
          <p:pic>
            <p:nvPicPr>
              <p:cNvPr id="82" name="墨迹 81"/>
            </p:nvPicPr>
            <p:blipFill>
              <a:blip/>
            </p:blipFill>
            <p:spPr>
              <a:xfrm>
                <a:off x="4210187" y="2873341"/>
                <a:ext cx="7309" cy="11332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3" name="墨迹 82"/>
              <p14:cNvContentPartPr/>
              <p14:nvPr/>
            </p14:nvContentPartPr>
            <p14:xfrm>
              <a:off x="4261352" y="2909897"/>
              <a:ext cx="131569" cy="77911"/>
            </p14:xfrm>
          </p:contentPart>
        </mc:Choice>
        <mc:Fallback xmlns="">
          <p:pic>
            <p:nvPicPr>
              <p:cNvPr id="83" name="墨迹 82"/>
            </p:nvPicPr>
            <p:blipFill>
              <a:blip/>
            </p:blipFill>
            <p:spPr>
              <a:xfrm>
                <a:off x="4261352" y="2909897"/>
                <a:ext cx="131569" cy="77911"/>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4" name="墨迹 83"/>
              <p14:cNvContentPartPr/>
              <p14:nvPr/>
            </p14:nvContentPartPr>
            <p14:xfrm>
              <a:off x="4341755" y="2734426"/>
              <a:ext cx="116950" cy="109670"/>
            </p14:xfrm>
          </p:contentPart>
        </mc:Choice>
        <mc:Fallback xmlns="">
          <p:pic>
            <p:nvPicPr>
              <p:cNvPr id="84" name="墨迹 83"/>
            </p:nvPicPr>
            <p:blipFill>
              <a:blip/>
            </p:blipFill>
            <p:spPr>
              <a:xfrm>
                <a:off x="4341755" y="2734426"/>
                <a:ext cx="116950" cy="10967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墨迹 84"/>
              <p14:cNvContentPartPr/>
              <p14:nvPr/>
            </p14:nvContentPartPr>
            <p14:xfrm>
              <a:off x="4392921" y="2848665"/>
              <a:ext cx="127913" cy="83166"/>
            </p14:xfrm>
          </p:contentPart>
        </mc:Choice>
        <mc:Fallback xmlns="">
          <p:pic>
            <p:nvPicPr>
              <p:cNvPr id="85" name="墨迹 84"/>
            </p:nvPicPr>
            <p:blipFill>
              <a:blip/>
            </p:blipFill>
            <p:spPr>
              <a:xfrm>
                <a:off x="4392921" y="2848665"/>
                <a:ext cx="127913" cy="83166"/>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6" name="墨迹 85"/>
              <p14:cNvContentPartPr/>
              <p14:nvPr/>
            </p14:nvContentPartPr>
            <p14:xfrm>
              <a:off x="4444086" y="2829473"/>
              <a:ext cx="14618" cy="142570"/>
            </p14:xfrm>
          </p:contentPart>
        </mc:Choice>
        <mc:Fallback xmlns="">
          <p:pic>
            <p:nvPicPr>
              <p:cNvPr id="86" name="墨迹 85"/>
            </p:nvPicPr>
            <p:blipFill>
              <a:blip/>
            </p:blipFill>
            <p:spPr>
              <a:xfrm>
                <a:off x="4444086" y="2829473"/>
                <a:ext cx="14618" cy="14257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7" name="墨迹 86"/>
              <p14:cNvContentPartPr/>
              <p14:nvPr/>
            </p14:nvContentPartPr>
            <p14:xfrm>
              <a:off x="4473323" y="2893447"/>
              <a:ext cx="113295" cy="96874"/>
            </p14:xfrm>
          </p:contentPart>
        </mc:Choice>
        <mc:Fallback xmlns="">
          <p:pic>
            <p:nvPicPr>
              <p:cNvPr id="87" name="墨迹 86"/>
            </p:nvPicPr>
            <p:blipFill>
              <a:blip/>
            </p:blipFill>
            <p:spPr>
              <a:xfrm>
                <a:off x="4473323" y="2893447"/>
                <a:ext cx="113295" cy="96874"/>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8" name="墨迹 87"/>
              <p14:cNvContentPartPr/>
              <p14:nvPr/>
            </p14:nvContentPartPr>
            <p14:xfrm>
              <a:off x="3919640" y="2354238"/>
              <a:ext cx="202834" cy="107157"/>
            </p14:xfrm>
          </p:contentPart>
        </mc:Choice>
        <mc:Fallback xmlns="">
          <p:pic>
            <p:nvPicPr>
              <p:cNvPr id="88" name="墨迹 87"/>
            </p:nvPicPr>
            <p:blipFill>
              <a:blip/>
            </p:blipFill>
            <p:spPr>
              <a:xfrm>
                <a:off x="3919640" y="2354238"/>
                <a:ext cx="202834" cy="107157"/>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9" name="墨迹 88"/>
              <p14:cNvContentPartPr/>
              <p14:nvPr/>
            </p14:nvContentPartPr>
            <p14:xfrm>
              <a:off x="4198080" y="2361550"/>
              <a:ext cx="267934" cy="107841"/>
            </p14:xfrm>
          </p:contentPart>
        </mc:Choice>
        <mc:Fallback xmlns="">
          <p:pic>
            <p:nvPicPr>
              <p:cNvPr id="89" name="墨迹 88"/>
            </p:nvPicPr>
            <p:blipFill>
              <a:blip/>
            </p:blipFill>
            <p:spPr>
              <a:xfrm>
                <a:off x="4198080" y="2361550"/>
                <a:ext cx="267934" cy="107841"/>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0" name="墨迹 89"/>
              <p14:cNvContentPartPr/>
              <p14:nvPr/>
            </p14:nvContentPartPr>
            <p14:xfrm>
              <a:off x="4553726" y="2288437"/>
              <a:ext cx="10964" cy="157192"/>
            </p14:xfrm>
          </p:contentPart>
        </mc:Choice>
        <mc:Fallback xmlns="">
          <p:pic>
            <p:nvPicPr>
              <p:cNvPr id="90" name="墨迹 89"/>
            </p:nvPicPr>
            <p:blipFill>
              <a:blip/>
            </p:blipFill>
            <p:spPr>
              <a:xfrm>
                <a:off x="4553726" y="2288437"/>
                <a:ext cx="10964" cy="157192"/>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1" name="墨迹 90"/>
              <p14:cNvContentPartPr/>
              <p14:nvPr/>
            </p14:nvContentPartPr>
            <p14:xfrm>
              <a:off x="4517179" y="2317682"/>
              <a:ext cx="87712" cy="29245"/>
            </p14:xfrm>
          </p:contentPart>
        </mc:Choice>
        <mc:Fallback xmlns="">
          <p:pic>
            <p:nvPicPr>
              <p:cNvPr id="91" name="墨迹 90"/>
            </p:nvPicPr>
            <p:blipFill>
              <a:blip/>
            </p:blipFill>
            <p:spPr>
              <a:xfrm>
                <a:off x="4517179" y="2317682"/>
                <a:ext cx="87712" cy="2924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2" name="墨迹 91"/>
              <p14:cNvContentPartPr/>
              <p14:nvPr/>
            </p14:nvContentPartPr>
            <p14:xfrm>
              <a:off x="4670676" y="2281125"/>
              <a:ext cx="193698" cy="128862"/>
            </p14:xfrm>
          </p:contentPart>
        </mc:Choice>
        <mc:Fallback xmlns="">
          <p:pic>
            <p:nvPicPr>
              <p:cNvPr id="92" name="墨迹 91"/>
            </p:nvPicPr>
            <p:blipFill>
              <a:blip/>
            </p:blipFill>
            <p:spPr>
              <a:xfrm>
                <a:off x="4670676" y="2281125"/>
                <a:ext cx="193698" cy="128862"/>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3" name="墨迹 92"/>
              <p14:cNvContentPartPr/>
              <p14:nvPr/>
            </p14:nvContentPartPr>
            <p14:xfrm>
              <a:off x="4977669" y="2237258"/>
              <a:ext cx="3654" cy="157193"/>
            </p14:xfrm>
          </p:contentPart>
        </mc:Choice>
        <mc:Fallback xmlns="">
          <p:pic>
            <p:nvPicPr>
              <p:cNvPr id="93" name="墨迹 92"/>
            </p:nvPicPr>
            <p:blipFill>
              <a:blip/>
            </p:blipFill>
            <p:spPr>
              <a:xfrm>
                <a:off x="4977669" y="2237258"/>
                <a:ext cx="3654" cy="157193"/>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4" name="墨迹 93"/>
              <p14:cNvContentPartPr/>
              <p14:nvPr/>
            </p14:nvContentPartPr>
            <p14:xfrm>
              <a:off x="5138474" y="2259191"/>
              <a:ext cx="105986" cy="21934"/>
            </p14:xfrm>
          </p:contentPart>
        </mc:Choice>
        <mc:Fallback xmlns="">
          <p:pic>
            <p:nvPicPr>
              <p:cNvPr id="94" name="墨迹 93"/>
            </p:nvPicPr>
            <p:blipFill>
              <a:blip/>
            </p:blipFill>
            <p:spPr>
              <a:xfrm>
                <a:off x="5138474" y="2259191"/>
                <a:ext cx="105986" cy="21934"/>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5" name="墨迹 94"/>
              <p14:cNvContentPartPr/>
              <p14:nvPr/>
            </p14:nvContentPartPr>
            <p14:xfrm>
              <a:off x="5189640" y="2251880"/>
              <a:ext cx="7309" cy="102358"/>
            </p14:xfrm>
          </p:contentPart>
        </mc:Choice>
        <mc:Fallback xmlns="">
          <p:pic>
            <p:nvPicPr>
              <p:cNvPr id="95" name="墨迹 94"/>
            </p:nvPicPr>
            <p:blipFill>
              <a:blip/>
            </p:blipFill>
            <p:spPr>
              <a:xfrm>
                <a:off x="5189640" y="2251880"/>
                <a:ext cx="7309" cy="102358"/>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6" name="墨迹 95"/>
              <p14:cNvContentPartPr/>
              <p14:nvPr/>
            </p14:nvContentPartPr>
            <p14:xfrm>
              <a:off x="5367577" y="2266503"/>
              <a:ext cx="231387" cy="137087"/>
            </p14:xfrm>
          </p:contentPart>
        </mc:Choice>
        <mc:Fallback xmlns="">
          <p:pic>
            <p:nvPicPr>
              <p:cNvPr id="96" name="墨迹 95"/>
            </p:nvPicPr>
            <p:blipFill>
              <a:blip/>
            </p:blipFill>
            <p:spPr>
              <a:xfrm>
                <a:off x="5367577" y="2266503"/>
                <a:ext cx="231387" cy="137087"/>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7" name="墨迹 96"/>
              <p14:cNvContentPartPr/>
              <p14:nvPr/>
            </p14:nvContentPartPr>
            <p14:xfrm>
              <a:off x="5642820" y="2266503"/>
              <a:ext cx="252172" cy="111954"/>
            </p14:xfrm>
          </p:contentPart>
        </mc:Choice>
        <mc:Fallback xmlns="">
          <p:pic>
            <p:nvPicPr>
              <p:cNvPr id="97" name="墨迹 96"/>
            </p:nvPicPr>
            <p:blipFill>
              <a:blip/>
            </p:blipFill>
            <p:spPr>
              <a:xfrm>
                <a:off x="5642820" y="2266503"/>
                <a:ext cx="252172" cy="111954"/>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8" name="墨迹 97"/>
              <p14:cNvContentPartPr/>
              <p14:nvPr/>
            </p14:nvContentPartPr>
            <p14:xfrm>
              <a:off x="6008287" y="2186307"/>
              <a:ext cx="360" cy="208143"/>
            </p14:xfrm>
          </p:contentPart>
        </mc:Choice>
        <mc:Fallback xmlns="">
          <p:pic>
            <p:nvPicPr>
              <p:cNvPr id="98" name="墨迹 97"/>
            </p:nvPicPr>
            <p:blipFill>
              <a:blip/>
            </p:blipFill>
            <p:spPr>
              <a:xfrm>
                <a:off x="6008287" y="2186307"/>
                <a:ext cx="360" cy="208143"/>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9" name="墨迹 98"/>
              <p14:cNvContentPartPr/>
              <p14:nvPr/>
            </p14:nvContentPartPr>
            <p14:xfrm>
              <a:off x="5949812" y="2251880"/>
              <a:ext cx="116950" cy="4798"/>
            </p14:xfrm>
          </p:contentPart>
        </mc:Choice>
        <mc:Fallback xmlns="">
          <p:pic>
            <p:nvPicPr>
              <p:cNvPr id="99" name="墨迹 98"/>
            </p:nvPicPr>
            <p:blipFill>
              <a:blip/>
            </p:blipFill>
            <p:spPr>
              <a:xfrm>
                <a:off x="5949812" y="2251880"/>
                <a:ext cx="116950" cy="4798"/>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0" name="墨迹 99"/>
              <p14:cNvContentPartPr/>
              <p14:nvPr/>
            </p14:nvContentPartPr>
            <p14:xfrm>
              <a:off x="6103309" y="2225377"/>
              <a:ext cx="116950" cy="140514"/>
            </p14:xfrm>
          </p:contentPart>
        </mc:Choice>
        <mc:Fallback xmlns="">
          <p:pic>
            <p:nvPicPr>
              <p:cNvPr id="100" name="墨迹 99"/>
            </p:nvPicPr>
            <p:blipFill>
              <a:blip/>
            </p:blipFill>
            <p:spPr>
              <a:xfrm>
                <a:off x="6103309" y="2225377"/>
                <a:ext cx="116950" cy="140514"/>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1" name="墨迹 100"/>
              <p14:cNvContentPartPr/>
              <p14:nvPr/>
            </p14:nvContentPartPr>
            <p14:xfrm>
              <a:off x="6249496" y="2183794"/>
              <a:ext cx="84057" cy="147825"/>
            </p14:xfrm>
          </p:contentPart>
        </mc:Choice>
        <mc:Fallback xmlns="">
          <p:pic>
            <p:nvPicPr>
              <p:cNvPr id="101" name="墨迹 100"/>
            </p:nvPicPr>
            <p:blipFill>
              <a:blip/>
            </p:blipFill>
            <p:spPr>
              <a:xfrm>
                <a:off x="6249496" y="2183794"/>
                <a:ext cx="84057" cy="14782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2" name="墨迹 101"/>
              <p14:cNvContentPartPr/>
              <p14:nvPr/>
            </p14:nvContentPartPr>
            <p14:xfrm>
              <a:off x="6410302" y="2105654"/>
              <a:ext cx="84057" cy="141200"/>
            </p14:xfrm>
          </p:contentPart>
        </mc:Choice>
        <mc:Fallback xmlns="">
          <p:pic>
            <p:nvPicPr>
              <p:cNvPr id="102" name="墨迹 101"/>
            </p:nvPicPr>
            <p:blipFill>
              <a:blip/>
            </p:blipFill>
            <p:spPr>
              <a:xfrm>
                <a:off x="6410302" y="2105654"/>
                <a:ext cx="84057" cy="1412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3" name="墨迹 102"/>
              <p14:cNvContentPartPr/>
              <p14:nvPr/>
            </p14:nvContentPartPr>
            <p14:xfrm>
              <a:off x="6490705" y="2200701"/>
              <a:ext cx="76748" cy="31530"/>
            </p14:xfrm>
          </p:contentPart>
        </mc:Choice>
        <mc:Fallback xmlns="">
          <p:pic>
            <p:nvPicPr>
              <p:cNvPr id="103" name="墨迹 102"/>
            </p:nvPicPr>
            <p:blipFill>
              <a:blip/>
            </p:blipFill>
            <p:spPr>
              <a:xfrm>
                <a:off x="6490705" y="2200701"/>
                <a:ext cx="76748" cy="3153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4" name="墨迹 103"/>
              <p14:cNvContentPartPr/>
              <p14:nvPr/>
            </p14:nvContentPartPr>
            <p14:xfrm>
              <a:off x="4020143" y="4863842"/>
              <a:ext cx="306993" cy="195577"/>
            </p14:xfrm>
          </p:contentPart>
        </mc:Choice>
        <mc:Fallback xmlns="">
          <p:pic>
            <p:nvPicPr>
              <p:cNvPr id="104" name="墨迹 103"/>
            </p:nvPicPr>
            <p:blipFill>
              <a:blip/>
            </p:blipFill>
            <p:spPr>
              <a:xfrm>
                <a:off x="4020143" y="4863842"/>
                <a:ext cx="306993" cy="195577"/>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5" name="墨迹 104"/>
              <p14:cNvContentPartPr/>
              <p14:nvPr/>
            </p14:nvContentPartPr>
            <p14:xfrm>
              <a:off x="4385611" y="4891260"/>
              <a:ext cx="244863" cy="168160"/>
            </p14:xfrm>
          </p:contentPart>
        </mc:Choice>
        <mc:Fallback xmlns="">
          <p:pic>
            <p:nvPicPr>
              <p:cNvPr id="105" name="墨迹 104"/>
            </p:nvPicPr>
            <p:blipFill>
              <a:blip/>
            </p:blipFill>
            <p:spPr>
              <a:xfrm>
                <a:off x="4385611" y="4891260"/>
                <a:ext cx="244863" cy="16816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6" name="墨迹 105"/>
              <p14:cNvContentPartPr/>
              <p14:nvPr/>
            </p14:nvContentPartPr>
            <p14:xfrm>
              <a:off x="4773007" y="4908395"/>
              <a:ext cx="105985" cy="26732"/>
            </p14:xfrm>
          </p:contentPart>
        </mc:Choice>
        <mc:Fallback xmlns="">
          <p:pic>
            <p:nvPicPr>
              <p:cNvPr id="106" name="墨迹 105"/>
            </p:nvPicPr>
            <p:blipFill>
              <a:blip/>
            </p:blipFill>
            <p:spPr>
              <a:xfrm>
                <a:off x="4773007" y="4908395"/>
                <a:ext cx="105985" cy="26732"/>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7" name="墨迹 106"/>
              <p14:cNvContentPartPr/>
              <p14:nvPr/>
            </p14:nvContentPartPr>
            <p14:xfrm>
              <a:off x="4804757" y="4832769"/>
              <a:ext cx="26725" cy="226651"/>
            </p14:xfrm>
          </p:contentPart>
        </mc:Choice>
        <mc:Fallback xmlns="">
          <p:pic>
            <p:nvPicPr>
              <p:cNvPr id="107" name="墨迹 106"/>
            </p:nvPicPr>
            <p:blipFill>
              <a:blip/>
            </p:blipFill>
            <p:spPr>
              <a:xfrm>
                <a:off x="4804757" y="4832769"/>
                <a:ext cx="26725" cy="226651"/>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8" name="墨迹 107"/>
              <p14:cNvContentPartPr/>
              <p14:nvPr/>
            </p14:nvContentPartPr>
            <p14:xfrm>
              <a:off x="4926503" y="4832769"/>
              <a:ext cx="186389" cy="192150"/>
            </p14:xfrm>
          </p:contentPart>
        </mc:Choice>
        <mc:Fallback xmlns="">
          <p:pic>
            <p:nvPicPr>
              <p:cNvPr id="108" name="墨迹 107"/>
            </p:nvPicPr>
            <p:blipFill>
              <a:blip/>
            </p:blipFill>
            <p:spPr>
              <a:xfrm>
                <a:off x="4926503" y="4832769"/>
                <a:ext cx="186389" cy="1921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9" name="墨迹 108"/>
              <p14:cNvContentPartPr/>
              <p14:nvPr/>
            </p14:nvContentPartPr>
            <p14:xfrm>
              <a:off x="4129784" y="5147155"/>
              <a:ext cx="120604" cy="160849"/>
            </p14:xfrm>
          </p:contentPart>
        </mc:Choice>
        <mc:Fallback xmlns="">
          <p:pic>
            <p:nvPicPr>
              <p:cNvPr id="109" name="墨迹 108"/>
            </p:nvPicPr>
            <p:blipFill>
              <a:blip/>
            </p:blipFill>
            <p:spPr>
              <a:xfrm>
                <a:off x="4129784" y="5147155"/>
                <a:ext cx="120604" cy="160849"/>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10" name="墨迹 109"/>
              <p14:cNvContentPartPr/>
              <p14:nvPr/>
            </p14:nvContentPartPr>
            <p14:xfrm>
              <a:off x="4297899" y="5180056"/>
              <a:ext cx="120604" cy="102358"/>
            </p14:xfrm>
          </p:contentPart>
        </mc:Choice>
        <mc:Fallback xmlns="">
          <p:pic>
            <p:nvPicPr>
              <p:cNvPr id="110" name="墨迹 109"/>
            </p:nvPicPr>
            <p:blipFill>
              <a:blip/>
            </p:blipFill>
            <p:spPr>
              <a:xfrm>
                <a:off x="4297899" y="5180056"/>
                <a:ext cx="120604" cy="102358"/>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11" name="墨迹 110"/>
              <p14:cNvContentPartPr/>
              <p14:nvPr/>
            </p14:nvContentPartPr>
            <p14:xfrm>
              <a:off x="4466014" y="5141672"/>
              <a:ext cx="241209" cy="148739"/>
            </p14:xfrm>
          </p:contentPart>
        </mc:Choice>
        <mc:Fallback xmlns="">
          <p:pic>
            <p:nvPicPr>
              <p:cNvPr id="111" name="墨迹 110"/>
            </p:nvPicPr>
            <p:blipFill>
              <a:blip/>
            </p:blipFill>
            <p:spPr>
              <a:xfrm>
                <a:off x="4466014" y="5141672"/>
                <a:ext cx="241209" cy="148739"/>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2" name="墨迹 111"/>
              <p14:cNvContentPartPr/>
              <p14:nvPr/>
            </p14:nvContentPartPr>
            <p14:xfrm>
              <a:off x="4831482" y="5120652"/>
              <a:ext cx="127913" cy="221167"/>
            </p14:xfrm>
          </p:contentPart>
        </mc:Choice>
        <mc:Fallback xmlns="">
          <p:pic>
            <p:nvPicPr>
              <p:cNvPr id="112" name="墨迹 111"/>
            </p:nvPicPr>
            <p:blipFill>
              <a:blip/>
            </p:blipFill>
            <p:spPr>
              <a:xfrm>
                <a:off x="4831482" y="5120652"/>
                <a:ext cx="127913" cy="221167"/>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3" name="墨迹 112"/>
              <p14:cNvContentPartPr/>
              <p14:nvPr/>
            </p14:nvContentPartPr>
            <p14:xfrm>
              <a:off x="5094618" y="5117910"/>
              <a:ext cx="7309" cy="201061"/>
            </p14:xfrm>
          </p:contentPart>
        </mc:Choice>
        <mc:Fallback xmlns="">
          <p:pic>
            <p:nvPicPr>
              <p:cNvPr id="113" name="墨迹 112"/>
            </p:nvPicPr>
            <p:blipFill>
              <a:blip/>
            </p:blipFill>
            <p:spPr>
              <a:xfrm>
                <a:off x="5094618" y="5117910"/>
                <a:ext cx="7309" cy="201061"/>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9" name="墨迹 118"/>
              <p14:cNvContentPartPr/>
              <p14:nvPr/>
            </p14:nvContentPartPr>
            <p14:xfrm>
              <a:off x="1032446" y="2441974"/>
              <a:ext cx="809510" cy="1411081"/>
            </p14:xfrm>
          </p:contentPart>
        </mc:Choice>
        <mc:Fallback xmlns="">
          <p:pic>
            <p:nvPicPr>
              <p:cNvPr id="119" name="墨迹 118"/>
            </p:nvPicPr>
            <p:blipFill>
              <a:blip/>
            </p:blipFill>
            <p:spPr>
              <a:xfrm>
                <a:off x="1032446" y="2441974"/>
                <a:ext cx="809510" cy="1411081"/>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20" name="墨迹 119"/>
              <p14:cNvContentPartPr/>
              <p14:nvPr/>
            </p14:nvContentPartPr>
            <p14:xfrm>
              <a:off x="1629985" y="2371374"/>
              <a:ext cx="131569" cy="107156"/>
            </p14:xfrm>
          </p:contentPart>
        </mc:Choice>
        <mc:Fallback xmlns="">
          <p:pic>
            <p:nvPicPr>
              <p:cNvPr id="120" name="墨迹 119"/>
            </p:nvPicPr>
            <p:blipFill>
              <a:blip/>
            </p:blipFill>
            <p:spPr>
              <a:xfrm>
                <a:off x="1629985" y="2371374"/>
                <a:ext cx="131569" cy="107156"/>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30" name="墨迹 129"/>
              <p14:cNvContentPartPr/>
              <p14:nvPr/>
            </p14:nvContentPartPr>
            <p14:xfrm>
              <a:off x="4173640" y="5362153"/>
              <a:ext cx="73093" cy="143256"/>
            </p14:xfrm>
          </p:contentPart>
        </mc:Choice>
        <mc:Fallback xmlns="">
          <p:pic>
            <p:nvPicPr>
              <p:cNvPr id="130" name="墨迹 129"/>
            </p:nvPicPr>
            <p:blipFill>
              <a:blip/>
            </p:blipFill>
            <p:spPr>
              <a:xfrm>
                <a:off x="4173640" y="5362153"/>
                <a:ext cx="73093" cy="143256"/>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31" name="墨迹 130"/>
              <p14:cNvContentPartPr/>
              <p14:nvPr/>
            </p14:nvContentPartPr>
            <p14:xfrm>
              <a:off x="4305208" y="5366494"/>
              <a:ext cx="54820" cy="121322"/>
            </p14:xfrm>
          </p:contentPart>
        </mc:Choice>
        <mc:Fallback xmlns="">
          <p:pic>
            <p:nvPicPr>
              <p:cNvPr id="131" name="墨迹 130"/>
            </p:nvPicPr>
            <p:blipFill>
              <a:blip/>
            </p:blipFill>
            <p:spPr>
              <a:xfrm>
                <a:off x="4305208" y="5366494"/>
                <a:ext cx="54820" cy="121322"/>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32" name="墨迹 131"/>
              <p14:cNvContentPartPr/>
              <p14:nvPr/>
            </p14:nvContentPartPr>
            <p14:xfrm>
              <a:off x="4431980" y="5361925"/>
              <a:ext cx="85200" cy="194663"/>
            </p14:xfrm>
          </p:contentPart>
        </mc:Choice>
        <mc:Fallback xmlns="">
          <p:pic>
            <p:nvPicPr>
              <p:cNvPr id="132" name="墨迹 131"/>
            </p:nvPicPr>
            <p:blipFill>
              <a:blip/>
            </p:blipFill>
            <p:spPr>
              <a:xfrm>
                <a:off x="4431980" y="5361925"/>
                <a:ext cx="85200" cy="194663"/>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33" name="墨迹 132"/>
              <p14:cNvContentPartPr/>
              <p14:nvPr/>
            </p14:nvContentPartPr>
            <p14:xfrm>
              <a:off x="4480633" y="5454230"/>
              <a:ext cx="80403" cy="80424"/>
            </p14:xfrm>
          </p:contentPart>
        </mc:Choice>
        <mc:Fallback xmlns="">
          <p:pic>
            <p:nvPicPr>
              <p:cNvPr id="133" name="墨迹 132"/>
            </p:nvPicPr>
            <p:blipFill>
              <a:blip/>
            </p:blipFill>
            <p:spPr>
              <a:xfrm>
                <a:off x="4480633" y="5454230"/>
                <a:ext cx="80403" cy="80424"/>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34" name="墨迹 133"/>
              <p14:cNvContentPartPr/>
              <p14:nvPr/>
            </p14:nvContentPartPr>
            <p14:xfrm>
              <a:off x="4648748" y="5424071"/>
              <a:ext cx="102330" cy="172958"/>
            </p14:xfrm>
          </p:contentPart>
        </mc:Choice>
        <mc:Fallback xmlns="">
          <p:pic>
            <p:nvPicPr>
              <p:cNvPr id="134" name="墨迹 133"/>
            </p:nvPicPr>
            <p:blipFill>
              <a:blip/>
            </p:blipFill>
            <p:spPr>
              <a:xfrm>
                <a:off x="4648748" y="5424071"/>
                <a:ext cx="102330" cy="172958"/>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35" name="墨迹 134"/>
              <p14:cNvContentPartPr/>
              <p14:nvPr/>
            </p14:nvContentPartPr>
            <p14:xfrm>
              <a:off x="4827827" y="5446004"/>
              <a:ext cx="78576" cy="158107"/>
            </p14:xfrm>
          </p:contentPart>
        </mc:Choice>
        <mc:Fallback xmlns="">
          <p:pic>
            <p:nvPicPr>
              <p:cNvPr id="135" name="墨迹 134"/>
            </p:nvPicPr>
            <p:blipFill>
              <a:blip/>
            </p:blipFill>
            <p:spPr>
              <a:xfrm>
                <a:off x="4827827" y="5446004"/>
                <a:ext cx="78576" cy="158107"/>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36" name="墨迹 135"/>
              <p14:cNvContentPartPr/>
              <p14:nvPr/>
            </p14:nvContentPartPr>
            <p14:xfrm>
              <a:off x="4977669" y="5463369"/>
              <a:ext cx="360" cy="137087"/>
            </p14:xfrm>
          </p:contentPart>
        </mc:Choice>
        <mc:Fallback xmlns="">
          <p:pic>
            <p:nvPicPr>
              <p:cNvPr id="136" name="墨迹 135"/>
            </p:nvPicPr>
            <p:blipFill>
              <a:blip/>
            </p:blipFill>
            <p:spPr>
              <a:xfrm>
                <a:off x="4977669" y="5463369"/>
                <a:ext cx="360" cy="137087"/>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37" name="墨迹 136"/>
              <p14:cNvContentPartPr/>
              <p14:nvPr/>
            </p14:nvContentPartPr>
            <p14:xfrm>
              <a:off x="4984978" y="5420186"/>
              <a:ext cx="102331" cy="143713"/>
            </p14:xfrm>
          </p:contentPart>
        </mc:Choice>
        <mc:Fallback xmlns="">
          <p:pic>
            <p:nvPicPr>
              <p:cNvPr id="137" name="墨迹 136"/>
            </p:nvPicPr>
            <p:blipFill>
              <a:blip/>
            </p:blipFill>
            <p:spPr>
              <a:xfrm>
                <a:off x="4984978" y="5420186"/>
                <a:ext cx="102331" cy="143713"/>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38" name="墨迹 137"/>
              <p14:cNvContentPartPr/>
              <p14:nvPr/>
            </p14:nvContentPartPr>
            <p14:xfrm>
              <a:off x="5153093" y="5439607"/>
              <a:ext cx="80403" cy="131603"/>
            </p14:xfrm>
          </p:contentPart>
        </mc:Choice>
        <mc:Fallback xmlns="">
          <p:pic>
            <p:nvPicPr>
              <p:cNvPr id="138" name="墨迹 137"/>
            </p:nvPicPr>
            <p:blipFill>
              <a:blip/>
            </p:blipFill>
            <p:spPr>
              <a:xfrm>
                <a:off x="5153093" y="5439607"/>
                <a:ext cx="80403" cy="131603"/>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39" name="墨迹 138"/>
              <p14:cNvContentPartPr/>
              <p14:nvPr/>
            </p14:nvContentPartPr>
            <p14:xfrm>
              <a:off x="4132296" y="5680880"/>
              <a:ext cx="114437" cy="172729"/>
            </p14:xfrm>
          </p:contentPart>
        </mc:Choice>
        <mc:Fallback xmlns="">
          <p:pic>
            <p:nvPicPr>
              <p:cNvPr id="139" name="墨迹 138"/>
            </p:nvPicPr>
            <p:blipFill>
              <a:blip/>
            </p:blipFill>
            <p:spPr>
              <a:xfrm>
                <a:off x="4132296" y="5680880"/>
                <a:ext cx="114437" cy="172729"/>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40" name="墨迹 139"/>
              <p14:cNvContentPartPr/>
              <p14:nvPr/>
            </p14:nvContentPartPr>
            <p14:xfrm>
              <a:off x="4290589" y="5702814"/>
              <a:ext cx="87713" cy="172501"/>
            </p14:xfrm>
          </p:contentPart>
        </mc:Choice>
        <mc:Fallback xmlns="">
          <p:pic>
            <p:nvPicPr>
              <p:cNvPr id="140" name="墨迹 139"/>
            </p:nvPicPr>
            <p:blipFill>
              <a:blip/>
            </p:blipFill>
            <p:spPr>
              <a:xfrm>
                <a:off x="4290589" y="5702814"/>
                <a:ext cx="87713" cy="172501"/>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41" name="墨迹 140"/>
              <p14:cNvContentPartPr/>
              <p14:nvPr/>
            </p14:nvContentPartPr>
            <p14:xfrm>
              <a:off x="4495251" y="5695502"/>
              <a:ext cx="87712" cy="204717"/>
            </p14:xfrm>
          </p:contentPart>
        </mc:Choice>
        <mc:Fallback xmlns="">
          <p:pic>
            <p:nvPicPr>
              <p:cNvPr id="141" name="墨迹 140"/>
            </p:nvPicPr>
            <p:blipFill>
              <a:blip/>
            </p:blipFill>
            <p:spPr>
              <a:xfrm>
                <a:off x="4495251" y="5695502"/>
                <a:ext cx="87712" cy="204717"/>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42" name="墨迹 141"/>
              <p14:cNvContentPartPr/>
              <p14:nvPr/>
            </p14:nvContentPartPr>
            <p14:xfrm>
              <a:off x="4531798" y="5829619"/>
              <a:ext cx="85200" cy="110812"/>
            </p14:xfrm>
          </p:contentPart>
        </mc:Choice>
        <mc:Fallback xmlns="">
          <p:pic>
            <p:nvPicPr>
              <p:cNvPr id="142" name="墨迹 141"/>
            </p:nvPicPr>
            <p:blipFill>
              <a:blip/>
            </p:blipFill>
            <p:spPr>
              <a:xfrm>
                <a:off x="4531798" y="5829619"/>
                <a:ext cx="85200" cy="110812"/>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43" name="墨迹 142"/>
              <p14:cNvContentPartPr/>
              <p14:nvPr/>
            </p14:nvContentPartPr>
            <p14:xfrm>
              <a:off x="4721841" y="5783238"/>
              <a:ext cx="95022" cy="164962"/>
            </p14:xfrm>
          </p:contentPart>
        </mc:Choice>
        <mc:Fallback xmlns="">
          <p:pic>
            <p:nvPicPr>
              <p:cNvPr id="143" name="墨迹 142"/>
            </p:nvPicPr>
            <p:blipFill>
              <a:blip/>
            </p:blipFill>
            <p:spPr>
              <a:xfrm>
                <a:off x="4721841" y="5783238"/>
                <a:ext cx="95022" cy="164962"/>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44" name="墨迹 143"/>
              <p14:cNvContentPartPr/>
              <p14:nvPr/>
            </p14:nvContentPartPr>
            <p14:xfrm>
              <a:off x="4906402" y="5710125"/>
              <a:ext cx="67612" cy="193750"/>
            </p14:xfrm>
          </p:contentPart>
        </mc:Choice>
        <mc:Fallback xmlns="">
          <p:pic>
            <p:nvPicPr>
              <p:cNvPr id="144" name="墨迹 143"/>
            </p:nvPicPr>
            <p:blipFill>
              <a:blip/>
            </p:blipFill>
            <p:spPr>
              <a:xfrm>
                <a:off x="4906402" y="5710125"/>
                <a:ext cx="67612" cy="1937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45" name="墨迹 144"/>
              <p14:cNvContentPartPr/>
              <p14:nvPr/>
            </p14:nvContentPartPr>
            <p14:xfrm>
              <a:off x="5050762" y="5775927"/>
              <a:ext cx="360" cy="160849"/>
            </p14:xfrm>
          </p:contentPart>
        </mc:Choice>
        <mc:Fallback xmlns="">
          <p:pic>
            <p:nvPicPr>
              <p:cNvPr id="145" name="墨迹 144"/>
            </p:nvPicPr>
            <p:blipFill>
              <a:blip/>
            </p:blipFill>
            <p:spPr>
              <a:xfrm>
                <a:off x="5050762" y="5775927"/>
                <a:ext cx="360" cy="160849"/>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46" name="墨迹 145"/>
              <p14:cNvContentPartPr/>
              <p14:nvPr/>
            </p14:nvContentPartPr>
            <p14:xfrm>
              <a:off x="5050762" y="5748509"/>
              <a:ext cx="105986" cy="129776"/>
            </p14:xfrm>
          </p:contentPart>
        </mc:Choice>
        <mc:Fallback xmlns="">
          <p:pic>
            <p:nvPicPr>
              <p:cNvPr id="146" name="墨迹 145"/>
            </p:nvPicPr>
            <p:blipFill>
              <a:blip/>
            </p:blipFill>
            <p:spPr>
              <a:xfrm>
                <a:off x="5050762" y="5748509"/>
                <a:ext cx="105986" cy="129776"/>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47" name="墨迹 146"/>
              <p14:cNvContentPartPr/>
              <p14:nvPr/>
            </p14:nvContentPartPr>
            <p14:xfrm>
              <a:off x="5248115" y="5717437"/>
              <a:ext cx="25582" cy="197405"/>
            </p14:xfrm>
          </p:contentPart>
        </mc:Choice>
        <mc:Fallback xmlns="">
          <p:pic>
            <p:nvPicPr>
              <p:cNvPr id="147" name="墨迹 146"/>
            </p:nvPicPr>
            <p:blipFill>
              <a:blip/>
            </p:blipFill>
            <p:spPr>
              <a:xfrm>
                <a:off x="5248115" y="5717437"/>
                <a:ext cx="25582" cy="19740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508000" y="173355"/>
            <a:ext cx="5161280" cy="6445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508000" y="173355"/>
            <a:ext cx="5161280" cy="6445250"/>
          </a:xfrm>
          <a:prstGeom prst="rect">
            <a:avLst/>
          </a:prstGeom>
        </p:spPr>
      </p:pic>
      <mc:AlternateContent xmlns:mc="http://schemas.openxmlformats.org/markup-compatibility/2006" xmlns:p14="http://schemas.microsoft.com/office/powerpoint/2010/main">
        <mc:Choice Requires="p14">
          <p:contentPart r:id="rId3" p14:bwMode="auto">
            <p14:nvContentPartPr>
              <p14:cNvPr id="149" name="墨迹 148"/>
              <p14:cNvContentPartPr/>
              <p14:nvPr/>
            </p14:nvContentPartPr>
            <p14:xfrm>
              <a:off x="6085035" y="1294947"/>
              <a:ext cx="138764" cy="414760"/>
            </p14:xfrm>
          </p:contentPart>
        </mc:Choice>
        <mc:Fallback xmlns="">
          <p:pic>
            <p:nvPicPr>
              <p:cNvPr id="149" name="墨迹 148"/>
            </p:nvPicPr>
            <p:blipFill>
              <a:blip/>
            </p:blipFill>
            <p:spPr>
              <a:xfrm>
                <a:off x="6085035" y="1294947"/>
                <a:ext cx="138764" cy="4147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50" name="墨迹 149"/>
              <p14:cNvContentPartPr/>
              <p14:nvPr/>
            </p14:nvContentPartPr>
            <p14:xfrm>
              <a:off x="6183712" y="1292722"/>
              <a:ext cx="132768" cy="180762"/>
            </p14:xfrm>
          </p:contentPart>
        </mc:Choice>
        <mc:Fallback xmlns="">
          <p:pic>
            <p:nvPicPr>
              <p:cNvPr id="150" name="墨迹 149"/>
            </p:nvPicPr>
            <p:blipFill>
              <a:blip/>
            </p:blipFill>
            <p:spPr>
              <a:xfrm>
                <a:off x="6183712" y="1292722"/>
                <a:ext cx="132768" cy="18076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51" name="墨迹 150"/>
              <p14:cNvContentPartPr/>
              <p14:nvPr/>
            </p14:nvContentPartPr>
            <p14:xfrm>
              <a:off x="6413957" y="1298199"/>
              <a:ext cx="115122" cy="190348"/>
            </p14:xfrm>
          </p:contentPart>
        </mc:Choice>
        <mc:Fallback xmlns="">
          <p:pic>
            <p:nvPicPr>
              <p:cNvPr id="151" name="墨迹 150"/>
            </p:nvPicPr>
            <p:blipFill>
              <a:blip/>
            </p:blipFill>
            <p:spPr>
              <a:xfrm>
                <a:off x="6413957" y="1298199"/>
                <a:ext cx="115122" cy="19034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52" name="墨迹 151"/>
              <p14:cNvContentPartPr/>
              <p14:nvPr/>
            </p14:nvContentPartPr>
            <p14:xfrm>
              <a:off x="6613536" y="1161258"/>
              <a:ext cx="178679" cy="359299"/>
            </p14:xfrm>
          </p:contentPart>
        </mc:Choice>
        <mc:Fallback xmlns="">
          <p:pic>
            <p:nvPicPr>
              <p:cNvPr id="152" name="墨迹 151"/>
            </p:nvPicPr>
            <p:blipFill>
              <a:blip/>
            </p:blipFill>
            <p:spPr>
              <a:xfrm>
                <a:off x="6613536" y="1161258"/>
                <a:ext cx="178679" cy="35929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3" name="墨迹 152"/>
              <p14:cNvContentPartPr/>
              <p14:nvPr/>
            </p14:nvContentPartPr>
            <p14:xfrm>
              <a:off x="6847035" y="1417338"/>
              <a:ext cx="21928" cy="61623"/>
            </p14:xfrm>
          </p:contentPart>
        </mc:Choice>
        <mc:Fallback xmlns="">
          <p:pic>
            <p:nvPicPr>
              <p:cNvPr id="153" name="墨迹 152"/>
            </p:nvPicPr>
            <p:blipFill>
              <a:blip/>
            </p:blipFill>
            <p:spPr>
              <a:xfrm>
                <a:off x="6847035" y="1417338"/>
                <a:ext cx="21928" cy="6162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54" name="墨迹 153"/>
              <p14:cNvContentPartPr/>
              <p14:nvPr/>
            </p14:nvContentPartPr>
            <p14:xfrm>
              <a:off x="6874446" y="1309154"/>
              <a:ext cx="8222" cy="30127"/>
            </p14:xfrm>
          </p:contentPart>
        </mc:Choice>
        <mc:Fallback xmlns="">
          <p:pic>
            <p:nvPicPr>
              <p:cNvPr id="154" name="墨迹 153"/>
            </p:nvPicPr>
            <p:blipFill>
              <a:blip/>
            </p:blipFill>
            <p:spPr>
              <a:xfrm>
                <a:off x="6874446" y="1309154"/>
                <a:ext cx="8222" cy="3012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55" name="墨迹 154"/>
              <p14:cNvContentPartPr/>
              <p14:nvPr/>
            </p14:nvContentPartPr>
            <p14:xfrm>
              <a:off x="6923783" y="1395427"/>
              <a:ext cx="112382" cy="115715"/>
            </p14:xfrm>
          </p:contentPart>
        </mc:Choice>
        <mc:Fallback xmlns="">
          <p:pic>
            <p:nvPicPr>
              <p:cNvPr id="155" name="墨迹 154"/>
            </p:nvPicPr>
            <p:blipFill>
              <a:blip/>
            </p:blipFill>
            <p:spPr>
              <a:xfrm>
                <a:off x="6923783" y="1395427"/>
                <a:ext cx="112382" cy="11571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6" name="墨迹 155"/>
              <p14:cNvContentPartPr/>
              <p14:nvPr/>
            </p14:nvContentPartPr>
            <p14:xfrm>
              <a:off x="7036850" y="1333119"/>
              <a:ext cx="139106" cy="444373"/>
            </p14:xfrm>
          </p:contentPart>
        </mc:Choice>
        <mc:Fallback xmlns="">
          <p:pic>
            <p:nvPicPr>
              <p:cNvPr id="156" name="墨迹 155"/>
            </p:nvPicPr>
            <p:blipFill>
              <a:blip/>
            </p:blipFill>
            <p:spPr>
              <a:xfrm>
                <a:off x="7036850" y="1333119"/>
                <a:ext cx="139106" cy="44437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7" name="墨迹 156"/>
              <p14:cNvContentPartPr/>
              <p14:nvPr/>
            </p14:nvContentPartPr>
            <p14:xfrm>
              <a:off x="7340417" y="1373345"/>
              <a:ext cx="296029" cy="168951"/>
            </p14:xfrm>
          </p:contentPart>
        </mc:Choice>
        <mc:Fallback xmlns="">
          <p:pic>
            <p:nvPicPr>
              <p:cNvPr id="157" name="墨迹 156"/>
            </p:nvPicPr>
            <p:blipFill>
              <a:blip/>
            </p:blipFill>
            <p:spPr>
              <a:xfrm>
                <a:off x="7340417" y="1373345"/>
                <a:ext cx="296029" cy="16895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58" name="墨迹 157"/>
              <p14:cNvContentPartPr/>
              <p14:nvPr/>
            </p14:nvContentPartPr>
            <p14:xfrm>
              <a:off x="7732381" y="1418707"/>
              <a:ext cx="30151" cy="98598"/>
            </p14:xfrm>
          </p:contentPart>
        </mc:Choice>
        <mc:Fallback xmlns="">
          <p:pic>
            <p:nvPicPr>
              <p:cNvPr id="158" name="墨迹 157"/>
            </p:nvPicPr>
            <p:blipFill>
              <a:blip/>
            </p:blipFill>
            <p:spPr>
              <a:xfrm>
                <a:off x="7732381" y="1418707"/>
                <a:ext cx="30151" cy="9859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9" name="墨迹 158"/>
              <p14:cNvContentPartPr/>
              <p14:nvPr/>
            </p14:nvContentPartPr>
            <p14:xfrm>
              <a:off x="7787201" y="1295460"/>
              <a:ext cx="70003" cy="39973"/>
            </p14:xfrm>
          </p:contentPart>
        </mc:Choice>
        <mc:Fallback xmlns="">
          <p:pic>
            <p:nvPicPr>
              <p:cNvPr id="159" name="墨迹 158"/>
            </p:nvPicPr>
            <p:blipFill>
              <a:blip/>
            </p:blipFill>
            <p:spPr>
              <a:xfrm>
                <a:off x="7787201" y="1295460"/>
                <a:ext cx="70003" cy="3997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0" name="墨迹 159"/>
              <p14:cNvContentPartPr/>
              <p14:nvPr/>
            </p14:nvContentPartPr>
            <p14:xfrm>
              <a:off x="7866690" y="1376255"/>
              <a:ext cx="189130" cy="220475"/>
            </p14:xfrm>
          </p:contentPart>
        </mc:Choice>
        <mc:Fallback xmlns="">
          <p:pic>
            <p:nvPicPr>
              <p:cNvPr id="160" name="墨迹 159"/>
            </p:nvPicPr>
            <p:blipFill>
              <a:blip/>
            </p:blipFill>
            <p:spPr>
              <a:xfrm>
                <a:off x="7866690" y="1376255"/>
                <a:ext cx="189130" cy="22047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2" name="墨迹 171"/>
              <p14:cNvContentPartPr/>
              <p14:nvPr/>
            </p14:nvContentPartPr>
            <p14:xfrm>
              <a:off x="2809532" y="2629265"/>
              <a:ext cx="70003" cy="39973"/>
            </p14:xfrm>
          </p:contentPart>
        </mc:Choice>
        <mc:Fallback xmlns="">
          <p:pic>
            <p:nvPicPr>
              <p:cNvPr id="172" name="墨迹 171"/>
            </p:nvPicPr>
            <p:blipFill>
              <a:blip/>
            </p:blipFill>
            <p:spPr>
              <a:xfrm>
                <a:off x="2809532" y="2629265"/>
                <a:ext cx="70003" cy="3997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3" name="墨迹 172"/>
              <p14:cNvContentPartPr/>
              <p14:nvPr/>
            </p14:nvContentPartPr>
            <p14:xfrm>
              <a:off x="2935618" y="2590921"/>
              <a:ext cx="70003" cy="39973"/>
            </p14:xfrm>
          </p:contentPart>
        </mc:Choice>
        <mc:Fallback xmlns="">
          <p:pic>
            <p:nvPicPr>
              <p:cNvPr id="173" name="墨迹 172"/>
            </p:nvPicPr>
            <p:blipFill>
              <a:blip/>
            </p:blipFill>
            <p:spPr>
              <a:xfrm>
                <a:off x="2935618" y="2590921"/>
                <a:ext cx="70003" cy="3997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4" name="墨迹 173"/>
              <p14:cNvContentPartPr/>
              <p14:nvPr/>
            </p14:nvContentPartPr>
            <p14:xfrm>
              <a:off x="3048000" y="2569011"/>
              <a:ext cx="70002" cy="39973"/>
            </p14:xfrm>
          </p:contentPart>
        </mc:Choice>
        <mc:Fallback xmlns="">
          <p:pic>
            <p:nvPicPr>
              <p:cNvPr id="174" name="墨迹 173"/>
            </p:nvPicPr>
            <p:blipFill>
              <a:blip/>
            </p:blipFill>
            <p:spPr>
              <a:xfrm>
                <a:off x="3048000" y="2569011"/>
                <a:ext cx="70002" cy="3997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5" name="墨迹 174"/>
              <p14:cNvContentPartPr/>
              <p14:nvPr/>
            </p14:nvContentPartPr>
            <p14:xfrm>
              <a:off x="3083633" y="2547100"/>
              <a:ext cx="70003" cy="39973"/>
            </p14:xfrm>
          </p:contentPart>
        </mc:Choice>
        <mc:Fallback xmlns="">
          <p:pic>
            <p:nvPicPr>
              <p:cNvPr id="175" name="墨迹 174"/>
            </p:nvPicPr>
            <p:blipFill>
              <a:blip/>
            </p:blipFill>
            <p:spPr>
              <a:xfrm>
                <a:off x="3083633" y="2547100"/>
                <a:ext cx="70003" cy="3997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6" name="墨迹 175"/>
              <p14:cNvContentPartPr/>
              <p14:nvPr/>
            </p14:nvContentPartPr>
            <p14:xfrm>
              <a:off x="3015108" y="2483936"/>
              <a:ext cx="98676" cy="35776"/>
            </p14:xfrm>
          </p:contentPart>
        </mc:Choice>
        <mc:Fallback xmlns="">
          <p:pic>
            <p:nvPicPr>
              <p:cNvPr id="176" name="墨迹 175"/>
            </p:nvPicPr>
            <p:blipFill>
              <a:blip/>
            </p:blipFill>
            <p:spPr>
              <a:xfrm>
                <a:off x="3015108" y="2483936"/>
                <a:ext cx="98676" cy="3577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7" name="墨迹 176"/>
              <p14:cNvContentPartPr/>
              <p14:nvPr/>
            </p14:nvContentPartPr>
            <p14:xfrm>
              <a:off x="3138453" y="2552578"/>
              <a:ext cx="70002" cy="39973"/>
            </p14:xfrm>
          </p:contentPart>
        </mc:Choice>
        <mc:Fallback xmlns="">
          <p:pic>
            <p:nvPicPr>
              <p:cNvPr id="177" name="墨迹 176"/>
            </p:nvPicPr>
            <p:blipFill>
              <a:blip/>
            </p:blipFill>
            <p:spPr>
              <a:xfrm>
                <a:off x="3138453" y="2552578"/>
                <a:ext cx="70002" cy="3997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8" name="墨迹 177"/>
              <p14:cNvContentPartPr/>
              <p14:nvPr/>
            </p14:nvContentPartPr>
            <p14:xfrm>
              <a:off x="3105561" y="2618309"/>
              <a:ext cx="70002" cy="39974"/>
            </p14:xfrm>
          </p:contentPart>
        </mc:Choice>
        <mc:Fallback xmlns="">
          <p:pic>
            <p:nvPicPr>
              <p:cNvPr id="178" name="墨迹 177"/>
            </p:nvPicPr>
            <p:blipFill>
              <a:blip/>
            </p:blipFill>
            <p:spPr>
              <a:xfrm>
                <a:off x="3105561" y="2618309"/>
                <a:ext cx="70002" cy="3997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9" name="墨迹 178"/>
              <p14:cNvContentPartPr/>
              <p14:nvPr/>
            </p14:nvContentPartPr>
            <p14:xfrm>
              <a:off x="2790345" y="2634742"/>
              <a:ext cx="345367" cy="21911"/>
            </p14:xfrm>
          </p:contentPart>
        </mc:Choice>
        <mc:Fallback xmlns="">
          <p:pic>
            <p:nvPicPr>
              <p:cNvPr id="179" name="墨迹 178"/>
            </p:nvPicPr>
            <p:blipFill>
              <a:blip/>
            </p:blipFill>
            <p:spPr>
              <a:xfrm>
                <a:off x="2790345" y="2634742"/>
                <a:ext cx="345367" cy="2191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0" name="墨迹 179"/>
              <p14:cNvContentPartPr/>
              <p14:nvPr/>
            </p14:nvContentPartPr>
            <p14:xfrm>
              <a:off x="3015108" y="2530667"/>
              <a:ext cx="145273" cy="147896"/>
            </p14:xfrm>
          </p:contentPart>
        </mc:Choice>
        <mc:Fallback xmlns="">
          <p:pic>
            <p:nvPicPr>
              <p:cNvPr id="180" name="墨迹 179"/>
            </p:nvPicPr>
            <p:blipFill>
              <a:blip/>
            </p:blipFill>
            <p:spPr>
              <a:xfrm>
                <a:off x="3015108" y="2530667"/>
                <a:ext cx="145273" cy="14789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1" name="墨迹 180"/>
              <p14:cNvContentPartPr/>
              <p14:nvPr/>
            </p14:nvContentPartPr>
            <p14:xfrm>
              <a:off x="3321415" y="2556515"/>
              <a:ext cx="176110" cy="136256"/>
            </p14:xfrm>
          </p:contentPart>
        </mc:Choice>
        <mc:Fallback xmlns="">
          <p:pic>
            <p:nvPicPr>
              <p:cNvPr id="181" name="墨迹 180"/>
            </p:nvPicPr>
            <p:blipFill>
              <a:blip/>
            </p:blipFill>
            <p:spPr>
              <a:xfrm>
                <a:off x="3321415" y="2556515"/>
                <a:ext cx="176110" cy="13625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2" name="墨迹 181"/>
              <p14:cNvContentPartPr/>
              <p14:nvPr/>
            </p14:nvContentPartPr>
            <p14:xfrm>
              <a:off x="3596201" y="2601876"/>
              <a:ext cx="98676" cy="10956"/>
            </p14:xfrm>
          </p:contentPart>
        </mc:Choice>
        <mc:Fallback xmlns="">
          <p:pic>
            <p:nvPicPr>
              <p:cNvPr id="182" name="墨迹 181"/>
            </p:nvPicPr>
            <p:blipFill>
              <a:blip/>
            </p:blipFill>
            <p:spPr>
              <a:xfrm>
                <a:off x="3596201" y="2601876"/>
                <a:ext cx="98676" cy="10956"/>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3" name="墨迹 182"/>
              <p14:cNvContentPartPr/>
              <p14:nvPr/>
            </p14:nvContentPartPr>
            <p14:xfrm>
              <a:off x="3661985" y="2659392"/>
              <a:ext cx="65784" cy="10955"/>
            </p14:xfrm>
          </p:contentPart>
        </mc:Choice>
        <mc:Fallback xmlns="">
          <p:pic>
            <p:nvPicPr>
              <p:cNvPr id="183" name="墨迹 182"/>
            </p:nvPicPr>
            <p:blipFill>
              <a:blip/>
            </p:blipFill>
            <p:spPr>
              <a:xfrm>
                <a:off x="3661985" y="2659392"/>
                <a:ext cx="65784" cy="1095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4" name="墨迹 183"/>
              <p14:cNvContentPartPr/>
              <p14:nvPr/>
            </p14:nvContentPartPr>
            <p14:xfrm>
              <a:off x="3886748" y="2464936"/>
              <a:ext cx="10964" cy="35604"/>
            </p14:xfrm>
          </p:contentPart>
        </mc:Choice>
        <mc:Fallback xmlns="">
          <p:pic>
            <p:nvPicPr>
              <p:cNvPr id="184" name="墨迹 183"/>
            </p:nvPicPr>
            <p:blipFill>
              <a:blip/>
            </p:blipFill>
            <p:spPr>
              <a:xfrm>
                <a:off x="3886748" y="2464936"/>
                <a:ext cx="10964" cy="3560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5" name="墨迹 184"/>
              <p14:cNvContentPartPr/>
              <p14:nvPr/>
            </p14:nvContentPartPr>
            <p14:xfrm>
              <a:off x="3952532" y="2548470"/>
              <a:ext cx="43856" cy="184870"/>
            </p14:xfrm>
          </p:contentPart>
        </mc:Choice>
        <mc:Fallback xmlns="">
          <p:pic>
            <p:nvPicPr>
              <p:cNvPr id="185" name="墨迹 184"/>
            </p:nvPicPr>
            <p:blipFill>
              <a:blip/>
            </p:blipFill>
            <p:spPr>
              <a:xfrm>
                <a:off x="3952532" y="2548470"/>
                <a:ext cx="43856" cy="1848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6" name="墨迹 185"/>
              <p14:cNvContentPartPr/>
              <p14:nvPr/>
            </p14:nvContentPartPr>
            <p14:xfrm>
              <a:off x="4007352" y="2510126"/>
              <a:ext cx="96107" cy="78056"/>
            </p14:xfrm>
          </p:contentPart>
        </mc:Choice>
        <mc:Fallback xmlns="">
          <p:pic>
            <p:nvPicPr>
              <p:cNvPr id="186" name="墨迹 185"/>
            </p:nvPicPr>
            <p:blipFill>
              <a:blip/>
            </p:blipFill>
            <p:spPr>
              <a:xfrm>
                <a:off x="4007352" y="2510126"/>
                <a:ext cx="96107" cy="78056"/>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7" name="墨迹 186"/>
              <p14:cNvContentPartPr/>
              <p14:nvPr/>
            </p14:nvContentPartPr>
            <p14:xfrm>
              <a:off x="4191000" y="2393726"/>
              <a:ext cx="41115" cy="87643"/>
            </p14:xfrm>
          </p:contentPart>
        </mc:Choice>
        <mc:Fallback xmlns="">
          <p:pic>
            <p:nvPicPr>
              <p:cNvPr id="187" name="墨迹 186"/>
            </p:nvPicPr>
            <p:blipFill>
              <a:blip/>
            </p:blipFill>
            <p:spPr>
              <a:xfrm>
                <a:off x="4191000" y="2393726"/>
                <a:ext cx="41115" cy="8764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6" name="墨迹 195"/>
              <p14:cNvContentPartPr/>
              <p14:nvPr/>
            </p14:nvContentPartPr>
            <p14:xfrm>
              <a:off x="2889021" y="2957923"/>
              <a:ext cx="183647" cy="10955"/>
            </p14:xfrm>
          </p:contentPart>
        </mc:Choice>
        <mc:Fallback xmlns="">
          <p:pic>
            <p:nvPicPr>
              <p:cNvPr id="196" name="墨迹 195"/>
            </p:nvPicPr>
            <p:blipFill>
              <a:blip/>
            </p:blipFill>
            <p:spPr>
              <a:xfrm>
                <a:off x="2889021" y="2957923"/>
                <a:ext cx="183647" cy="1095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7" name="墨迹 196"/>
              <p14:cNvContentPartPr/>
              <p14:nvPr/>
            </p14:nvContentPartPr>
            <p14:xfrm>
              <a:off x="3080891" y="2886714"/>
              <a:ext cx="63386" cy="93119"/>
            </p14:xfrm>
          </p:contentPart>
        </mc:Choice>
        <mc:Fallback xmlns="">
          <p:pic>
            <p:nvPicPr>
              <p:cNvPr id="197" name="墨迹 196"/>
            </p:nvPicPr>
            <p:blipFill>
              <a:blip/>
            </p:blipFill>
            <p:spPr>
              <a:xfrm>
                <a:off x="3080891" y="2886714"/>
                <a:ext cx="63386" cy="9311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8" name="墨迹 197"/>
              <p14:cNvContentPartPr/>
              <p14:nvPr/>
            </p14:nvContentPartPr>
            <p14:xfrm>
              <a:off x="3397135" y="2930535"/>
              <a:ext cx="111354" cy="93120"/>
            </p14:xfrm>
          </p:contentPart>
        </mc:Choice>
        <mc:Fallback xmlns="">
          <p:pic>
            <p:nvPicPr>
              <p:cNvPr id="198" name="墨迹 197"/>
            </p:nvPicPr>
            <p:blipFill>
              <a:blip/>
            </p:blipFill>
            <p:spPr>
              <a:xfrm>
                <a:off x="3397135" y="2930535"/>
                <a:ext cx="111354" cy="9312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9" name="墨迹 198"/>
              <p14:cNvContentPartPr/>
              <p14:nvPr/>
            </p14:nvContentPartPr>
            <p14:xfrm>
              <a:off x="3689395" y="2941490"/>
              <a:ext cx="60302" cy="5478"/>
            </p14:xfrm>
          </p:contentPart>
        </mc:Choice>
        <mc:Fallback xmlns="">
          <p:pic>
            <p:nvPicPr>
              <p:cNvPr id="199" name="墨迹 198"/>
            </p:nvPicPr>
            <p:blipFill>
              <a:blip/>
            </p:blipFill>
            <p:spPr>
              <a:xfrm>
                <a:off x="3689395" y="2941490"/>
                <a:ext cx="60302" cy="547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0" name="墨迹 199"/>
              <p14:cNvContentPartPr/>
              <p14:nvPr/>
            </p14:nvContentPartPr>
            <p14:xfrm>
              <a:off x="3711323" y="3007222"/>
              <a:ext cx="95936" cy="5477"/>
            </p14:xfrm>
          </p:contentPart>
        </mc:Choice>
        <mc:Fallback xmlns="">
          <p:pic>
            <p:nvPicPr>
              <p:cNvPr id="200" name="墨迹 199"/>
            </p:nvPicPr>
            <p:blipFill>
              <a:blip/>
            </p:blipFill>
            <p:spPr>
              <a:xfrm>
                <a:off x="3711323" y="3007222"/>
                <a:ext cx="95936" cy="547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1" name="墨迹 200"/>
              <p14:cNvContentPartPr/>
              <p14:nvPr/>
            </p14:nvContentPartPr>
            <p14:xfrm>
              <a:off x="3985424" y="2607354"/>
              <a:ext cx="49338" cy="27388"/>
            </p14:xfrm>
          </p:contentPart>
        </mc:Choice>
        <mc:Fallback xmlns="">
          <p:pic>
            <p:nvPicPr>
              <p:cNvPr id="201" name="墨迹 200"/>
            </p:nvPicPr>
            <p:blipFill>
              <a:blip/>
            </p:blipFill>
            <p:spPr>
              <a:xfrm>
                <a:off x="3985424" y="2607354"/>
                <a:ext cx="49338" cy="2738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2" name="墨迹 201"/>
              <p14:cNvContentPartPr/>
              <p14:nvPr/>
            </p14:nvContentPartPr>
            <p14:xfrm>
              <a:off x="6490705" y="1000524"/>
              <a:ext cx="30151" cy="579089"/>
            </p14:xfrm>
          </p:contentPart>
        </mc:Choice>
        <mc:Fallback xmlns="">
          <p:pic>
            <p:nvPicPr>
              <p:cNvPr id="202" name="墨迹 201"/>
            </p:nvPicPr>
            <p:blipFill>
              <a:blip/>
            </p:blipFill>
            <p:spPr>
              <a:xfrm>
                <a:off x="6490705" y="1000524"/>
                <a:ext cx="30151" cy="579089"/>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03" name="墨迹 202"/>
              <p14:cNvContentPartPr/>
              <p14:nvPr/>
            </p14:nvContentPartPr>
            <p14:xfrm>
              <a:off x="6441366" y="969541"/>
              <a:ext cx="49339" cy="87642"/>
            </p14:xfrm>
          </p:contentPart>
        </mc:Choice>
        <mc:Fallback xmlns="">
          <p:pic>
            <p:nvPicPr>
              <p:cNvPr id="203" name="墨迹 202"/>
            </p:nvPicPr>
            <p:blipFill>
              <a:blip/>
            </p:blipFill>
            <p:spPr>
              <a:xfrm>
                <a:off x="6441366" y="969541"/>
                <a:ext cx="49339" cy="8764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4" name="墨迹 203"/>
              <p14:cNvContentPartPr/>
              <p14:nvPr/>
            </p14:nvContentPartPr>
            <p14:xfrm>
              <a:off x="6490705" y="962352"/>
              <a:ext cx="60302" cy="26361"/>
            </p14:xfrm>
          </p:contentPart>
        </mc:Choice>
        <mc:Fallback xmlns="">
          <p:pic>
            <p:nvPicPr>
              <p:cNvPr id="204" name="墨迹 203"/>
            </p:nvPicPr>
            <p:blipFill>
              <a:blip/>
            </p:blipFill>
            <p:spPr>
              <a:xfrm>
                <a:off x="6490705" y="962352"/>
                <a:ext cx="60302" cy="2636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05" name="墨迹 204"/>
              <p14:cNvContentPartPr/>
              <p14:nvPr/>
            </p14:nvContentPartPr>
            <p14:xfrm>
              <a:off x="6463294" y="664334"/>
              <a:ext cx="46597" cy="242214"/>
            </p14:xfrm>
          </p:contentPart>
        </mc:Choice>
        <mc:Fallback xmlns="">
          <p:pic>
            <p:nvPicPr>
              <p:cNvPr id="205" name="墨迹 204"/>
            </p:nvPicPr>
            <p:blipFill>
              <a:blip/>
            </p:blipFill>
            <p:spPr>
              <a:xfrm>
                <a:off x="6463294" y="664334"/>
                <a:ext cx="46597" cy="24221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06" name="墨迹 205"/>
              <p14:cNvContentPartPr/>
              <p14:nvPr/>
            </p14:nvContentPartPr>
            <p14:xfrm>
              <a:off x="6496187" y="659199"/>
              <a:ext cx="101931" cy="113147"/>
            </p14:xfrm>
          </p:contentPart>
        </mc:Choice>
        <mc:Fallback xmlns="">
          <p:pic>
            <p:nvPicPr>
              <p:cNvPr id="206" name="墨迹 205"/>
            </p:nvPicPr>
            <p:blipFill>
              <a:blip/>
            </p:blipFill>
            <p:spPr>
              <a:xfrm>
                <a:off x="6496187" y="659199"/>
                <a:ext cx="101931" cy="11314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07" name="墨迹 206"/>
              <p14:cNvContentPartPr/>
              <p14:nvPr/>
            </p14:nvContentPartPr>
            <p14:xfrm>
              <a:off x="9878590" y="1161258"/>
              <a:ext cx="16446" cy="210889"/>
            </p14:xfrm>
          </p:contentPart>
        </mc:Choice>
        <mc:Fallback xmlns="">
          <p:pic>
            <p:nvPicPr>
              <p:cNvPr id="207" name="墨迹 206"/>
            </p:nvPicPr>
            <p:blipFill>
              <a:blip/>
            </p:blipFill>
            <p:spPr>
              <a:xfrm>
                <a:off x="9878590" y="1161258"/>
                <a:ext cx="16446" cy="210889"/>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08" name="墨迹 207"/>
              <p14:cNvContentPartPr/>
              <p14:nvPr/>
            </p14:nvContentPartPr>
            <p14:xfrm>
              <a:off x="10021122" y="1232468"/>
              <a:ext cx="131568" cy="21910"/>
            </p14:xfrm>
          </p:contentPart>
        </mc:Choice>
        <mc:Fallback xmlns="">
          <p:pic>
            <p:nvPicPr>
              <p:cNvPr id="208" name="墨迹 207"/>
            </p:nvPicPr>
            <p:blipFill>
              <a:blip/>
            </p:blipFill>
            <p:spPr>
              <a:xfrm>
                <a:off x="10021122" y="1232468"/>
                <a:ext cx="131568" cy="2191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09" name="墨迹 208"/>
              <p14:cNvContentPartPr/>
              <p14:nvPr/>
            </p14:nvContentPartPr>
            <p14:xfrm>
              <a:off x="10075942" y="1314632"/>
              <a:ext cx="120604" cy="21911"/>
            </p14:xfrm>
          </p:contentPart>
        </mc:Choice>
        <mc:Fallback xmlns="">
          <p:pic>
            <p:nvPicPr>
              <p:cNvPr id="209" name="墨迹 208"/>
            </p:nvPicPr>
            <p:blipFill>
              <a:blip/>
            </p:blipFill>
            <p:spPr>
              <a:xfrm>
                <a:off x="10075942" y="1314632"/>
                <a:ext cx="120604" cy="21911"/>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10" name="墨迹 209"/>
              <p14:cNvContentPartPr/>
              <p14:nvPr/>
            </p14:nvContentPartPr>
            <p14:xfrm>
              <a:off x="10306187" y="1212953"/>
              <a:ext cx="89768" cy="353650"/>
            </p14:xfrm>
          </p:contentPart>
        </mc:Choice>
        <mc:Fallback xmlns="">
          <p:pic>
            <p:nvPicPr>
              <p:cNvPr id="210" name="墨迹 209"/>
            </p:nvPicPr>
            <p:blipFill>
              <a:blip/>
            </p:blipFill>
            <p:spPr>
              <a:xfrm>
                <a:off x="10306187" y="1212953"/>
                <a:ext cx="89768" cy="3536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11" name="墨迹 210"/>
              <p14:cNvContentPartPr/>
              <p14:nvPr/>
            </p14:nvContentPartPr>
            <p14:xfrm>
              <a:off x="10336338" y="1203025"/>
              <a:ext cx="157951" cy="128040"/>
            </p14:xfrm>
          </p:contentPart>
        </mc:Choice>
        <mc:Fallback xmlns="">
          <p:pic>
            <p:nvPicPr>
              <p:cNvPr id="211" name="墨迹 210"/>
            </p:nvPicPr>
            <p:blipFill>
              <a:blip/>
            </p:blipFill>
            <p:spPr>
              <a:xfrm>
                <a:off x="10336338" y="1203025"/>
                <a:ext cx="157951" cy="128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12" name="墨迹 211"/>
              <p14:cNvContentPartPr/>
              <p14:nvPr/>
            </p14:nvContentPartPr>
            <p14:xfrm>
              <a:off x="3901138" y="3507740"/>
              <a:ext cx="1153279" cy="52723"/>
            </p14:xfrm>
          </p:contentPart>
        </mc:Choice>
        <mc:Fallback xmlns="">
          <p:pic>
            <p:nvPicPr>
              <p:cNvPr id="212" name="墨迹 211"/>
            </p:nvPicPr>
            <p:blipFill>
              <a:blip/>
            </p:blipFill>
            <p:spPr>
              <a:xfrm>
                <a:off x="3901138" y="3507740"/>
                <a:ext cx="1153279" cy="52723"/>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13" name="墨迹 212"/>
              <p14:cNvContentPartPr/>
              <p14:nvPr/>
            </p14:nvContentPartPr>
            <p14:xfrm>
              <a:off x="4237597" y="3057890"/>
              <a:ext cx="877122" cy="469707"/>
            </p14:xfrm>
          </p:contentPart>
        </mc:Choice>
        <mc:Fallback xmlns="">
          <p:pic>
            <p:nvPicPr>
              <p:cNvPr id="213" name="墨迹 212"/>
            </p:nvPicPr>
            <p:blipFill>
              <a:blip/>
            </p:blipFill>
            <p:spPr>
              <a:xfrm>
                <a:off x="4237597" y="3057890"/>
                <a:ext cx="877122" cy="46970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14" name="墨迹 213"/>
              <p14:cNvContentPartPr/>
              <p14:nvPr/>
            </p14:nvContentPartPr>
            <p14:xfrm>
              <a:off x="5022895" y="3478298"/>
              <a:ext cx="746925" cy="76687"/>
            </p14:xfrm>
          </p:contentPart>
        </mc:Choice>
        <mc:Fallback xmlns="">
          <p:pic>
            <p:nvPicPr>
              <p:cNvPr id="214" name="墨迹 213"/>
            </p:nvPicPr>
            <p:blipFill>
              <a:blip/>
            </p:blipFill>
            <p:spPr>
              <a:xfrm>
                <a:off x="5022895" y="3478298"/>
                <a:ext cx="746925" cy="76687"/>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15" name="墨迹 214"/>
              <p14:cNvContentPartPr/>
              <p14:nvPr/>
            </p14:nvContentPartPr>
            <p14:xfrm>
              <a:off x="4402057" y="3078431"/>
              <a:ext cx="21928" cy="21910"/>
            </p14:xfrm>
          </p:contentPart>
        </mc:Choice>
        <mc:Fallback xmlns="">
          <p:pic>
            <p:nvPicPr>
              <p:cNvPr id="215" name="墨迹 214"/>
            </p:nvPicPr>
            <p:blipFill>
              <a:blip/>
            </p:blipFill>
            <p:spPr>
              <a:xfrm>
                <a:off x="4402057" y="3078431"/>
                <a:ext cx="21928" cy="2191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16" name="墨迹 215"/>
              <p14:cNvContentPartPr/>
              <p14:nvPr/>
            </p14:nvContentPartPr>
            <p14:xfrm>
              <a:off x="4478805" y="2705438"/>
              <a:ext cx="63900" cy="244268"/>
            </p14:xfrm>
          </p:contentPart>
        </mc:Choice>
        <mc:Fallback xmlns="">
          <p:pic>
            <p:nvPicPr>
              <p:cNvPr id="216" name="墨迹 215"/>
            </p:nvPicPr>
            <p:blipFill>
              <a:blip/>
            </p:blipFill>
            <p:spPr>
              <a:xfrm>
                <a:off x="4478805" y="2705438"/>
                <a:ext cx="63900" cy="244268"/>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17" name="墨迹 216"/>
              <p14:cNvContentPartPr/>
              <p14:nvPr/>
            </p14:nvContentPartPr>
            <p14:xfrm>
              <a:off x="4445913" y="2793594"/>
              <a:ext cx="106899" cy="5477"/>
            </p14:xfrm>
          </p:contentPart>
        </mc:Choice>
        <mc:Fallback xmlns="">
          <p:pic>
            <p:nvPicPr>
              <p:cNvPr id="217" name="墨迹 216"/>
            </p:nvPicPr>
            <p:blipFill>
              <a:blip/>
            </p:blipFill>
            <p:spPr>
              <a:xfrm>
                <a:off x="4445913" y="2793594"/>
                <a:ext cx="106899" cy="547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18" name="墨迹 217"/>
              <p14:cNvContentPartPr/>
              <p14:nvPr/>
            </p14:nvContentPartPr>
            <p14:xfrm>
              <a:off x="4654230" y="2749773"/>
              <a:ext cx="10964" cy="71209"/>
            </p14:xfrm>
          </p:contentPart>
        </mc:Choice>
        <mc:Fallback xmlns="">
          <p:pic>
            <p:nvPicPr>
              <p:cNvPr id="218" name="墨迹 217"/>
            </p:nvPicPr>
            <p:blipFill>
              <a:blip/>
            </p:blipFill>
            <p:spPr>
              <a:xfrm>
                <a:off x="4654230" y="2749773"/>
                <a:ext cx="10964" cy="71209"/>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19" name="墨迹 218"/>
              <p14:cNvContentPartPr/>
              <p14:nvPr/>
            </p14:nvContentPartPr>
            <p14:xfrm>
              <a:off x="4755647" y="2862064"/>
              <a:ext cx="70003" cy="39973"/>
            </p14:xfrm>
          </p:contentPart>
        </mc:Choice>
        <mc:Fallback xmlns="">
          <p:pic>
            <p:nvPicPr>
              <p:cNvPr id="219" name="墨迹 218"/>
            </p:nvPicPr>
            <p:blipFill>
              <a:blip/>
            </p:blipFill>
            <p:spPr>
              <a:xfrm>
                <a:off x="4755647" y="2862064"/>
                <a:ext cx="70003" cy="39973"/>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20" name="墨迹 219"/>
              <p14:cNvContentPartPr/>
              <p14:nvPr/>
            </p14:nvContentPartPr>
            <p14:xfrm>
              <a:off x="4857064" y="2641589"/>
              <a:ext cx="43857" cy="277990"/>
            </p14:xfrm>
          </p:contentPart>
        </mc:Choice>
        <mc:Fallback xmlns="">
          <p:pic>
            <p:nvPicPr>
              <p:cNvPr id="220" name="墨迹 219"/>
            </p:nvPicPr>
            <p:blipFill>
              <a:blip/>
            </p:blipFill>
            <p:spPr>
              <a:xfrm>
                <a:off x="4857064" y="2641589"/>
                <a:ext cx="43857" cy="27799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21" name="墨迹 220"/>
              <p14:cNvContentPartPr/>
              <p14:nvPr/>
            </p14:nvContentPartPr>
            <p14:xfrm>
              <a:off x="4811666" y="2751142"/>
              <a:ext cx="94736" cy="47929"/>
            </p14:xfrm>
          </p:contentPart>
        </mc:Choice>
        <mc:Fallback xmlns="">
          <p:pic>
            <p:nvPicPr>
              <p:cNvPr id="221" name="墨迹 220"/>
            </p:nvPicPr>
            <p:blipFill>
              <a:blip/>
            </p:blipFill>
            <p:spPr>
              <a:xfrm>
                <a:off x="4811666" y="2751142"/>
                <a:ext cx="94736" cy="47929"/>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22" name="墨迹 221"/>
              <p14:cNvContentPartPr/>
              <p14:nvPr/>
            </p14:nvContentPartPr>
            <p14:xfrm>
              <a:off x="4972187" y="2777161"/>
              <a:ext cx="52079" cy="123931"/>
            </p14:xfrm>
          </p:contentPart>
        </mc:Choice>
        <mc:Fallback xmlns="">
          <p:pic>
            <p:nvPicPr>
              <p:cNvPr id="222" name="墨迹 221"/>
            </p:nvPicPr>
            <p:blipFill>
              <a:blip/>
            </p:blipFill>
            <p:spPr>
              <a:xfrm>
                <a:off x="4972187" y="2777161"/>
                <a:ext cx="52079" cy="123931"/>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223" name="墨迹 222"/>
              <p14:cNvContentPartPr/>
              <p14:nvPr/>
            </p14:nvContentPartPr>
            <p14:xfrm>
              <a:off x="4388352" y="3620717"/>
              <a:ext cx="90453" cy="325919"/>
            </p14:xfrm>
          </p:contentPart>
        </mc:Choice>
        <mc:Fallback xmlns="">
          <p:pic>
            <p:nvPicPr>
              <p:cNvPr id="223" name="墨迹 222"/>
            </p:nvPicPr>
            <p:blipFill>
              <a:blip/>
            </p:blipFill>
            <p:spPr>
              <a:xfrm>
                <a:off x="4388352" y="3620717"/>
                <a:ext cx="90453" cy="325919"/>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24" name="墨迹 223"/>
              <p14:cNvContentPartPr/>
              <p14:nvPr/>
            </p14:nvContentPartPr>
            <p14:xfrm>
              <a:off x="4281453" y="3737972"/>
              <a:ext cx="167201" cy="41596"/>
            </p14:xfrm>
          </p:contentPart>
        </mc:Choice>
        <mc:Fallback xmlns="">
          <p:pic>
            <p:nvPicPr>
              <p:cNvPr id="224" name="墨迹 223"/>
            </p:nvPicPr>
            <p:blipFill>
              <a:blip/>
            </p:blipFill>
            <p:spPr>
              <a:xfrm>
                <a:off x="4281453" y="3737972"/>
                <a:ext cx="167201" cy="41596"/>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225" name="墨迹 224"/>
              <p14:cNvContentPartPr/>
              <p14:nvPr/>
            </p14:nvContentPartPr>
            <p14:xfrm>
              <a:off x="4550072" y="3737117"/>
              <a:ext cx="14219" cy="83533"/>
            </p14:xfrm>
          </p:contentPart>
        </mc:Choice>
        <mc:Fallback xmlns="">
          <p:pic>
            <p:nvPicPr>
              <p:cNvPr id="225" name="墨迹 224"/>
            </p:nvPicPr>
            <p:blipFill>
              <a:blip/>
            </p:blipFill>
            <p:spPr>
              <a:xfrm>
                <a:off x="4550072" y="3737117"/>
                <a:ext cx="14219" cy="83533"/>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26" name="墨迹 225"/>
              <p14:cNvContentPartPr/>
              <p14:nvPr/>
            </p14:nvContentPartPr>
            <p14:xfrm>
              <a:off x="4643266" y="3856255"/>
              <a:ext cx="10964" cy="32866"/>
            </p14:xfrm>
          </p:contentPart>
        </mc:Choice>
        <mc:Fallback xmlns="">
          <p:pic>
            <p:nvPicPr>
              <p:cNvPr id="226" name="墨迹 225"/>
            </p:nvPicPr>
            <p:blipFill>
              <a:blip/>
            </p:blipFill>
            <p:spPr>
              <a:xfrm>
                <a:off x="4643266" y="3856255"/>
                <a:ext cx="10964" cy="32866"/>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227" name="墨迹 226"/>
              <p14:cNvContentPartPr/>
              <p14:nvPr/>
            </p14:nvContentPartPr>
            <p14:xfrm>
              <a:off x="4758388" y="3672583"/>
              <a:ext cx="74693" cy="326091"/>
            </p14:xfrm>
          </p:contentPart>
        </mc:Choice>
        <mc:Fallback xmlns="">
          <p:pic>
            <p:nvPicPr>
              <p:cNvPr id="227" name="墨迹 226"/>
            </p:nvPicPr>
            <p:blipFill>
              <a:blip/>
            </p:blipFill>
            <p:spPr>
              <a:xfrm>
                <a:off x="4758388" y="3672583"/>
                <a:ext cx="74693" cy="326091"/>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228" name="墨迹 227"/>
              <p14:cNvContentPartPr/>
              <p14:nvPr/>
            </p14:nvContentPartPr>
            <p14:xfrm>
              <a:off x="4720014" y="3774091"/>
              <a:ext cx="101417" cy="19172"/>
            </p14:xfrm>
          </p:contentPart>
        </mc:Choice>
        <mc:Fallback xmlns="">
          <p:pic>
            <p:nvPicPr>
              <p:cNvPr id="228" name="墨迹 227"/>
            </p:nvPicPr>
            <p:blipFill>
              <a:blip/>
            </p:blipFill>
            <p:spPr>
              <a:xfrm>
                <a:off x="4720014" y="3774091"/>
                <a:ext cx="101417" cy="19172"/>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229" name="墨迹 228"/>
              <p14:cNvContentPartPr/>
              <p14:nvPr/>
            </p14:nvContentPartPr>
            <p14:xfrm>
              <a:off x="4886702" y="3817912"/>
              <a:ext cx="43171" cy="109552"/>
            </p14:xfrm>
          </p:contentPart>
        </mc:Choice>
        <mc:Fallback xmlns="">
          <p:pic>
            <p:nvPicPr>
              <p:cNvPr id="229" name="墨迹 228"/>
            </p:nvPicPr>
            <p:blipFill>
              <a:blip/>
            </p:blipFill>
            <p:spPr>
              <a:xfrm>
                <a:off x="4886702" y="3817912"/>
                <a:ext cx="43171" cy="109552"/>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230" name="墨迹 229"/>
              <p14:cNvContentPartPr/>
              <p14:nvPr/>
            </p14:nvContentPartPr>
            <p14:xfrm>
              <a:off x="6468777" y="1116068"/>
              <a:ext cx="27410" cy="661424"/>
            </p14:xfrm>
          </p:contentPart>
        </mc:Choice>
        <mc:Fallback xmlns="">
          <p:pic>
            <p:nvPicPr>
              <p:cNvPr id="230" name="墨迹 229"/>
            </p:nvPicPr>
            <p:blipFill>
              <a:blip/>
            </p:blipFill>
            <p:spPr>
              <a:xfrm>
                <a:off x="6468777" y="1116068"/>
                <a:ext cx="27410" cy="661424"/>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231" name="墨迹 230"/>
              <p14:cNvContentPartPr/>
              <p14:nvPr/>
            </p14:nvContentPartPr>
            <p14:xfrm>
              <a:off x="6693539" y="1741888"/>
              <a:ext cx="19187" cy="257449"/>
            </p14:xfrm>
          </p:contentPart>
        </mc:Choice>
        <mc:Fallback xmlns="">
          <p:pic>
            <p:nvPicPr>
              <p:cNvPr id="231" name="墨迹 230"/>
            </p:nvPicPr>
            <p:blipFill>
              <a:blip/>
            </p:blipFill>
            <p:spPr>
              <a:xfrm>
                <a:off x="6693539" y="1741888"/>
                <a:ext cx="19187" cy="257449"/>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232" name="墨迹 231"/>
              <p14:cNvContentPartPr/>
              <p14:nvPr/>
            </p14:nvContentPartPr>
            <p14:xfrm>
              <a:off x="6627755" y="1637813"/>
              <a:ext cx="98676" cy="106813"/>
            </p14:xfrm>
          </p:contentPart>
        </mc:Choice>
        <mc:Fallback xmlns="">
          <p:pic>
            <p:nvPicPr>
              <p:cNvPr id="232" name="墨迹 231"/>
            </p:nvPicPr>
            <p:blipFill>
              <a:blip/>
            </p:blipFill>
            <p:spPr>
              <a:xfrm>
                <a:off x="6627755" y="1637813"/>
                <a:ext cx="98676" cy="106813"/>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233" name="墨迹 232"/>
              <p14:cNvContentPartPr/>
              <p14:nvPr/>
            </p14:nvContentPartPr>
            <p14:xfrm>
              <a:off x="6666129" y="1711247"/>
              <a:ext cx="128828" cy="30641"/>
            </p14:xfrm>
          </p:contentPart>
        </mc:Choice>
        <mc:Fallback xmlns="">
          <p:pic>
            <p:nvPicPr>
              <p:cNvPr id="233" name="墨迹 232"/>
            </p:nvPicPr>
            <p:blipFill>
              <a:blip/>
            </p:blipFill>
            <p:spPr>
              <a:xfrm>
                <a:off x="6666129" y="1711247"/>
                <a:ext cx="128828" cy="30641"/>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234" name="墨迹 233"/>
              <p14:cNvContentPartPr/>
              <p14:nvPr/>
            </p14:nvContentPartPr>
            <p14:xfrm>
              <a:off x="6616791" y="2179414"/>
              <a:ext cx="49338" cy="241701"/>
            </p14:xfrm>
          </p:contentPart>
        </mc:Choice>
        <mc:Fallback xmlns="">
          <p:pic>
            <p:nvPicPr>
              <p:cNvPr id="234" name="墨迹 233"/>
            </p:nvPicPr>
            <p:blipFill>
              <a:blip/>
            </p:blipFill>
            <p:spPr>
              <a:xfrm>
                <a:off x="6616791" y="2179414"/>
                <a:ext cx="49338" cy="24170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235" name="墨迹 234"/>
              <p14:cNvContentPartPr/>
              <p14:nvPr/>
            </p14:nvContentPartPr>
            <p14:xfrm>
              <a:off x="6583899" y="2245830"/>
              <a:ext cx="115122" cy="15064"/>
            </p14:xfrm>
          </p:contentPart>
        </mc:Choice>
        <mc:Fallback xmlns="">
          <p:pic>
            <p:nvPicPr>
              <p:cNvPr id="235" name="墨迹 234"/>
            </p:nvPicPr>
            <p:blipFill>
              <a:blip/>
            </p:blipFill>
            <p:spPr>
              <a:xfrm>
                <a:off x="6583899" y="2245830"/>
                <a:ext cx="115122" cy="15064"/>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236" name="墨迹 235"/>
              <p14:cNvContentPartPr/>
              <p14:nvPr/>
            </p14:nvContentPartPr>
            <p14:xfrm>
              <a:off x="6778510" y="2251308"/>
              <a:ext cx="2741" cy="109553"/>
            </p14:xfrm>
          </p:contentPart>
        </mc:Choice>
        <mc:Fallback xmlns="">
          <p:pic>
            <p:nvPicPr>
              <p:cNvPr id="236" name="墨迹 235"/>
            </p:nvPicPr>
            <p:blipFill>
              <a:blip/>
            </p:blipFill>
            <p:spPr>
              <a:xfrm>
                <a:off x="6778510" y="2251308"/>
                <a:ext cx="2741" cy="10955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237" name="墨迹 236"/>
              <p14:cNvContentPartPr/>
              <p14:nvPr/>
            </p14:nvContentPartPr>
            <p14:xfrm>
              <a:off x="6666129" y="2510811"/>
              <a:ext cx="54820" cy="249917"/>
            </p14:xfrm>
          </p:contentPart>
        </mc:Choice>
        <mc:Fallback xmlns="">
          <p:pic>
            <p:nvPicPr>
              <p:cNvPr id="237" name="墨迹 236"/>
            </p:nvPicPr>
            <p:blipFill>
              <a:blip/>
            </p:blipFill>
            <p:spPr>
              <a:xfrm>
                <a:off x="6666129" y="2510811"/>
                <a:ext cx="54820" cy="24991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238" name="墨迹 237"/>
              <p14:cNvContentPartPr/>
              <p14:nvPr/>
            </p14:nvContentPartPr>
            <p14:xfrm>
              <a:off x="6605827" y="2571750"/>
              <a:ext cx="87712" cy="24649"/>
            </p14:xfrm>
          </p:contentPart>
        </mc:Choice>
        <mc:Fallback xmlns="">
          <p:pic>
            <p:nvPicPr>
              <p:cNvPr id="238" name="墨迹 237"/>
            </p:nvPicPr>
            <p:blipFill>
              <a:blip/>
            </p:blipFill>
            <p:spPr>
              <a:xfrm>
                <a:off x="6605827" y="2571750"/>
                <a:ext cx="87712" cy="24649"/>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239" name="墨迹 238"/>
              <p14:cNvContentPartPr/>
              <p14:nvPr/>
            </p14:nvContentPartPr>
            <p14:xfrm>
              <a:off x="6780566" y="2585444"/>
              <a:ext cx="74693" cy="170491"/>
            </p14:xfrm>
          </p:contentPart>
        </mc:Choice>
        <mc:Fallback xmlns="">
          <p:pic>
            <p:nvPicPr>
              <p:cNvPr id="239" name="墨迹 238"/>
            </p:nvPicPr>
            <p:blipFill>
              <a:blip/>
            </p:blipFill>
            <p:spPr>
              <a:xfrm>
                <a:off x="6780566" y="2585444"/>
                <a:ext cx="74693" cy="170491"/>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240" name="墨迹 239"/>
              <p14:cNvContentPartPr/>
              <p14:nvPr/>
            </p14:nvContentPartPr>
            <p14:xfrm>
              <a:off x="3113784" y="3733008"/>
              <a:ext cx="148014" cy="19172"/>
            </p14:xfrm>
          </p:contentPart>
        </mc:Choice>
        <mc:Fallback xmlns="">
          <p:pic>
            <p:nvPicPr>
              <p:cNvPr id="240" name="墨迹 239"/>
            </p:nvPicPr>
            <p:blipFill>
              <a:blip/>
            </p:blipFill>
            <p:spPr>
              <a:xfrm>
                <a:off x="3113784" y="3733008"/>
                <a:ext cx="148014" cy="19172"/>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241" name="墨迹 240"/>
              <p14:cNvContentPartPr/>
              <p14:nvPr/>
            </p14:nvContentPartPr>
            <p14:xfrm>
              <a:off x="3250834" y="3649988"/>
              <a:ext cx="93194" cy="113147"/>
            </p14:xfrm>
          </p:contentPart>
        </mc:Choice>
        <mc:Fallback xmlns="">
          <p:pic>
            <p:nvPicPr>
              <p:cNvPr id="241" name="墨迹 240"/>
            </p:nvPicPr>
            <p:blipFill>
              <a:blip/>
            </p:blipFill>
            <p:spPr>
              <a:xfrm>
                <a:off x="3250834" y="3649988"/>
                <a:ext cx="93194" cy="113147"/>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242" name="墨迹 241"/>
              <p14:cNvContentPartPr/>
              <p14:nvPr/>
            </p14:nvContentPartPr>
            <p14:xfrm>
              <a:off x="3438593" y="3701170"/>
              <a:ext cx="72637" cy="138652"/>
            </p14:xfrm>
          </p:contentPart>
        </mc:Choice>
        <mc:Fallback xmlns="">
          <p:pic>
            <p:nvPicPr>
              <p:cNvPr id="242" name="墨迹 241"/>
            </p:nvPicPr>
            <p:blipFill>
              <a:blip/>
            </p:blipFill>
            <p:spPr>
              <a:xfrm>
                <a:off x="3438593" y="3701170"/>
                <a:ext cx="72637" cy="138652"/>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243" name="墨迹 242"/>
              <p14:cNvContentPartPr/>
              <p14:nvPr/>
            </p14:nvContentPartPr>
            <p14:xfrm>
              <a:off x="3596201" y="3752180"/>
              <a:ext cx="60302" cy="10955"/>
            </p14:xfrm>
          </p:contentPart>
        </mc:Choice>
        <mc:Fallback xmlns="">
          <p:pic>
            <p:nvPicPr>
              <p:cNvPr id="243" name="墨迹 242"/>
            </p:nvPicPr>
            <p:blipFill>
              <a:blip/>
            </p:blipFill>
            <p:spPr>
              <a:xfrm>
                <a:off x="3596201" y="3752180"/>
                <a:ext cx="60302" cy="1095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244" name="墨迹 243"/>
              <p14:cNvContentPartPr/>
              <p14:nvPr/>
            </p14:nvContentPartPr>
            <p14:xfrm>
              <a:off x="3618129" y="3823389"/>
              <a:ext cx="65784" cy="16433"/>
            </p14:xfrm>
          </p:contentPart>
        </mc:Choice>
        <mc:Fallback xmlns="">
          <p:pic>
            <p:nvPicPr>
              <p:cNvPr id="244" name="墨迹 243"/>
            </p:nvPicPr>
            <p:blipFill>
              <a:blip/>
            </p:blipFill>
            <p:spPr>
              <a:xfrm>
                <a:off x="3618129" y="3823389"/>
                <a:ext cx="65784" cy="16433"/>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245" name="墨迹 244"/>
              <p14:cNvContentPartPr/>
              <p14:nvPr/>
            </p14:nvContentPartPr>
            <p14:xfrm>
              <a:off x="3799036" y="3637150"/>
              <a:ext cx="16446" cy="62992"/>
            </p14:xfrm>
          </p:contentPart>
        </mc:Choice>
        <mc:Fallback xmlns="">
          <p:pic>
            <p:nvPicPr>
              <p:cNvPr id="245" name="墨迹 244"/>
            </p:nvPicPr>
            <p:blipFill>
              <a:blip/>
            </p:blipFill>
            <p:spPr>
              <a:xfrm>
                <a:off x="3799036" y="3637150"/>
                <a:ext cx="16446" cy="62992"/>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246" name="墨迹 245"/>
              <p14:cNvContentPartPr/>
              <p14:nvPr/>
            </p14:nvContentPartPr>
            <p14:xfrm>
              <a:off x="3870302" y="3653069"/>
              <a:ext cx="117863" cy="266179"/>
            </p14:xfrm>
          </p:contentPart>
        </mc:Choice>
        <mc:Fallback xmlns="">
          <p:pic>
            <p:nvPicPr>
              <p:cNvPr id="246" name="墨迹 245"/>
            </p:nvPicPr>
            <p:blipFill>
              <a:blip/>
            </p:blipFill>
            <p:spPr>
              <a:xfrm>
                <a:off x="3870302" y="3653069"/>
                <a:ext cx="117863" cy="266179"/>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247" name="墨迹 246"/>
              <p14:cNvContentPartPr/>
              <p14:nvPr/>
            </p14:nvContentPartPr>
            <p14:xfrm>
              <a:off x="4053949" y="3620717"/>
              <a:ext cx="2741" cy="65731"/>
            </p14:xfrm>
          </p:contentPart>
        </mc:Choice>
        <mc:Fallback xmlns="">
          <p:pic>
            <p:nvPicPr>
              <p:cNvPr id="247" name="墨迹 246"/>
            </p:nvPicPr>
            <p:blipFill>
              <a:blip/>
            </p:blipFill>
            <p:spPr>
              <a:xfrm>
                <a:off x="4053949" y="3620717"/>
                <a:ext cx="2741" cy="65731"/>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248" name="墨迹 247"/>
              <p14:cNvContentPartPr/>
              <p14:nvPr/>
            </p14:nvContentPartPr>
            <p14:xfrm>
              <a:off x="6863481" y="1719977"/>
              <a:ext cx="5482" cy="234854"/>
            </p14:xfrm>
          </p:contentPart>
        </mc:Choice>
        <mc:Fallback xmlns="">
          <p:pic>
            <p:nvPicPr>
              <p:cNvPr id="248" name="墨迹 247"/>
            </p:nvPicPr>
            <p:blipFill>
              <a:blip/>
            </p:blipFill>
            <p:spPr>
              <a:xfrm>
                <a:off x="6863481" y="1719977"/>
                <a:ext cx="5482" cy="23485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249" name="墨迹 248"/>
              <p14:cNvContentPartPr/>
              <p14:nvPr/>
            </p14:nvContentPartPr>
            <p14:xfrm>
              <a:off x="6814144" y="1714500"/>
              <a:ext cx="43856" cy="49298"/>
            </p14:xfrm>
          </p:contentPart>
        </mc:Choice>
        <mc:Fallback xmlns="">
          <p:pic>
            <p:nvPicPr>
              <p:cNvPr id="249" name="墨迹 248"/>
            </p:nvPicPr>
            <p:blipFill>
              <a:blip/>
            </p:blipFill>
            <p:spPr>
              <a:xfrm>
                <a:off x="6814144" y="1714500"/>
                <a:ext cx="43856" cy="49298"/>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250" name="墨迹 249"/>
              <p14:cNvContentPartPr/>
              <p14:nvPr/>
            </p14:nvContentPartPr>
            <p14:xfrm>
              <a:off x="6852518" y="1700805"/>
              <a:ext cx="38374" cy="13695"/>
            </p14:xfrm>
          </p:contentPart>
        </mc:Choice>
        <mc:Fallback xmlns="">
          <p:pic>
            <p:nvPicPr>
              <p:cNvPr id="250" name="墨迹 249"/>
            </p:nvPicPr>
            <p:blipFill>
              <a:blip/>
            </p:blipFill>
            <p:spPr>
              <a:xfrm>
                <a:off x="6852518" y="1700805"/>
                <a:ext cx="38374" cy="1369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251" name="墨迹 250"/>
              <p14:cNvContentPartPr/>
              <p14:nvPr/>
            </p14:nvContentPartPr>
            <p14:xfrm>
              <a:off x="6863481" y="1997796"/>
              <a:ext cx="29466" cy="278161"/>
            </p14:xfrm>
          </p:contentPart>
        </mc:Choice>
        <mc:Fallback xmlns="">
          <p:pic>
            <p:nvPicPr>
              <p:cNvPr id="251" name="墨迹 250"/>
            </p:nvPicPr>
            <p:blipFill>
              <a:blip/>
            </p:blipFill>
            <p:spPr>
              <a:xfrm>
                <a:off x="6863481" y="1997796"/>
                <a:ext cx="29466" cy="278161"/>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252" name="墨迹 251"/>
              <p14:cNvContentPartPr/>
              <p14:nvPr/>
            </p14:nvContentPartPr>
            <p14:xfrm>
              <a:off x="6819625" y="2121728"/>
              <a:ext cx="93195" cy="20027"/>
            </p14:xfrm>
          </p:contentPart>
        </mc:Choice>
        <mc:Fallback xmlns="">
          <p:pic>
            <p:nvPicPr>
              <p:cNvPr id="252" name="墨迹 251"/>
            </p:nvPicPr>
            <p:blipFill>
              <a:blip/>
            </p:blipFill>
            <p:spPr>
              <a:xfrm>
                <a:off x="6819625" y="2121728"/>
                <a:ext cx="93195" cy="20027"/>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253" name="墨迹 252"/>
              <p14:cNvContentPartPr/>
              <p14:nvPr/>
            </p14:nvContentPartPr>
            <p14:xfrm>
              <a:off x="6967640" y="2104096"/>
              <a:ext cx="13705" cy="67786"/>
            </p14:xfrm>
          </p:contentPart>
        </mc:Choice>
        <mc:Fallback xmlns="">
          <p:pic>
            <p:nvPicPr>
              <p:cNvPr id="253" name="墨迹 252"/>
            </p:nvPicPr>
            <p:blipFill>
              <a:blip/>
            </p:blipFill>
            <p:spPr>
              <a:xfrm>
                <a:off x="6967640" y="2104096"/>
                <a:ext cx="13705" cy="67786"/>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254" name="墨迹 253"/>
              <p14:cNvContentPartPr/>
              <p14:nvPr/>
            </p14:nvContentPartPr>
            <p14:xfrm>
              <a:off x="6940230" y="2351788"/>
              <a:ext cx="43855" cy="222700"/>
            </p14:xfrm>
          </p:contentPart>
        </mc:Choice>
        <mc:Fallback xmlns="">
          <p:pic>
            <p:nvPicPr>
              <p:cNvPr id="254" name="墨迹 253"/>
            </p:nvPicPr>
            <p:blipFill>
              <a:blip/>
            </p:blipFill>
            <p:spPr>
              <a:xfrm>
                <a:off x="6940230" y="2351788"/>
                <a:ext cx="43855" cy="22270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255" name="墨迹 254"/>
              <p14:cNvContentPartPr/>
              <p14:nvPr/>
            </p14:nvContentPartPr>
            <p14:xfrm>
              <a:off x="6885409" y="2432070"/>
              <a:ext cx="65784" cy="8216"/>
            </p14:xfrm>
          </p:contentPart>
        </mc:Choice>
        <mc:Fallback xmlns="">
          <p:pic>
            <p:nvPicPr>
              <p:cNvPr id="255" name="墨迹 254"/>
            </p:nvPicPr>
            <p:blipFill>
              <a:blip/>
            </p:blipFill>
            <p:spPr>
              <a:xfrm>
                <a:off x="6885409" y="2432070"/>
                <a:ext cx="65784" cy="821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256" name="墨迹 255"/>
              <p14:cNvContentPartPr/>
              <p14:nvPr/>
            </p14:nvContentPartPr>
            <p14:xfrm>
              <a:off x="7038906" y="2429331"/>
              <a:ext cx="43856" cy="80453"/>
            </p14:xfrm>
          </p:contentPart>
        </mc:Choice>
        <mc:Fallback xmlns="">
          <p:pic>
            <p:nvPicPr>
              <p:cNvPr id="256" name="墨迹 255"/>
            </p:nvPicPr>
            <p:blipFill>
              <a:blip/>
            </p:blipFill>
            <p:spPr>
              <a:xfrm>
                <a:off x="7038906" y="2429331"/>
                <a:ext cx="43856" cy="80453"/>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257" name="墨迹 256"/>
              <p14:cNvContentPartPr/>
              <p14:nvPr/>
            </p14:nvContentPartPr>
            <p14:xfrm>
              <a:off x="6874446" y="1199602"/>
              <a:ext cx="10964" cy="468509"/>
            </p14:xfrm>
          </p:contentPart>
        </mc:Choice>
        <mc:Fallback xmlns="">
          <p:pic>
            <p:nvPicPr>
              <p:cNvPr id="257" name="墨迹 256"/>
            </p:nvPicPr>
            <p:blipFill>
              <a:blip/>
            </p:blipFill>
            <p:spPr>
              <a:xfrm>
                <a:off x="6874446" y="1199602"/>
                <a:ext cx="10964" cy="468509"/>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258" name="墨迹 257"/>
              <p14:cNvContentPartPr/>
              <p14:nvPr/>
            </p14:nvContentPartPr>
            <p14:xfrm>
              <a:off x="6816884" y="1237945"/>
              <a:ext cx="46597" cy="79426"/>
            </p14:xfrm>
          </p:contentPart>
        </mc:Choice>
        <mc:Fallback xmlns="">
          <p:pic>
            <p:nvPicPr>
              <p:cNvPr id="258" name="墨迹 257"/>
            </p:nvPicPr>
            <p:blipFill>
              <a:blip/>
            </p:blipFill>
            <p:spPr>
              <a:xfrm>
                <a:off x="6816884" y="1237945"/>
                <a:ext cx="46597" cy="79426"/>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259" name="墨迹 258"/>
              <p14:cNvContentPartPr/>
              <p14:nvPr/>
            </p14:nvContentPartPr>
            <p14:xfrm>
              <a:off x="6874446" y="1199602"/>
              <a:ext cx="52079" cy="8216"/>
            </p14:xfrm>
          </p:contentPart>
        </mc:Choice>
        <mc:Fallback xmlns="">
          <p:pic>
            <p:nvPicPr>
              <p:cNvPr id="259" name="墨迹 258"/>
            </p:nvPicPr>
            <p:blipFill>
              <a:blip/>
            </p:blipFill>
            <p:spPr>
              <a:xfrm>
                <a:off x="6874446" y="1199602"/>
                <a:ext cx="52079" cy="8216"/>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260" name="墨迹 259"/>
              <p14:cNvContentPartPr/>
              <p14:nvPr/>
            </p14:nvContentPartPr>
            <p14:xfrm>
              <a:off x="6847035" y="658000"/>
              <a:ext cx="197353" cy="397814"/>
            </p14:xfrm>
          </p:contentPart>
        </mc:Choice>
        <mc:Fallback xmlns="">
          <p:pic>
            <p:nvPicPr>
              <p:cNvPr id="260" name="墨迹 259"/>
            </p:nvPicPr>
            <p:blipFill>
              <a:blip/>
            </p:blipFill>
            <p:spPr>
              <a:xfrm>
                <a:off x="6847035" y="658000"/>
                <a:ext cx="197353" cy="397814"/>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261" name="墨迹 260"/>
              <p14:cNvContentPartPr/>
              <p14:nvPr/>
            </p14:nvContentPartPr>
            <p14:xfrm>
              <a:off x="9944374" y="1716382"/>
              <a:ext cx="131568" cy="184357"/>
            </p14:xfrm>
          </p:contentPart>
        </mc:Choice>
        <mc:Fallback xmlns="">
          <p:pic>
            <p:nvPicPr>
              <p:cNvPr id="261" name="墨迹 260"/>
            </p:nvPicPr>
            <p:blipFill>
              <a:blip/>
            </p:blipFill>
            <p:spPr>
              <a:xfrm>
                <a:off x="9944374" y="1716382"/>
                <a:ext cx="131568" cy="184357"/>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262" name="墨迹 261"/>
              <p14:cNvContentPartPr/>
              <p14:nvPr/>
            </p14:nvContentPartPr>
            <p14:xfrm>
              <a:off x="10223957" y="1813097"/>
              <a:ext cx="57561" cy="2739"/>
            </p14:xfrm>
          </p:contentPart>
        </mc:Choice>
        <mc:Fallback xmlns="">
          <p:pic>
            <p:nvPicPr>
              <p:cNvPr id="262" name="墨迹 261"/>
            </p:nvPicPr>
            <p:blipFill>
              <a:blip/>
            </p:blipFill>
            <p:spPr>
              <a:xfrm>
                <a:off x="10223957" y="1813097"/>
                <a:ext cx="57561" cy="2739"/>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263" name="墨迹 262"/>
              <p14:cNvContentPartPr/>
              <p14:nvPr/>
            </p14:nvContentPartPr>
            <p14:xfrm>
              <a:off x="10234920" y="1889784"/>
              <a:ext cx="74007" cy="10955"/>
            </p14:xfrm>
          </p:contentPart>
        </mc:Choice>
        <mc:Fallback xmlns="">
          <p:pic>
            <p:nvPicPr>
              <p:cNvPr id="263" name="墨迹 262"/>
            </p:nvPicPr>
            <p:blipFill>
              <a:blip/>
            </p:blipFill>
            <p:spPr>
              <a:xfrm>
                <a:off x="10234920" y="1889784"/>
                <a:ext cx="74007" cy="1095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264" name="墨迹 263"/>
              <p14:cNvContentPartPr/>
              <p14:nvPr/>
            </p14:nvContentPartPr>
            <p14:xfrm>
              <a:off x="10437755" y="1629254"/>
              <a:ext cx="197352" cy="383777"/>
            </p14:xfrm>
          </p:contentPart>
        </mc:Choice>
        <mc:Fallback xmlns="">
          <p:pic>
            <p:nvPicPr>
              <p:cNvPr id="264" name="墨迹 263"/>
            </p:nvPicPr>
            <p:blipFill>
              <a:blip/>
            </p:blipFill>
            <p:spPr>
              <a:xfrm>
                <a:off x="10437755" y="1629254"/>
                <a:ext cx="197352" cy="383777"/>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265" name="墨迹 264"/>
              <p14:cNvContentPartPr/>
              <p14:nvPr/>
            </p14:nvContentPartPr>
            <p14:xfrm>
              <a:off x="7006014" y="1705941"/>
              <a:ext cx="19187" cy="336532"/>
            </p14:xfrm>
          </p:contentPart>
        </mc:Choice>
        <mc:Fallback xmlns="">
          <p:pic>
            <p:nvPicPr>
              <p:cNvPr id="265" name="墨迹 264"/>
            </p:nvPicPr>
            <p:blipFill>
              <a:blip/>
            </p:blipFill>
            <p:spPr>
              <a:xfrm>
                <a:off x="7006014" y="1705941"/>
                <a:ext cx="19187" cy="336532"/>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266" name="墨迹 265"/>
              <p14:cNvContentPartPr/>
              <p14:nvPr/>
            </p14:nvContentPartPr>
            <p14:xfrm>
              <a:off x="6962157" y="1685057"/>
              <a:ext cx="54821" cy="76002"/>
            </p14:xfrm>
          </p:contentPart>
        </mc:Choice>
        <mc:Fallback xmlns="">
          <p:pic>
            <p:nvPicPr>
              <p:cNvPr id="266" name="墨迹 265"/>
            </p:nvPicPr>
            <p:blipFill>
              <a:blip/>
            </p:blipFill>
            <p:spPr>
              <a:xfrm>
                <a:off x="6962157" y="1685057"/>
                <a:ext cx="54821" cy="76002"/>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267" name="墨迹 266"/>
              <p14:cNvContentPartPr/>
              <p14:nvPr/>
            </p14:nvContentPartPr>
            <p14:xfrm>
              <a:off x="6978604" y="1713130"/>
              <a:ext cx="63043" cy="39713"/>
            </p14:xfrm>
          </p:contentPart>
        </mc:Choice>
        <mc:Fallback xmlns="">
          <p:pic>
            <p:nvPicPr>
              <p:cNvPr id="267" name="墨迹 266"/>
            </p:nvPicPr>
            <p:blipFill>
              <a:blip/>
            </p:blipFill>
            <p:spPr>
              <a:xfrm>
                <a:off x="6978604" y="1713130"/>
                <a:ext cx="63043" cy="39713"/>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268" name="墨迹 267"/>
              <p14:cNvContentPartPr/>
              <p14:nvPr/>
            </p14:nvContentPartPr>
            <p14:xfrm>
              <a:off x="7088244" y="2079789"/>
              <a:ext cx="60302" cy="283810"/>
            </p14:xfrm>
          </p:contentPart>
        </mc:Choice>
        <mc:Fallback xmlns="">
          <p:pic>
            <p:nvPicPr>
              <p:cNvPr id="268" name="墨迹 267"/>
            </p:nvPicPr>
            <p:blipFill>
              <a:blip/>
            </p:blipFill>
            <p:spPr>
              <a:xfrm>
                <a:off x="7088244" y="2079789"/>
                <a:ext cx="60302" cy="28381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269" name="墨迹 268"/>
              <p14:cNvContentPartPr/>
              <p14:nvPr/>
            </p14:nvContentPartPr>
            <p14:xfrm>
              <a:off x="7038906" y="2211253"/>
              <a:ext cx="82230" cy="15405"/>
            </p14:xfrm>
          </p:contentPart>
        </mc:Choice>
        <mc:Fallback xmlns="">
          <p:pic>
            <p:nvPicPr>
              <p:cNvPr id="269" name="墨迹 268"/>
            </p:nvPicPr>
            <p:blipFill>
              <a:blip/>
            </p:blipFill>
            <p:spPr>
              <a:xfrm>
                <a:off x="7038906" y="2211253"/>
                <a:ext cx="82230" cy="1540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270" name="墨迹 269"/>
              <p14:cNvContentPartPr/>
              <p14:nvPr/>
            </p14:nvContentPartPr>
            <p14:xfrm>
              <a:off x="7225294" y="2240353"/>
              <a:ext cx="5482" cy="79425"/>
            </p14:xfrm>
          </p:contentPart>
        </mc:Choice>
        <mc:Fallback xmlns="">
          <p:pic>
            <p:nvPicPr>
              <p:cNvPr id="270" name="墨迹 269"/>
            </p:nvPicPr>
            <p:blipFill>
              <a:blip/>
            </p:blipFill>
            <p:spPr>
              <a:xfrm>
                <a:off x="7225294" y="2240353"/>
                <a:ext cx="5482" cy="7942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271" name="墨迹 270"/>
              <p14:cNvContentPartPr/>
              <p14:nvPr/>
            </p14:nvContentPartPr>
            <p14:xfrm>
              <a:off x="7115654" y="2496432"/>
              <a:ext cx="71267" cy="324550"/>
            </p14:xfrm>
          </p:contentPart>
        </mc:Choice>
        <mc:Fallback xmlns="">
          <p:pic>
            <p:nvPicPr>
              <p:cNvPr id="271" name="墨迹 270"/>
            </p:nvPicPr>
            <p:blipFill>
              <a:blip/>
            </p:blipFill>
            <p:spPr>
              <a:xfrm>
                <a:off x="7115654" y="2496432"/>
                <a:ext cx="71267" cy="3245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272" name="墨迹 271"/>
              <p14:cNvContentPartPr/>
              <p14:nvPr/>
            </p14:nvContentPartPr>
            <p14:xfrm>
              <a:off x="7077280" y="2651175"/>
              <a:ext cx="82230" cy="2739"/>
            </p14:xfrm>
          </p:contentPart>
        </mc:Choice>
        <mc:Fallback xmlns="">
          <p:pic>
            <p:nvPicPr>
              <p:cNvPr id="272" name="墨迹 271"/>
            </p:nvPicPr>
            <p:blipFill>
              <a:blip/>
            </p:blipFill>
            <p:spPr>
              <a:xfrm>
                <a:off x="7077280" y="2651175"/>
                <a:ext cx="82230" cy="2739"/>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273" name="墨迹 272"/>
              <p14:cNvContentPartPr/>
              <p14:nvPr/>
            </p14:nvContentPartPr>
            <p14:xfrm>
              <a:off x="7247222" y="2662130"/>
              <a:ext cx="54820" cy="125986"/>
            </p14:xfrm>
          </p:contentPart>
        </mc:Choice>
        <mc:Fallback xmlns="">
          <p:pic>
            <p:nvPicPr>
              <p:cNvPr id="273" name="墨迹 272"/>
            </p:nvPicPr>
            <p:blipFill>
              <a:blip/>
            </p:blipFill>
            <p:spPr>
              <a:xfrm>
                <a:off x="7247222" y="2662130"/>
                <a:ext cx="54820" cy="125986"/>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274" name="墨迹 273"/>
              <p14:cNvContentPartPr/>
              <p14:nvPr/>
            </p14:nvContentPartPr>
            <p14:xfrm>
              <a:off x="3152158" y="4272555"/>
              <a:ext cx="279582" cy="16433"/>
            </p14:xfrm>
          </p:contentPart>
        </mc:Choice>
        <mc:Fallback xmlns="">
          <p:pic>
            <p:nvPicPr>
              <p:cNvPr id="274" name="墨迹 273"/>
            </p:nvPicPr>
            <p:blipFill>
              <a:blip/>
            </p:blipFill>
            <p:spPr>
              <a:xfrm>
                <a:off x="3152158" y="4272555"/>
                <a:ext cx="279582" cy="16433"/>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275" name="墨迹 274"/>
              <p14:cNvContentPartPr/>
              <p14:nvPr/>
            </p14:nvContentPartPr>
            <p14:xfrm>
              <a:off x="3365956" y="4215040"/>
              <a:ext cx="131569" cy="136941"/>
            </p14:xfrm>
          </p:contentPart>
        </mc:Choice>
        <mc:Fallback xmlns="">
          <p:pic>
            <p:nvPicPr>
              <p:cNvPr id="275" name="墨迹 274"/>
            </p:nvPicPr>
            <p:blipFill>
              <a:blip/>
            </p:blipFill>
            <p:spPr>
              <a:xfrm>
                <a:off x="3365956" y="4215040"/>
                <a:ext cx="131569" cy="136941"/>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276" name="墨迹 275"/>
              <p14:cNvContentPartPr/>
              <p14:nvPr/>
            </p14:nvContentPartPr>
            <p14:xfrm>
              <a:off x="3625495" y="4244482"/>
              <a:ext cx="96792" cy="163131"/>
            </p14:xfrm>
          </p:contentPart>
        </mc:Choice>
        <mc:Fallback xmlns="">
          <p:pic>
            <p:nvPicPr>
              <p:cNvPr id="276" name="墨迹 275"/>
            </p:nvPicPr>
            <p:blipFill>
              <a:blip/>
            </p:blipFill>
            <p:spPr>
              <a:xfrm>
                <a:off x="3625495" y="4244482"/>
                <a:ext cx="96792" cy="163131"/>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277" name="墨迹 276"/>
              <p14:cNvContentPartPr/>
              <p14:nvPr/>
            </p14:nvContentPartPr>
            <p14:xfrm>
              <a:off x="3788072" y="4310899"/>
              <a:ext cx="84971" cy="10955"/>
            </p14:xfrm>
          </p:contentPart>
        </mc:Choice>
        <mc:Fallback xmlns="">
          <p:pic>
            <p:nvPicPr>
              <p:cNvPr id="277" name="墨迹 276"/>
            </p:nvPicPr>
            <p:blipFill>
              <a:blip/>
            </p:blipFill>
            <p:spPr>
              <a:xfrm>
                <a:off x="3788072" y="4310899"/>
                <a:ext cx="84971" cy="1095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278" name="墨迹 277"/>
              <p14:cNvContentPartPr/>
              <p14:nvPr/>
            </p14:nvContentPartPr>
            <p14:xfrm>
              <a:off x="3842891" y="4371153"/>
              <a:ext cx="74008" cy="5477"/>
            </p14:xfrm>
          </p:contentPart>
        </mc:Choice>
        <mc:Fallback xmlns="">
          <p:pic>
            <p:nvPicPr>
              <p:cNvPr id="278" name="墨迹 277"/>
            </p:nvPicPr>
            <p:blipFill>
              <a:blip/>
            </p:blipFill>
            <p:spPr>
              <a:xfrm>
                <a:off x="3842891" y="4371153"/>
                <a:ext cx="74008" cy="5477"/>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279" name="墨迹 278"/>
              <p14:cNvContentPartPr/>
              <p14:nvPr/>
            </p14:nvContentPartPr>
            <p14:xfrm>
              <a:off x="4059431" y="4130137"/>
              <a:ext cx="24669" cy="84903"/>
            </p14:xfrm>
          </p:contentPart>
        </mc:Choice>
        <mc:Fallback xmlns="">
          <p:pic>
            <p:nvPicPr>
              <p:cNvPr id="279" name="墨迹 278"/>
            </p:nvPicPr>
            <p:blipFill>
              <a:blip/>
            </p:blipFill>
            <p:spPr>
              <a:xfrm>
                <a:off x="4059431" y="4130137"/>
                <a:ext cx="24669" cy="84903"/>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280" name="墨迹 279"/>
              <p14:cNvContentPartPr/>
              <p14:nvPr/>
            </p14:nvContentPartPr>
            <p14:xfrm>
              <a:off x="4127956" y="4265366"/>
              <a:ext cx="115122" cy="129238"/>
            </p14:xfrm>
          </p:contentPart>
        </mc:Choice>
        <mc:Fallback xmlns="">
          <p:pic>
            <p:nvPicPr>
              <p:cNvPr id="280" name="墨迹 279"/>
            </p:nvPicPr>
            <p:blipFill>
              <a:blip/>
            </p:blipFill>
            <p:spPr>
              <a:xfrm>
                <a:off x="4127956" y="4265366"/>
                <a:ext cx="115122" cy="129238"/>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281" name="墨迹 280"/>
              <p14:cNvContentPartPr/>
              <p14:nvPr/>
            </p14:nvContentPartPr>
            <p14:xfrm>
              <a:off x="4306122" y="4152047"/>
              <a:ext cx="2741" cy="41083"/>
            </p14:xfrm>
          </p:contentPart>
        </mc:Choice>
        <mc:Fallback xmlns="">
          <p:pic>
            <p:nvPicPr>
              <p:cNvPr id="281" name="墨迹 280"/>
            </p:nvPicPr>
            <p:blipFill>
              <a:blip/>
            </p:blipFill>
            <p:spPr>
              <a:xfrm>
                <a:off x="4306122" y="4152047"/>
                <a:ext cx="2741" cy="41083"/>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282" name="墨迹 281"/>
              <p14:cNvContentPartPr/>
              <p14:nvPr/>
            </p14:nvContentPartPr>
            <p14:xfrm>
              <a:off x="10006046" y="2205775"/>
              <a:ext cx="138421" cy="260872"/>
            </p14:xfrm>
          </p:contentPart>
        </mc:Choice>
        <mc:Fallback xmlns="">
          <p:pic>
            <p:nvPicPr>
              <p:cNvPr id="282" name="墨迹 281"/>
            </p:nvPicPr>
            <p:blipFill>
              <a:blip/>
            </p:blipFill>
            <p:spPr>
              <a:xfrm>
                <a:off x="10006046" y="2205775"/>
                <a:ext cx="138421" cy="260872"/>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283" name="墨迹 282"/>
              <p14:cNvContentPartPr/>
              <p14:nvPr/>
            </p14:nvContentPartPr>
            <p14:xfrm>
              <a:off x="10234920" y="2327995"/>
              <a:ext cx="153497" cy="2739"/>
            </p14:xfrm>
          </p:contentPart>
        </mc:Choice>
        <mc:Fallback xmlns="">
          <p:pic>
            <p:nvPicPr>
              <p:cNvPr id="283" name="墨迹 282"/>
            </p:nvPicPr>
            <p:blipFill>
              <a:blip/>
            </p:blipFill>
            <p:spPr>
              <a:xfrm>
                <a:off x="10234920" y="2327995"/>
                <a:ext cx="153497" cy="2739"/>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284" name="墨迹 283"/>
              <p14:cNvContentPartPr/>
              <p14:nvPr/>
            </p14:nvContentPartPr>
            <p14:xfrm>
              <a:off x="10284259" y="2418376"/>
              <a:ext cx="93194" cy="8216"/>
            </p14:xfrm>
          </p:contentPart>
        </mc:Choice>
        <mc:Fallback xmlns="">
          <p:pic>
            <p:nvPicPr>
              <p:cNvPr id="284" name="墨迹 283"/>
            </p:nvPicPr>
            <p:blipFill>
              <a:blip/>
            </p:blipFill>
            <p:spPr>
              <a:xfrm>
                <a:off x="10284259" y="2418376"/>
                <a:ext cx="93194" cy="8216"/>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285" name="墨迹 284"/>
              <p14:cNvContentPartPr/>
              <p14:nvPr/>
            </p14:nvContentPartPr>
            <p14:xfrm>
              <a:off x="10530949" y="2266371"/>
              <a:ext cx="179536" cy="187609"/>
            </p14:xfrm>
          </p:contentPart>
        </mc:Choice>
        <mc:Fallback xmlns="">
          <p:pic>
            <p:nvPicPr>
              <p:cNvPr id="285" name="墨迹 284"/>
            </p:nvPicPr>
            <p:blipFill>
              <a:blip/>
            </p:blipFill>
            <p:spPr>
              <a:xfrm>
                <a:off x="10530949" y="2266371"/>
                <a:ext cx="179536" cy="187609"/>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286" name="墨迹 285"/>
              <p14:cNvContentPartPr/>
              <p14:nvPr/>
            </p14:nvContentPartPr>
            <p14:xfrm>
              <a:off x="7055352" y="2059591"/>
              <a:ext cx="180907" cy="205411"/>
            </p14:xfrm>
          </p:contentPart>
        </mc:Choice>
        <mc:Fallback xmlns="">
          <p:pic>
            <p:nvPicPr>
              <p:cNvPr id="286" name="墨迹 285"/>
            </p:nvPicPr>
            <p:blipFill>
              <a:blip/>
            </p:blipFill>
            <p:spPr>
              <a:xfrm>
                <a:off x="7055352" y="2059591"/>
                <a:ext cx="180907" cy="205411"/>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287" name="墨迹 286"/>
              <p14:cNvContentPartPr/>
              <p14:nvPr/>
            </p14:nvContentPartPr>
            <p14:xfrm>
              <a:off x="7184008" y="1818575"/>
              <a:ext cx="24841" cy="216366"/>
            </p14:xfrm>
          </p:contentPart>
        </mc:Choice>
        <mc:Fallback xmlns="">
          <p:pic>
            <p:nvPicPr>
              <p:cNvPr id="287" name="墨迹 286"/>
            </p:nvPicPr>
            <p:blipFill>
              <a:blip/>
            </p:blipFill>
            <p:spPr>
              <a:xfrm>
                <a:off x="7184008" y="1818575"/>
                <a:ext cx="24841" cy="216366"/>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288" name="墨迹 287"/>
              <p14:cNvContentPartPr/>
              <p14:nvPr/>
            </p14:nvContentPartPr>
            <p14:xfrm>
              <a:off x="7107431" y="1807619"/>
              <a:ext cx="84971" cy="71210"/>
            </p14:xfrm>
          </p:contentPart>
        </mc:Choice>
        <mc:Fallback xmlns="">
          <p:pic>
            <p:nvPicPr>
              <p:cNvPr id="288" name="墨迹 287"/>
            </p:nvPicPr>
            <p:blipFill>
              <a:blip/>
            </p:blipFill>
            <p:spPr>
              <a:xfrm>
                <a:off x="7107431" y="1807619"/>
                <a:ext cx="84971" cy="7121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289" name="墨迹 288"/>
              <p14:cNvContentPartPr/>
              <p14:nvPr/>
            </p14:nvContentPartPr>
            <p14:xfrm>
              <a:off x="7192403" y="1796664"/>
              <a:ext cx="71266" cy="54776"/>
            </p14:xfrm>
          </p:contentPart>
        </mc:Choice>
        <mc:Fallback xmlns="">
          <p:pic>
            <p:nvPicPr>
              <p:cNvPr id="289" name="墨迹 288"/>
            </p:nvPicPr>
            <p:blipFill>
              <a:blip/>
            </p:blipFill>
            <p:spPr>
              <a:xfrm>
                <a:off x="7192403" y="1796664"/>
                <a:ext cx="71266" cy="54776"/>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290" name="墨迹 289"/>
              <p14:cNvContentPartPr/>
              <p14:nvPr/>
            </p14:nvContentPartPr>
            <p14:xfrm>
              <a:off x="9966987" y="2771683"/>
              <a:ext cx="218595" cy="143959"/>
            </p14:xfrm>
          </p:contentPart>
        </mc:Choice>
        <mc:Fallback xmlns="">
          <p:pic>
            <p:nvPicPr>
              <p:cNvPr id="290" name="墨迹 289"/>
            </p:nvPicPr>
            <p:blipFill>
              <a:blip/>
            </p:blipFill>
            <p:spPr>
              <a:xfrm>
                <a:off x="9966987" y="2771683"/>
                <a:ext cx="218595" cy="143959"/>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291" name="墨迹 290"/>
              <p14:cNvContentPartPr/>
              <p14:nvPr/>
            </p14:nvContentPartPr>
            <p14:xfrm>
              <a:off x="10110205" y="2782638"/>
              <a:ext cx="31522" cy="224584"/>
            </p14:xfrm>
          </p:contentPart>
        </mc:Choice>
        <mc:Fallback xmlns="">
          <p:pic>
            <p:nvPicPr>
              <p:cNvPr id="291" name="墨迹 290"/>
            </p:nvPicPr>
            <p:blipFill>
              <a:blip/>
            </p:blipFill>
            <p:spPr>
              <a:xfrm>
                <a:off x="10110205" y="2782638"/>
                <a:ext cx="31522" cy="224584"/>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292" name="墨迹 291"/>
              <p14:cNvContentPartPr/>
              <p14:nvPr/>
            </p14:nvContentPartPr>
            <p14:xfrm>
              <a:off x="10366489" y="2817730"/>
              <a:ext cx="112381" cy="14207"/>
            </p14:xfrm>
          </p:contentPart>
        </mc:Choice>
        <mc:Fallback xmlns="">
          <p:pic>
            <p:nvPicPr>
              <p:cNvPr id="292" name="墨迹 291"/>
            </p:nvPicPr>
            <p:blipFill>
              <a:blip/>
            </p:blipFill>
            <p:spPr>
              <a:xfrm>
                <a:off x="10366489" y="2817730"/>
                <a:ext cx="112381" cy="14207"/>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293" name="墨迹 292"/>
              <p14:cNvContentPartPr/>
              <p14:nvPr/>
            </p14:nvContentPartPr>
            <p14:xfrm>
              <a:off x="10404863" y="2936012"/>
              <a:ext cx="134310" cy="14550"/>
            </p14:xfrm>
          </p:contentPart>
        </mc:Choice>
        <mc:Fallback xmlns="">
          <p:pic>
            <p:nvPicPr>
              <p:cNvPr id="293" name="墨迹 292"/>
            </p:nvPicPr>
            <p:blipFill>
              <a:blip/>
            </p:blipFill>
            <p:spPr>
              <a:xfrm>
                <a:off x="10404863" y="2936012"/>
                <a:ext cx="134310" cy="145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294" name="墨迹 293"/>
              <p14:cNvContentPartPr/>
              <p14:nvPr/>
            </p14:nvContentPartPr>
            <p14:xfrm>
              <a:off x="10686672" y="2757647"/>
              <a:ext cx="156751" cy="477752"/>
            </p14:xfrm>
          </p:contentPart>
        </mc:Choice>
        <mc:Fallback xmlns="">
          <p:pic>
            <p:nvPicPr>
              <p:cNvPr id="294" name="墨迹 293"/>
            </p:nvPicPr>
            <p:blipFill>
              <a:blip/>
            </p:blipFill>
            <p:spPr>
              <a:xfrm>
                <a:off x="10686672" y="2757647"/>
                <a:ext cx="156751" cy="477752"/>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295" name="墨迹 294"/>
              <p14:cNvContentPartPr/>
              <p14:nvPr/>
            </p14:nvContentPartPr>
            <p14:xfrm>
              <a:off x="6116728" y="3770667"/>
              <a:ext cx="173883" cy="487167"/>
            </p14:xfrm>
          </p:contentPart>
        </mc:Choice>
        <mc:Fallback xmlns="">
          <p:pic>
            <p:nvPicPr>
              <p:cNvPr id="295" name="墨迹 294"/>
            </p:nvPicPr>
            <p:blipFill>
              <a:blip/>
            </p:blipFill>
            <p:spPr>
              <a:xfrm>
                <a:off x="6116728" y="3770667"/>
                <a:ext cx="173883" cy="48716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296" name="墨迹 295"/>
              <p14:cNvContentPartPr/>
              <p14:nvPr/>
            </p14:nvContentPartPr>
            <p14:xfrm>
              <a:off x="6216604" y="3759883"/>
              <a:ext cx="129512" cy="153887"/>
            </p14:xfrm>
          </p:contentPart>
        </mc:Choice>
        <mc:Fallback xmlns="">
          <p:pic>
            <p:nvPicPr>
              <p:cNvPr id="296" name="墨迹 295"/>
            </p:nvPicPr>
            <p:blipFill>
              <a:blip/>
            </p:blipFill>
            <p:spPr>
              <a:xfrm>
                <a:off x="6216604" y="3759883"/>
                <a:ext cx="129512" cy="153887"/>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297" name="墨迹 296"/>
              <p14:cNvContentPartPr/>
              <p14:nvPr/>
            </p14:nvContentPartPr>
            <p14:xfrm>
              <a:off x="6402992" y="3763135"/>
              <a:ext cx="137736" cy="497096"/>
            </p14:xfrm>
          </p:contentPart>
        </mc:Choice>
        <mc:Fallback xmlns="">
          <p:pic>
            <p:nvPicPr>
              <p:cNvPr id="297" name="墨迹 296"/>
            </p:nvPicPr>
            <p:blipFill>
              <a:blip/>
            </p:blipFill>
            <p:spPr>
              <a:xfrm>
                <a:off x="6402992" y="3763135"/>
                <a:ext cx="137736" cy="497096"/>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298" name="墨迹 297"/>
              <p14:cNvContentPartPr/>
              <p14:nvPr/>
            </p14:nvContentPartPr>
            <p14:xfrm>
              <a:off x="6496187" y="3782992"/>
              <a:ext cx="97305" cy="180077"/>
            </p14:xfrm>
          </p:contentPart>
        </mc:Choice>
        <mc:Fallback xmlns="">
          <p:pic>
            <p:nvPicPr>
              <p:cNvPr id="298" name="墨迹 297"/>
            </p:nvPicPr>
            <p:blipFill>
              <a:blip/>
            </p:blipFill>
            <p:spPr>
              <a:xfrm>
                <a:off x="6496187" y="3782992"/>
                <a:ext cx="97305" cy="180077"/>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299" name="墨迹 298"/>
              <p14:cNvContentPartPr/>
              <p14:nvPr/>
            </p14:nvContentPartPr>
            <p14:xfrm>
              <a:off x="6688057" y="3655637"/>
              <a:ext cx="186389" cy="375902"/>
            </p14:xfrm>
          </p:contentPart>
        </mc:Choice>
        <mc:Fallback xmlns="">
          <p:pic>
            <p:nvPicPr>
              <p:cNvPr id="299" name="墨迹 298"/>
            </p:nvPicPr>
            <p:blipFill>
              <a:blip/>
            </p:blipFill>
            <p:spPr>
              <a:xfrm>
                <a:off x="6688057" y="3655637"/>
                <a:ext cx="186389" cy="375902"/>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300" name="墨迹 299"/>
              <p14:cNvContentPartPr/>
              <p14:nvPr/>
            </p14:nvContentPartPr>
            <p14:xfrm>
              <a:off x="6945712" y="3675322"/>
              <a:ext cx="211057" cy="377957"/>
            </p14:xfrm>
          </p:contentPart>
        </mc:Choice>
        <mc:Fallback xmlns="">
          <p:pic>
            <p:nvPicPr>
              <p:cNvPr id="300" name="墨迹 299"/>
            </p:nvPicPr>
            <p:blipFill>
              <a:blip/>
            </p:blipFill>
            <p:spPr>
              <a:xfrm>
                <a:off x="6945712" y="3675322"/>
                <a:ext cx="211057" cy="377957"/>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301" name="墨迹 300"/>
              <p14:cNvContentPartPr/>
              <p14:nvPr/>
            </p14:nvContentPartPr>
            <p14:xfrm>
              <a:off x="7228720" y="3869436"/>
              <a:ext cx="139106" cy="153887"/>
            </p14:xfrm>
          </p:contentPart>
        </mc:Choice>
        <mc:Fallback xmlns="">
          <p:pic>
            <p:nvPicPr>
              <p:cNvPr id="301" name="墨迹 300"/>
            </p:nvPicPr>
            <p:blipFill>
              <a:blip/>
            </p:blipFill>
            <p:spPr>
              <a:xfrm>
                <a:off x="7228720" y="3869436"/>
                <a:ext cx="139106" cy="153887"/>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302" name="墨迹 301"/>
              <p14:cNvContentPartPr/>
              <p14:nvPr/>
            </p14:nvContentPartPr>
            <p14:xfrm>
              <a:off x="7433611" y="3831092"/>
              <a:ext cx="151269" cy="510105"/>
            </p14:xfrm>
          </p:contentPart>
        </mc:Choice>
        <mc:Fallback xmlns="">
          <p:pic>
            <p:nvPicPr>
              <p:cNvPr id="302" name="墨迹 301"/>
            </p:nvPicPr>
            <p:blipFill>
              <a:blip/>
            </p:blipFill>
            <p:spPr>
              <a:xfrm>
                <a:off x="7433611" y="3831092"/>
                <a:ext cx="151269" cy="51010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303" name="墨迹 302"/>
              <p14:cNvContentPartPr/>
              <p14:nvPr/>
            </p14:nvContentPartPr>
            <p14:xfrm>
              <a:off x="7729640" y="3822704"/>
              <a:ext cx="148014" cy="584738"/>
            </p14:xfrm>
          </p:contentPart>
        </mc:Choice>
        <mc:Fallback xmlns="">
          <p:pic>
            <p:nvPicPr>
              <p:cNvPr id="303" name="墨迹 302"/>
            </p:nvPicPr>
            <p:blipFill>
              <a:blip/>
            </p:blipFill>
            <p:spPr>
              <a:xfrm>
                <a:off x="7729640" y="3822704"/>
                <a:ext cx="148014" cy="584738"/>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304" name="墨迹 303"/>
              <p14:cNvContentPartPr/>
              <p14:nvPr/>
            </p14:nvContentPartPr>
            <p14:xfrm>
              <a:off x="7962282" y="3845985"/>
              <a:ext cx="107242" cy="122562"/>
            </p14:xfrm>
          </p:contentPart>
        </mc:Choice>
        <mc:Fallback xmlns="">
          <p:pic>
            <p:nvPicPr>
              <p:cNvPr id="304" name="墨迹 303"/>
            </p:nvPicPr>
            <p:blipFill>
              <a:blip/>
            </p:blipFill>
            <p:spPr>
              <a:xfrm>
                <a:off x="7962282" y="3845985"/>
                <a:ext cx="107242" cy="122562"/>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305" name="墨迹 304"/>
              <p14:cNvContentPartPr/>
              <p14:nvPr/>
            </p14:nvContentPartPr>
            <p14:xfrm>
              <a:off x="8201093" y="3883643"/>
              <a:ext cx="5482" cy="84904"/>
            </p14:xfrm>
          </p:contentPart>
        </mc:Choice>
        <mc:Fallback xmlns="">
          <p:pic>
            <p:nvPicPr>
              <p:cNvPr id="305" name="墨迹 304"/>
            </p:nvPicPr>
            <p:blipFill>
              <a:blip/>
            </p:blipFill>
            <p:spPr>
              <a:xfrm>
                <a:off x="8201093" y="3883643"/>
                <a:ext cx="5482" cy="84904"/>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306" name="墨迹 305"/>
              <p14:cNvContentPartPr/>
              <p14:nvPr/>
            </p14:nvContentPartPr>
            <p14:xfrm>
              <a:off x="8220280" y="3768613"/>
              <a:ext cx="70003" cy="39973"/>
            </p14:xfrm>
          </p:contentPart>
        </mc:Choice>
        <mc:Fallback xmlns="">
          <p:pic>
            <p:nvPicPr>
              <p:cNvPr id="306" name="墨迹 305"/>
            </p:nvPicPr>
            <p:blipFill>
              <a:blip/>
            </p:blipFill>
            <p:spPr>
              <a:xfrm>
                <a:off x="8220280" y="3768613"/>
                <a:ext cx="70003" cy="39973"/>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307" name="墨迹 306"/>
              <p14:cNvContentPartPr/>
              <p14:nvPr/>
            </p14:nvContentPartPr>
            <p14:xfrm>
              <a:off x="8272359" y="3820650"/>
              <a:ext cx="145274" cy="165699"/>
            </p14:xfrm>
          </p:contentPart>
        </mc:Choice>
        <mc:Fallback xmlns="">
          <p:pic>
            <p:nvPicPr>
              <p:cNvPr id="307" name="墨迹 306"/>
            </p:nvPicPr>
            <p:blipFill>
              <a:blip/>
            </p:blipFill>
            <p:spPr>
              <a:xfrm>
                <a:off x="8272359" y="3820650"/>
                <a:ext cx="145274" cy="16569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433070" y="421640"/>
            <a:ext cx="4818380" cy="6015355"/>
          </a:xfrm>
          <a:prstGeom prst="rect">
            <a:avLst/>
          </a:prstGeom>
        </p:spPr>
      </p:pic>
      <p:pic>
        <p:nvPicPr>
          <p:cNvPr id="5" name="图片 4"/>
          <p:cNvPicPr>
            <a:picLocks noChangeAspect="1"/>
          </p:cNvPicPr>
          <p:nvPr/>
        </p:nvPicPr>
        <p:blipFill>
          <a:blip r:embed="rId3"/>
          <a:stretch>
            <a:fillRect/>
          </a:stretch>
        </p:blipFill>
        <p:spPr>
          <a:xfrm>
            <a:off x="5303520" y="351155"/>
            <a:ext cx="4614545" cy="61556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433070" y="421640"/>
            <a:ext cx="4818380" cy="6015355"/>
          </a:xfrm>
          <a:prstGeom prst="rect">
            <a:avLst/>
          </a:prstGeom>
        </p:spPr>
      </p:pic>
      <p:pic>
        <p:nvPicPr>
          <p:cNvPr id="5" name="图片 4"/>
          <p:cNvPicPr>
            <a:picLocks noChangeAspect="1"/>
          </p:cNvPicPr>
          <p:nvPr/>
        </p:nvPicPr>
        <p:blipFill>
          <a:blip r:embed="rId3"/>
          <a:stretch>
            <a:fillRect/>
          </a:stretch>
        </p:blipFill>
        <p:spPr>
          <a:xfrm>
            <a:off x="5303520" y="351155"/>
            <a:ext cx="4614545" cy="6155690"/>
          </a:xfrm>
          <a:prstGeom prst="rect">
            <a:avLst/>
          </a:prstGeom>
        </p:spPr>
      </p:pic>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8255913" y="4020584"/>
              <a:ext cx="350849" cy="119139"/>
            </p14:xfrm>
          </p:contentPart>
        </mc:Choice>
        <mc:Fallback xmlns="">
          <p:pic>
            <p:nvPicPr>
              <p:cNvPr id="4" name="墨迹 3"/>
            </p:nvPicPr>
            <p:blipFill>
              <a:blip/>
            </p:blipFill>
            <p:spPr>
              <a:xfrm>
                <a:off x="8255913" y="4020584"/>
                <a:ext cx="350849" cy="11913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8606762" y="4075361"/>
              <a:ext cx="93880" cy="82164"/>
            </p14:xfrm>
          </p:contentPart>
        </mc:Choice>
        <mc:Fallback xmlns="">
          <p:pic>
            <p:nvPicPr>
              <p:cNvPr id="6" name="墨迹 5"/>
            </p:nvPicPr>
            <p:blipFill>
              <a:blip/>
            </p:blipFill>
            <p:spPr>
              <a:xfrm>
                <a:off x="8606762" y="4075361"/>
                <a:ext cx="93880" cy="8216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8842489" y="4136984"/>
              <a:ext cx="96449" cy="89525"/>
            </p14:xfrm>
          </p:contentPart>
        </mc:Choice>
        <mc:Fallback xmlns="">
          <p:pic>
            <p:nvPicPr>
              <p:cNvPr id="7" name="墨迹 6"/>
            </p:nvPicPr>
            <p:blipFill>
              <a:blip/>
            </p:blipFill>
            <p:spPr>
              <a:xfrm>
                <a:off x="8842489" y="4136984"/>
                <a:ext cx="96449" cy="895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9017913" y="4146570"/>
              <a:ext cx="72979" cy="93120"/>
            </p14:xfrm>
          </p:contentPart>
        </mc:Choice>
        <mc:Fallback xmlns="">
          <p:pic>
            <p:nvPicPr>
              <p:cNvPr id="8" name="墨迹 7"/>
            </p:nvPicPr>
            <p:blipFill>
              <a:blip/>
            </p:blipFill>
            <p:spPr>
              <a:xfrm>
                <a:off x="9017913" y="4146570"/>
                <a:ext cx="72979" cy="931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9165927" y="4141092"/>
              <a:ext cx="65784" cy="82165"/>
            </p14:xfrm>
          </p:contentPart>
        </mc:Choice>
        <mc:Fallback xmlns="">
          <p:pic>
            <p:nvPicPr>
              <p:cNvPr id="9" name="墨迹 8"/>
            </p:nvPicPr>
            <p:blipFill>
              <a:blip/>
            </p:blipFill>
            <p:spPr>
              <a:xfrm>
                <a:off x="9165927" y="4141092"/>
                <a:ext cx="65784" cy="821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9297496" y="4135615"/>
              <a:ext cx="96449" cy="128724"/>
            </p14:xfrm>
          </p:contentPart>
        </mc:Choice>
        <mc:Fallback xmlns="">
          <p:pic>
            <p:nvPicPr>
              <p:cNvPr id="10" name="墨迹 9"/>
            </p:nvPicPr>
            <p:blipFill>
              <a:blip/>
            </p:blipFill>
            <p:spPr>
              <a:xfrm>
                <a:off x="9297496" y="4135615"/>
                <a:ext cx="96449" cy="12872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9511294" y="4091793"/>
              <a:ext cx="5482" cy="139680"/>
            </p14:xfrm>
          </p:contentPart>
        </mc:Choice>
        <mc:Fallback xmlns="">
          <p:pic>
            <p:nvPicPr>
              <p:cNvPr id="11" name="墨迹 10"/>
            </p:nvPicPr>
            <p:blipFill>
              <a:blip/>
            </p:blipFill>
            <p:spPr>
              <a:xfrm>
                <a:off x="9511294" y="4091793"/>
                <a:ext cx="5482" cy="1396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9582561" y="4124659"/>
              <a:ext cx="82230" cy="115715"/>
            </p14:xfrm>
          </p:contentPart>
        </mc:Choice>
        <mc:Fallback xmlns="">
          <p:pic>
            <p:nvPicPr>
              <p:cNvPr id="12" name="墨迹 11"/>
            </p:nvPicPr>
            <p:blipFill>
              <a:blip/>
            </p:blipFill>
            <p:spPr>
              <a:xfrm>
                <a:off x="9582561" y="4124659"/>
                <a:ext cx="82230" cy="11571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9725093" y="4135615"/>
              <a:ext cx="68868" cy="106129"/>
            </p14:xfrm>
          </p:contentPart>
        </mc:Choice>
        <mc:Fallback xmlns="">
          <p:pic>
            <p:nvPicPr>
              <p:cNvPr id="13" name="墨迹 12"/>
            </p:nvPicPr>
            <p:blipFill>
              <a:blip/>
            </p:blipFill>
            <p:spPr>
              <a:xfrm>
                <a:off x="9725093" y="4135615"/>
                <a:ext cx="68868" cy="10612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9845697" y="4126029"/>
              <a:ext cx="91139" cy="116742"/>
            </p14:xfrm>
          </p:contentPart>
        </mc:Choice>
        <mc:Fallback xmlns="">
          <p:pic>
            <p:nvPicPr>
              <p:cNvPr id="14" name="墨迹 13"/>
            </p:nvPicPr>
            <p:blipFill>
              <a:blip/>
            </p:blipFill>
            <p:spPr>
              <a:xfrm>
                <a:off x="9845697" y="4126029"/>
                <a:ext cx="91139" cy="11674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10015640" y="4135615"/>
              <a:ext cx="87712" cy="118282"/>
            </p14:xfrm>
          </p:contentPart>
        </mc:Choice>
        <mc:Fallback xmlns="">
          <p:pic>
            <p:nvPicPr>
              <p:cNvPr id="15" name="墨迹 14"/>
            </p:nvPicPr>
            <p:blipFill>
              <a:blip/>
            </p:blipFill>
            <p:spPr>
              <a:xfrm>
                <a:off x="10015640" y="4135615"/>
                <a:ext cx="87712" cy="11828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10585769" y="4164372"/>
              <a:ext cx="80860" cy="108183"/>
            </p14:xfrm>
          </p:contentPart>
        </mc:Choice>
        <mc:Fallback xmlns="">
          <p:pic>
            <p:nvPicPr>
              <p:cNvPr id="19" name="墨迹 18"/>
            </p:nvPicPr>
            <p:blipFill>
              <a:blip/>
            </p:blipFill>
            <p:spPr>
              <a:xfrm>
                <a:off x="10585769" y="4164372"/>
                <a:ext cx="80860" cy="10818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0" name="墨迹 19"/>
              <p14:cNvContentPartPr/>
              <p14:nvPr/>
            </p14:nvContentPartPr>
            <p14:xfrm>
              <a:off x="10733784" y="4177381"/>
              <a:ext cx="91823" cy="109724"/>
            </p14:xfrm>
          </p:contentPart>
        </mc:Choice>
        <mc:Fallback xmlns="">
          <p:pic>
            <p:nvPicPr>
              <p:cNvPr id="20" name="墨迹 19"/>
            </p:nvPicPr>
            <p:blipFill>
              <a:blip/>
            </p:blipFill>
            <p:spPr>
              <a:xfrm>
                <a:off x="10733784" y="4177381"/>
                <a:ext cx="91823" cy="10972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10859870" y="4175327"/>
              <a:ext cx="96620" cy="120508"/>
            </p14:xfrm>
          </p:contentPart>
        </mc:Choice>
        <mc:Fallback xmlns="">
          <p:pic>
            <p:nvPicPr>
              <p:cNvPr id="21" name="墨迹 20"/>
            </p:nvPicPr>
            <p:blipFill>
              <a:blip/>
            </p:blipFill>
            <p:spPr>
              <a:xfrm>
                <a:off x="10859870" y="4175327"/>
                <a:ext cx="96620" cy="120508"/>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2" name="墨迹 21"/>
              <p14:cNvContentPartPr/>
              <p14:nvPr/>
            </p14:nvContentPartPr>
            <p14:xfrm>
              <a:off x="11024330" y="4163003"/>
              <a:ext cx="101418" cy="130094"/>
            </p14:xfrm>
          </p:contentPart>
        </mc:Choice>
        <mc:Fallback xmlns="">
          <p:pic>
            <p:nvPicPr>
              <p:cNvPr id="22" name="墨迹 21"/>
            </p:nvPicPr>
            <p:blipFill>
              <a:blip/>
            </p:blipFill>
            <p:spPr>
              <a:xfrm>
                <a:off x="11024330" y="4163003"/>
                <a:ext cx="101418" cy="13009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墨迹 22"/>
              <p14:cNvContentPartPr/>
              <p14:nvPr/>
            </p14:nvContentPartPr>
            <p14:xfrm>
              <a:off x="11188791" y="4194670"/>
              <a:ext cx="71267" cy="112463"/>
            </p14:xfrm>
          </p:contentPart>
        </mc:Choice>
        <mc:Fallback xmlns="">
          <p:pic>
            <p:nvPicPr>
              <p:cNvPr id="23" name="墨迹 22"/>
            </p:nvPicPr>
            <p:blipFill>
              <a:blip/>
            </p:blipFill>
            <p:spPr>
              <a:xfrm>
                <a:off x="11188791" y="4194670"/>
                <a:ext cx="71267" cy="11246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4" name="墨迹 23"/>
              <p14:cNvContentPartPr/>
              <p14:nvPr/>
            </p14:nvContentPartPr>
            <p14:xfrm>
              <a:off x="11314877" y="4225996"/>
              <a:ext cx="91823" cy="112291"/>
            </p14:xfrm>
          </p:contentPart>
        </mc:Choice>
        <mc:Fallback xmlns="">
          <p:pic>
            <p:nvPicPr>
              <p:cNvPr id="24" name="墨迹 23"/>
            </p:nvPicPr>
            <p:blipFill>
              <a:blip/>
            </p:blipFill>
            <p:spPr>
              <a:xfrm>
                <a:off x="11314877" y="4225996"/>
                <a:ext cx="91823" cy="11229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5" name="墨迹 24"/>
              <p14:cNvContentPartPr/>
              <p14:nvPr/>
            </p14:nvContentPartPr>
            <p14:xfrm>
              <a:off x="11479337" y="4200662"/>
              <a:ext cx="96792" cy="142589"/>
            </p14:xfrm>
          </p:contentPart>
        </mc:Choice>
        <mc:Fallback xmlns="">
          <p:pic>
            <p:nvPicPr>
              <p:cNvPr id="25" name="墨迹 24"/>
            </p:nvPicPr>
            <p:blipFill>
              <a:blip/>
            </p:blipFill>
            <p:spPr>
              <a:xfrm>
                <a:off x="11479337" y="4200662"/>
                <a:ext cx="96792" cy="14258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6" name="墨迹 25"/>
              <p14:cNvContentPartPr/>
              <p14:nvPr/>
            </p14:nvContentPartPr>
            <p14:xfrm>
              <a:off x="11704100" y="4135615"/>
              <a:ext cx="8223" cy="172545"/>
            </p14:xfrm>
          </p:contentPart>
        </mc:Choice>
        <mc:Fallback xmlns="">
          <p:pic>
            <p:nvPicPr>
              <p:cNvPr id="26" name="墨迹 25"/>
            </p:nvPicPr>
            <p:blipFill>
              <a:blip/>
            </p:blipFill>
            <p:spPr>
              <a:xfrm>
                <a:off x="11704100" y="4135615"/>
                <a:ext cx="8223" cy="1725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7" name="墨迹 26"/>
              <p14:cNvContentPartPr/>
              <p14:nvPr/>
            </p14:nvContentPartPr>
            <p14:xfrm>
              <a:off x="9478403" y="4508094"/>
              <a:ext cx="80345" cy="142418"/>
            </p14:xfrm>
          </p:contentPart>
        </mc:Choice>
        <mc:Fallback xmlns="">
          <p:pic>
            <p:nvPicPr>
              <p:cNvPr id="27" name="墨迹 26"/>
            </p:nvPicPr>
            <p:blipFill>
              <a:blip/>
            </p:blipFill>
            <p:spPr>
              <a:xfrm>
                <a:off x="9478403" y="4508094"/>
                <a:ext cx="80345" cy="14241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8" name="墨迹 27"/>
              <p14:cNvContentPartPr/>
              <p14:nvPr/>
            </p14:nvContentPartPr>
            <p14:xfrm>
              <a:off x="9653827" y="4486183"/>
              <a:ext cx="2741" cy="202673"/>
            </p14:xfrm>
          </p:contentPart>
        </mc:Choice>
        <mc:Fallback xmlns="">
          <p:pic>
            <p:nvPicPr>
              <p:cNvPr id="28" name="墨迹 27"/>
            </p:nvPicPr>
            <p:blipFill>
              <a:blip/>
            </p:blipFill>
            <p:spPr>
              <a:xfrm>
                <a:off x="9653827" y="4486183"/>
                <a:ext cx="2741" cy="20267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9" name="墨迹 28"/>
              <p14:cNvContentPartPr/>
              <p14:nvPr/>
            </p14:nvContentPartPr>
            <p14:xfrm>
              <a:off x="9798244" y="4508094"/>
              <a:ext cx="11820" cy="197194"/>
            </p14:xfrm>
          </p:contentPart>
        </mc:Choice>
        <mc:Fallback xmlns="">
          <p:pic>
            <p:nvPicPr>
              <p:cNvPr id="29" name="墨迹 28"/>
            </p:nvPicPr>
            <p:blipFill>
              <a:blip/>
            </p:blipFill>
            <p:spPr>
              <a:xfrm>
                <a:off x="9798244" y="4508094"/>
                <a:ext cx="11820" cy="19719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0" name="墨迹 29"/>
              <p14:cNvContentPartPr/>
              <p14:nvPr/>
            </p14:nvContentPartPr>
            <p14:xfrm>
              <a:off x="9935294" y="4568348"/>
              <a:ext cx="116664" cy="136940"/>
            </p14:xfrm>
          </p:contentPart>
        </mc:Choice>
        <mc:Fallback xmlns="">
          <p:pic>
            <p:nvPicPr>
              <p:cNvPr id="30" name="墨迹 29"/>
            </p:nvPicPr>
            <p:blipFill>
              <a:blip/>
            </p:blipFill>
            <p:spPr>
              <a:xfrm>
                <a:off x="9935294" y="4568348"/>
                <a:ext cx="116664" cy="13694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2" name="墨迹 31"/>
              <p14:cNvContentPartPr/>
              <p14:nvPr/>
            </p14:nvContentPartPr>
            <p14:xfrm>
              <a:off x="10345931" y="4595736"/>
              <a:ext cx="64414" cy="106814"/>
            </p14:xfrm>
          </p:contentPart>
        </mc:Choice>
        <mc:Fallback xmlns="">
          <p:pic>
            <p:nvPicPr>
              <p:cNvPr id="32" name="墨迹 31"/>
            </p:nvPicPr>
            <p:blipFill>
              <a:blip/>
            </p:blipFill>
            <p:spPr>
              <a:xfrm>
                <a:off x="10345931" y="4595736"/>
                <a:ext cx="64414" cy="10681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3" name="墨迹 32"/>
              <p14:cNvContentPartPr/>
              <p14:nvPr/>
            </p14:nvContentPartPr>
            <p14:xfrm>
              <a:off x="10509021" y="4575880"/>
              <a:ext cx="5482" cy="148581"/>
            </p14:xfrm>
          </p:contentPart>
        </mc:Choice>
        <mc:Fallback xmlns="">
          <p:pic>
            <p:nvPicPr>
              <p:cNvPr id="33" name="墨迹 32"/>
            </p:nvPicPr>
            <p:blipFill>
              <a:blip/>
            </p:blipFill>
            <p:spPr>
              <a:xfrm>
                <a:off x="10509021" y="4575880"/>
                <a:ext cx="5482" cy="14858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5" name="墨迹 34"/>
              <p14:cNvContentPartPr/>
              <p14:nvPr/>
            </p14:nvContentPartPr>
            <p14:xfrm>
              <a:off x="10631509" y="4551915"/>
              <a:ext cx="3598" cy="164329"/>
            </p14:xfrm>
          </p:contentPart>
        </mc:Choice>
        <mc:Fallback xmlns="">
          <p:pic>
            <p:nvPicPr>
              <p:cNvPr id="35" name="墨迹 34"/>
            </p:nvPicPr>
            <p:blipFill>
              <a:blip/>
            </p:blipFill>
            <p:spPr>
              <a:xfrm>
                <a:off x="10631509" y="4551915"/>
                <a:ext cx="3598" cy="16432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6" name="墨迹 35"/>
              <p14:cNvContentPartPr/>
              <p14:nvPr/>
            </p14:nvContentPartPr>
            <p14:xfrm>
              <a:off x="10826978" y="4557392"/>
              <a:ext cx="10963" cy="191718"/>
            </p14:xfrm>
          </p:contentPart>
        </mc:Choice>
        <mc:Fallback xmlns="">
          <p:pic>
            <p:nvPicPr>
              <p:cNvPr id="36" name="墨迹 35"/>
            </p:nvPicPr>
            <p:blipFill>
              <a:blip/>
            </p:blipFill>
            <p:spPr>
              <a:xfrm>
                <a:off x="10826978" y="4557392"/>
                <a:ext cx="10963" cy="19171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7" name="墨迹 36"/>
              <p14:cNvContentPartPr/>
              <p14:nvPr/>
            </p14:nvContentPartPr>
            <p14:xfrm>
              <a:off x="10949467" y="4628602"/>
              <a:ext cx="74864" cy="106814"/>
            </p14:xfrm>
          </p:contentPart>
        </mc:Choice>
        <mc:Fallback xmlns="">
          <p:pic>
            <p:nvPicPr>
              <p:cNvPr id="37" name="墨迹 36"/>
            </p:nvPicPr>
            <p:blipFill>
              <a:blip/>
            </p:blipFill>
            <p:spPr>
              <a:xfrm>
                <a:off x="10949467" y="4628602"/>
                <a:ext cx="74864" cy="106814"/>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8" name="墨迹 37"/>
              <p14:cNvContentPartPr/>
              <p14:nvPr/>
            </p14:nvContentPartPr>
            <p14:xfrm>
              <a:off x="11183309" y="4579303"/>
              <a:ext cx="360" cy="188978"/>
            </p14:xfrm>
          </p:contentPart>
        </mc:Choice>
        <mc:Fallback xmlns="">
          <p:pic>
            <p:nvPicPr>
              <p:cNvPr id="38" name="墨迹 37"/>
            </p:nvPicPr>
            <p:blipFill>
              <a:blip/>
            </p:blipFill>
            <p:spPr>
              <a:xfrm>
                <a:off x="11183309" y="4579303"/>
                <a:ext cx="360" cy="18897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9" name="墨迹 38"/>
              <p14:cNvContentPartPr/>
              <p14:nvPr/>
            </p14:nvContentPartPr>
            <p14:xfrm>
              <a:off x="11276503" y="4630656"/>
              <a:ext cx="93194" cy="116057"/>
            </p14:xfrm>
          </p:contentPart>
        </mc:Choice>
        <mc:Fallback xmlns="">
          <p:pic>
            <p:nvPicPr>
              <p:cNvPr id="39" name="墨迹 38"/>
            </p:nvPicPr>
            <p:blipFill>
              <a:blip/>
            </p:blipFill>
            <p:spPr>
              <a:xfrm>
                <a:off x="11276503" y="4630656"/>
                <a:ext cx="93194" cy="11605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0" name="墨迹 39"/>
              <p14:cNvContentPartPr/>
              <p14:nvPr/>
            </p14:nvContentPartPr>
            <p14:xfrm>
              <a:off x="964834" y="1013362"/>
              <a:ext cx="142532" cy="314964"/>
            </p14:xfrm>
          </p:contentPart>
        </mc:Choice>
        <mc:Fallback xmlns="">
          <p:pic>
            <p:nvPicPr>
              <p:cNvPr id="40" name="墨迹 39"/>
            </p:nvPicPr>
            <p:blipFill>
              <a:blip/>
            </p:blipFill>
            <p:spPr>
              <a:xfrm>
                <a:off x="964834" y="1013362"/>
                <a:ext cx="142532" cy="314964"/>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1" name="墨迹 40"/>
              <p14:cNvContentPartPr/>
              <p14:nvPr/>
            </p14:nvContentPartPr>
            <p14:xfrm>
              <a:off x="920978" y="1276289"/>
              <a:ext cx="128827" cy="178023"/>
            </p14:xfrm>
          </p:contentPart>
        </mc:Choice>
        <mc:Fallback xmlns="">
          <p:pic>
            <p:nvPicPr>
              <p:cNvPr id="41" name="墨迹 40"/>
            </p:nvPicPr>
            <p:blipFill>
              <a:blip/>
            </p:blipFill>
            <p:spPr>
              <a:xfrm>
                <a:off x="920978" y="1276289"/>
                <a:ext cx="128827" cy="178023"/>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2" name="墨迹 41"/>
              <p14:cNvContentPartPr/>
              <p14:nvPr/>
            </p14:nvContentPartPr>
            <p14:xfrm>
              <a:off x="696215" y="1703544"/>
              <a:ext cx="10964" cy="125986"/>
            </p14:xfrm>
          </p:contentPart>
        </mc:Choice>
        <mc:Fallback xmlns="">
          <p:pic>
            <p:nvPicPr>
              <p:cNvPr id="42" name="墨迹 41"/>
            </p:nvPicPr>
            <p:blipFill>
              <a:blip/>
            </p:blipFill>
            <p:spPr>
              <a:xfrm>
                <a:off x="696215" y="1703544"/>
                <a:ext cx="10964" cy="12598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3" name="墨迹 42"/>
              <p14:cNvContentPartPr/>
              <p14:nvPr/>
            </p14:nvContentPartPr>
            <p14:xfrm>
              <a:off x="783928" y="1703715"/>
              <a:ext cx="98676" cy="137455"/>
            </p14:xfrm>
          </p:contentPart>
        </mc:Choice>
        <mc:Fallback xmlns="">
          <p:pic>
            <p:nvPicPr>
              <p:cNvPr id="43" name="墨迹 42"/>
            </p:nvPicPr>
            <p:blipFill>
              <a:blip/>
            </p:blipFill>
            <p:spPr>
              <a:xfrm>
                <a:off x="783928" y="1703715"/>
                <a:ext cx="98676" cy="13745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4" name="墨迹 43"/>
              <p14:cNvContentPartPr/>
              <p14:nvPr/>
            </p14:nvContentPartPr>
            <p14:xfrm>
              <a:off x="9494848" y="4765543"/>
              <a:ext cx="1935152" cy="136941"/>
            </p14:xfrm>
          </p:contentPart>
        </mc:Choice>
        <mc:Fallback xmlns="">
          <p:pic>
            <p:nvPicPr>
              <p:cNvPr id="44" name="墨迹 43"/>
            </p:nvPicPr>
            <p:blipFill>
              <a:blip/>
            </p:blipFill>
            <p:spPr>
              <a:xfrm>
                <a:off x="9494848" y="4765543"/>
                <a:ext cx="1935152" cy="136941"/>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5" name="墨迹 44"/>
              <p14:cNvContentPartPr/>
              <p14:nvPr/>
            </p14:nvContentPartPr>
            <p14:xfrm>
              <a:off x="10240403" y="4959314"/>
              <a:ext cx="115122" cy="175969"/>
            </p14:xfrm>
          </p:contentPart>
        </mc:Choice>
        <mc:Fallback xmlns="">
          <p:pic>
            <p:nvPicPr>
              <p:cNvPr id="45" name="墨迹 44"/>
            </p:nvPicPr>
            <p:blipFill>
              <a:blip/>
            </p:blipFill>
            <p:spPr>
              <a:xfrm>
                <a:off x="10240403" y="4959314"/>
                <a:ext cx="115122" cy="17596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6" name="墨迹 45"/>
              <p14:cNvContentPartPr/>
              <p14:nvPr/>
            </p14:nvContentPartPr>
            <p14:xfrm>
              <a:off x="10415826" y="5001081"/>
              <a:ext cx="32893" cy="218421"/>
            </p14:xfrm>
          </p:contentPart>
        </mc:Choice>
        <mc:Fallback xmlns="">
          <p:pic>
            <p:nvPicPr>
              <p:cNvPr id="46" name="墨迹 45"/>
            </p:nvPicPr>
            <p:blipFill>
              <a:blip/>
            </p:blipFill>
            <p:spPr>
              <a:xfrm>
                <a:off x="10415826" y="5001081"/>
                <a:ext cx="32893" cy="218421"/>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7" name="墨迹 46"/>
              <p14:cNvContentPartPr/>
              <p14:nvPr/>
            </p14:nvContentPartPr>
            <p14:xfrm>
              <a:off x="10432273" y="4962738"/>
              <a:ext cx="100047" cy="82164"/>
            </p14:xfrm>
          </p:contentPart>
        </mc:Choice>
        <mc:Fallback xmlns="">
          <p:pic>
            <p:nvPicPr>
              <p:cNvPr id="47" name="墨迹 46"/>
            </p:nvPicPr>
            <p:blipFill>
              <a:blip/>
            </p:blipFill>
            <p:spPr>
              <a:xfrm>
                <a:off x="10432273" y="4962738"/>
                <a:ext cx="100047" cy="8216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8" name="墨迹 47"/>
              <p14:cNvContentPartPr/>
              <p14:nvPr/>
            </p14:nvContentPartPr>
            <p14:xfrm>
              <a:off x="10561100" y="5044902"/>
              <a:ext cx="139792" cy="193087"/>
            </p14:xfrm>
          </p:contentPart>
        </mc:Choice>
        <mc:Fallback xmlns="">
          <p:pic>
            <p:nvPicPr>
              <p:cNvPr id="48" name="墨迹 47"/>
            </p:nvPicPr>
            <p:blipFill>
              <a:blip/>
            </p:blipFill>
            <p:spPr>
              <a:xfrm>
                <a:off x="10561100" y="5044902"/>
                <a:ext cx="139792" cy="19308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6" name="墨迹 55"/>
              <p14:cNvContentPartPr/>
              <p14:nvPr/>
            </p14:nvContentPartPr>
            <p14:xfrm>
              <a:off x="9577079" y="3691926"/>
              <a:ext cx="98676" cy="129067"/>
            </p14:xfrm>
          </p:contentPart>
        </mc:Choice>
        <mc:Fallback xmlns="">
          <p:pic>
            <p:nvPicPr>
              <p:cNvPr id="56" name="墨迹 55"/>
            </p:nvPicPr>
            <p:blipFill>
              <a:blip/>
            </p:blipFill>
            <p:spPr>
              <a:xfrm>
                <a:off x="9577079" y="3691926"/>
                <a:ext cx="98676" cy="129067"/>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7" name="墨迹 56"/>
              <p14:cNvContentPartPr/>
              <p14:nvPr/>
            </p14:nvContentPartPr>
            <p14:xfrm>
              <a:off x="9716356" y="3702881"/>
              <a:ext cx="14219" cy="147212"/>
            </p14:xfrm>
          </p:contentPart>
        </mc:Choice>
        <mc:Fallback xmlns="">
          <p:pic>
            <p:nvPicPr>
              <p:cNvPr id="57" name="墨迹 56"/>
            </p:nvPicPr>
            <p:blipFill>
              <a:blip/>
            </p:blipFill>
            <p:spPr>
              <a:xfrm>
                <a:off x="9716356" y="3702881"/>
                <a:ext cx="14219" cy="14721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8" name="墨迹 57"/>
              <p14:cNvContentPartPr/>
              <p14:nvPr/>
            </p14:nvContentPartPr>
            <p14:xfrm>
              <a:off x="9734344" y="3675493"/>
              <a:ext cx="63728" cy="90381"/>
            </p14:xfrm>
          </p:contentPart>
        </mc:Choice>
        <mc:Fallback xmlns="">
          <p:pic>
            <p:nvPicPr>
              <p:cNvPr id="58" name="墨迹 57"/>
            </p:nvPicPr>
            <p:blipFill>
              <a:blip/>
            </p:blipFill>
            <p:spPr>
              <a:xfrm>
                <a:off x="9734344" y="3675493"/>
                <a:ext cx="63728" cy="9038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9" name="墨迹 58"/>
              <p14:cNvContentPartPr/>
              <p14:nvPr/>
            </p14:nvContentPartPr>
            <p14:xfrm>
              <a:off x="9785395" y="3741225"/>
              <a:ext cx="71267" cy="98597"/>
            </p14:xfrm>
          </p:contentPart>
        </mc:Choice>
        <mc:Fallback xmlns="">
          <p:pic>
            <p:nvPicPr>
              <p:cNvPr id="59" name="墨迹 58"/>
            </p:nvPicPr>
            <p:blipFill>
              <a:blip/>
            </p:blipFill>
            <p:spPr>
              <a:xfrm>
                <a:off x="9785395" y="3741225"/>
                <a:ext cx="71267" cy="98597"/>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0" name="墨迹 59"/>
              <p14:cNvContentPartPr/>
              <p14:nvPr/>
            </p14:nvContentPartPr>
            <p14:xfrm>
              <a:off x="9856661" y="3741225"/>
              <a:ext cx="101417" cy="99282"/>
            </p14:xfrm>
          </p:contentPart>
        </mc:Choice>
        <mc:Fallback xmlns="">
          <p:pic>
            <p:nvPicPr>
              <p:cNvPr id="60" name="墨迹 59"/>
            </p:nvPicPr>
            <p:blipFill>
              <a:blip/>
            </p:blipFill>
            <p:spPr>
              <a:xfrm>
                <a:off x="9856661" y="3741225"/>
                <a:ext cx="101417" cy="99282"/>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1" name="墨迹 60"/>
              <p14:cNvContentPartPr/>
              <p14:nvPr/>
            </p14:nvContentPartPr>
            <p14:xfrm>
              <a:off x="10026604" y="3730269"/>
              <a:ext cx="16446" cy="117770"/>
            </p14:xfrm>
          </p:contentPart>
        </mc:Choice>
        <mc:Fallback xmlns="">
          <p:pic>
            <p:nvPicPr>
              <p:cNvPr id="61" name="墨迹 60"/>
            </p:nvPicPr>
            <p:blipFill>
              <a:blip/>
            </p:blipFill>
            <p:spPr>
              <a:xfrm>
                <a:off x="10026604" y="3730269"/>
                <a:ext cx="16446" cy="11777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2" name="墨迹 61"/>
              <p14:cNvContentPartPr/>
              <p14:nvPr/>
            </p14:nvContentPartPr>
            <p14:xfrm>
              <a:off x="10739266" y="3711098"/>
              <a:ext cx="104158" cy="174086"/>
            </p14:xfrm>
          </p:contentPart>
        </mc:Choice>
        <mc:Fallback xmlns="">
          <p:pic>
            <p:nvPicPr>
              <p:cNvPr id="62" name="墨迹 61"/>
            </p:nvPicPr>
            <p:blipFill>
              <a:blip/>
            </p:blipFill>
            <p:spPr>
              <a:xfrm>
                <a:off x="10739266" y="3711098"/>
                <a:ext cx="104158" cy="17408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63" name="墨迹 62"/>
              <p14:cNvContentPartPr/>
              <p14:nvPr/>
            </p14:nvContentPartPr>
            <p14:xfrm>
              <a:off x="10881799" y="3730269"/>
              <a:ext cx="60302" cy="180762"/>
            </p14:xfrm>
          </p:contentPart>
        </mc:Choice>
        <mc:Fallback xmlns="">
          <p:pic>
            <p:nvPicPr>
              <p:cNvPr id="63" name="墨迹 62"/>
            </p:nvPicPr>
            <p:blipFill>
              <a:blip/>
            </p:blipFill>
            <p:spPr>
              <a:xfrm>
                <a:off x="10881799" y="3730269"/>
                <a:ext cx="60302" cy="18076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4" name="墨迹 63"/>
              <p14:cNvContentPartPr/>
              <p14:nvPr/>
            </p14:nvContentPartPr>
            <p14:xfrm>
              <a:off x="10925654" y="3734207"/>
              <a:ext cx="52765" cy="48100"/>
            </p14:xfrm>
          </p:contentPart>
        </mc:Choice>
        <mc:Fallback xmlns="">
          <p:pic>
            <p:nvPicPr>
              <p:cNvPr id="64" name="墨迹 63"/>
            </p:nvPicPr>
            <p:blipFill>
              <a:blip/>
            </p:blipFill>
            <p:spPr>
              <a:xfrm>
                <a:off x="10925654" y="3734207"/>
                <a:ext cx="52765" cy="481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5" name="墨迹 64"/>
              <p14:cNvContentPartPr/>
              <p14:nvPr/>
            </p14:nvContentPartPr>
            <p14:xfrm>
              <a:off x="10972251" y="3769982"/>
              <a:ext cx="95764" cy="121878"/>
            </p14:xfrm>
          </p:contentPart>
        </mc:Choice>
        <mc:Fallback xmlns="">
          <p:pic>
            <p:nvPicPr>
              <p:cNvPr id="65" name="墨迹 64"/>
            </p:nvPicPr>
            <p:blipFill>
              <a:blip/>
            </p:blipFill>
            <p:spPr>
              <a:xfrm>
                <a:off x="10972251" y="3769982"/>
                <a:ext cx="95764" cy="121878"/>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6" name="墨迹 65"/>
              <p14:cNvContentPartPr/>
              <p14:nvPr/>
            </p14:nvContentPartPr>
            <p14:xfrm>
              <a:off x="11051740" y="3796686"/>
              <a:ext cx="95936" cy="121021"/>
            </p14:xfrm>
          </p:contentPart>
        </mc:Choice>
        <mc:Fallback xmlns="">
          <p:pic>
            <p:nvPicPr>
              <p:cNvPr id="66" name="墨迹 65"/>
            </p:nvPicPr>
            <p:blipFill>
              <a:blip/>
            </p:blipFill>
            <p:spPr>
              <a:xfrm>
                <a:off x="11051740" y="3796686"/>
                <a:ext cx="95936" cy="121021"/>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67" name="墨迹 66"/>
              <p14:cNvContentPartPr/>
              <p14:nvPr/>
            </p14:nvContentPartPr>
            <p14:xfrm>
              <a:off x="11227165" y="3823389"/>
              <a:ext cx="85314" cy="109553"/>
            </p14:xfrm>
          </p:contentPart>
        </mc:Choice>
        <mc:Fallback xmlns="">
          <p:pic>
            <p:nvPicPr>
              <p:cNvPr id="67" name="墨迹 66"/>
            </p:nvPicPr>
            <p:blipFill>
              <a:blip/>
            </p:blipFill>
            <p:spPr>
              <a:xfrm>
                <a:off x="11227165" y="3823389"/>
                <a:ext cx="85314" cy="109553"/>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7" name="墨迹 76"/>
              <p14:cNvContentPartPr/>
              <p14:nvPr/>
            </p14:nvContentPartPr>
            <p14:xfrm>
              <a:off x="9357798" y="5368082"/>
              <a:ext cx="254913" cy="71210"/>
            </p14:xfrm>
          </p:contentPart>
        </mc:Choice>
        <mc:Fallback xmlns="">
          <p:pic>
            <p:nvPicPr>
              <p:cNvPr id="77" name="墨迹 76"/>
            </p:nvPicPr>
            <p:blipFill>
              <a:blip/>
            </p:blipFill>
            <p:spPr>
              <a:xfrm>
                <a:off x="9357798" y="5368082"/>
                <a:ext cx="254913" cy="7121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78" name="墨迹 77"/>
              <p14:cNvContentPartPr/>
              <p14:nvPr/>
            </p14:nvContentPartPr>
            <p14:xfrm>
              <a:off x="9615453" y="5379038"/>
              <a:ext cx="74864" cy="134202"/>
            </p14:xfrm>
          </p:contentPart>
        </mc:Choice>
        <mc:Fallback xmlns="">
          <p:pic>
            <p:nvPicPr>
              <p:cNvPr id="78" name="墨迹 77"/>
            </p:nvPicPr>
            <p:blipFill>
              <a:blip/>
            </p:blipFill>
            <p:spPr>
              <a:xfrm>
                <a:off x="9615453" y="5379038"/>
                <a:ext cx="74864" cy="134202"/>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9" name="墨迹 78"/>
              <p14:cNvContentPartPr/>
              <p14:nvPr/>
            </p14:nvContentPartPr>
            <p14:xfrm>
              <a:off x="9873107" y="5406426"/>
              <a:ext cx="101417" cy="181276"/>
            </p14:xfrm>
          </p:contentPart>
        </mc:Choice>
        <mc:Fallback xmlns="">
          <p:pic>
            <p:nvPicPr>
              <p:cNvPr id="79" name="墨迹 78"/>
            </p:nvPicPr>
            <p:blipFill>
              <a:blip/>
            </p:blipFill>
            <p:spPr>
              <a:xfrm>
                <a:off x="9873107" y="5406426"/>
                <a:ext cx="101417" cy="181276"/>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80" name="墨迹 79"/>
              <p14:cNvContentPartPr/>
              <p14:nvPr/>
            </p14:nvContentPartPr>
            <p14:xfrm>
              <a:off x="10037568" y="5395470"/>
              <a:ext cx="27410" cy="199934"/>
            </p14:xfrm>
          </p:contentPart>
        </mc:Choice>
        <mc:Fallback xmlns="">
          <p:pic>
            <p:nvPicPr>
              <p:cNvPr id="80" name="墨迹 79"/>
            </p:nvPicPr>
            <p:blipFill>
              <a:blip/>
            </p:blipFill>
            <p:spPr>
              <a:xfrm>
                <a:off x="10037568" y="5395470"/>
                <a:ext cx="27410" cy="199934"/>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81" name="墨迹 80"/>
              <p14:cNvContentPartPr/>
              <p14:nvPr/>
            </p14:nvContentPartPr>
            <p14:xfrm>
              <a:off x="10059496" y="5400949"/>
              <a:ext cx="72979" cy="90380"/>
            </p14:xfrm>
          </p:contentPart>
        </mc:Choice>
        <mc:Fallback xmlns="">
          <p:pic>
            <p:nvPicPr>
              <p:cNvPr id="81" name="墨迹 80"/>
            </p:nvPicPr>
            <p:blipFill>
              <a:blip/>
            </p:blipFill>
            <p:spPr>
              <a:xfrm>
                <a:off x="10059496" y="5400949"/>
                <a:ext cx="72979" cy="903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82" name="墨迹 81"/>
              <p14:cNvContentPartPr/>
              <p14:nvPr/>
            </p14:nvContentPartPr>
            <p14:xfrm>
              <a:off x="10155431" y="5444769"/>
              <a:ext cx="35633" cy="98598"/>
            </p14:xfrm>
          </p:contentPart>
        </mc:Choice>
        <mc:Fallback xmlns="">
          <p:pic>
            <p:nvPicPr>
              <p:cNvPr id="82" name="墨迹 81"/>
            </p:nvPicPr>
            <p:blipFill>
              <a:blip/>
            </p:blipFill>
            <p:spPr>
              <a:xfrm>
                <a:off x="10155431" y="5444769"/>
                <a:ext cx="35633" cy="9859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83" name="墨迹 82"/>
              <p14:cNvContentPartPr/>
              <p14:nvPr/>
            </p14:nvContentPartPr>
            <p14:xfrm>
              <a:off x="10202029" y="5455725"/>
              <a:ext cx="115122" cy="122219"/>
            </p14:xfrm>
          </p:contentPart>
        </mc:Choice>
        <mc:Fallback xmlns="">
          <p:pic>
            <p:nvPicPr>
              <p:cNvPr id="83" name="墨迹 82"/>
            </p:nvPicPr>
            <p:blipFill>
              <a:blip/>
            </p:blipFill>
            <p:spPr>
              <a:xfrm>
                <a:off x="10202029" y="5455725"/>
                <a:ext cx="115122" cy="122219"/>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84" name="墨迹 83"/>
              <p14:cNvContentPartPr/>
              <p14:nvPr/>
            </p14:nvContentPartPr>
            <p14:xfrm>
              <a:off x="10404863" y="5472158"/>
              <a:ext cx="63043" cy="13694"/>
            </p14:xfrm>
          </p:contentPart>
        </mc:Choice>
        <mc:Fallback xmlns="">
          <p:pic>
            <p:nvPicPr>
              <p:cNvPr id="84" name="墨迹 83"/>
            </p:nvPicPr>
            <p:blipFill>
              <a:blip/>
            </p:blipFill>
            <p:spPr>
              <a:xfrm>
                <a:off x="10404863" y="5472158"/>
                <a:ext cx="63043" cy="1369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85" name="墨迹 84"/>
              <p14:cNvContentPartPr/>
              <p14:nvPr/>
            </p14:nvContentPartPr>
            <p14:xfrm>
              <a:off x="10426791" y="5565277"/>
              <a:ext cx="52079" cy="10955"/>
            </p14:xfrm>
          </p:contentPart>
        </mc:Choice>
        <mc:Fallback xmlns="">
          <p:pic>
            <p:nvPicPr>
              <p:cNvPr id="85" name="墨迹 84"/>
            </p:nvPicPr>
            <p:blipFill>
              <a:blip/>
            </p:blipFill>
            <p:spPr>
              <a:xfrm>
                <a:off x="10426791" y="5565277"/>
                <a:ext cx="52079" cy="1095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99" name="墨迹 98"/>
              <p14:cNvContentPartPr/>
              <p14:nvPr/>
            </p14:nvContentPartPr>
            <p14:xfrm>
              <a:off x="9763467" y="2262263"/>
              <a:ext cx="219281" cy="1263965"/>
            </p14:xfrm>
          </p:contentPart>
        </mc:Choice>
        <mc:Fallback xmlns="">
          <p:pic>
            <p:nvPicPr>
              <p:cNvPr id="99" name="墨迹 98"/>
            </p:nvPicPr>
            <p:blipFill>
              <a:blip/>
            </p:blipFill>
            <p:spPr>
              <a:xfrm>
                <a:off x="9763467" y="2262263"/>
                <a:ext cx="219281" cy="126396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100" name="墨迹 99"/>
              <p14:cNvContentPartPr/>
              <p14:nvPr/>
            </p14:nvContentPartPr>
            <p14:xfrm>
              <a:off x="10136244" y="2380032"/>
              <a:ext cx="359071" cy="336875"/>
            </p14:xfrm>
          </p:contentPart>
        </mc:Choice>
        <mc:Fallback xmlns="">
          <p:pic>
            <p:nvPicPr>
              <p:cNvPr id="100" name="墨迹 99"/>
            </p:nvPicPr>
            <p:blipFill>
              <a:blip/>
            </p:blipFill>
            <p:spPr>
              <a:xfrm>
                <a:off x="10136244" y="2380032"/>
                <a:ext cx="359071" cy="33687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101" name="墨迹 100"/>
              <p14:cNvContentPartPr/>
              <p14:nvPr/>
            </p14:nvContentPartPr>
            <p14:xfrm>
              <a:off x="10415826" y="2306084"/>
              <a:ext cx="161891" cy="87642"/>
            </p14:xfrm>
          </p:contentPart>
        </mc:Choice>
        <mc:Fallback xmlns="">
          <p:pic>
            <p:nvPicPr>
              <p:cNvPr id="101" name="墨迹 100"/>
            </p:nvPicPr>
            <p:blipFill>
              <a:blip/>
            </p:blipFill>
            <p:spPr>
              <a:xfrm>
                <a:off x="10415826" y="2306084"/>
                <a:ext cx="161891" cy="87642"/>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102" name="墨迹 101"/>
              <p14:cNvContentPartPr/>
              <p14:nvPr/>
            </p14:nvContentPartPr>
            <p14:xfrm>
              <a:off x="10807791" y="1963732"/>
              <a:ext cx="70003" cy="39973"/>
            </p14:xfrm>
          </p:contentPart>
        </mc:Choice>
        <mc:Fallback xmlns="">
          <p:pic>
            <p:nvPicPr>
              <p:cNvPr id="102" name="墨迹 101"/>
            </p:nvPicPr>
            <p:blipFill>
              <a:blip/>
            </p:blipFill>
            <p:spPr>
              <a:xfrm>
                <a:off x="10807791" y="1963732"/>
                <a:ext cx="70003" cy="39973"/>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103" name="墨迹 102"/>
              <p14:cNvContentPartPr/>
              <p14:nvPr/>
            </p14:nvContentPartPr>
            <p14:xfrm>
              <a:off x="10700892" y="1944560"/>
              <a:ext cx="173540" cy="76687"/>
            </p14:xfrm>
          </p:contentPart>
        </mc:Choice>
        <mc:Fallback xmlns="">
          <p:pic>
            <p:nvPicPr>
              <p:cNvPr id="103" name="墨迹 102"/>
            </p:nvPicPr>
            <p:blipFill>
              <a:blip/>
            </p:blipFill>
            <p:spPr>
              <a:xfrm>
                <a:off x="10700892" y="1944560"/>
                <a:ext cx="173540" cy="7668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104" name="墨迹 103"/>
              <p14:cNvContentPartPr/>
              <p14:nvPr/>
            </p14:nvContentPartPr>
            <p14:xfrm>
              <a:off x="10788604" y="1895261"/>
              <a:ext cx="38374" cy="308117"/>
            </p14:xfrm>
          </p:contentPart>
        </mc:Choice>
        <mc:Fallback xmlns="">
          <p:pic>
            <p:nvPicPr>
              <p:cNvPr id="104" name="墨迹 103"/>
            </p:nvPicPr>
            <p:blipFill>
              <a:blip/>
            </p:blipFill>
            <p:spPr>
              <a:xfrm>
                <a:off x="10788604" y="1895261"/>
                <a:ext cx="38374" cy="308117"/>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105" name="墨迹 104"/>
              <p14:cNvContentPartPr/>
              <p14:nvPr/>
            </p14:nvContentPartPr>
            <p14:xfrm>
              <a:off x="10821496" y="2057536"/>
              <a:ext cx="82230" cy="177339"/>
            </p14:xfrm>
          </p:contentPart>
        </mc:Choice>
        <mc:Fallback xmlns="">
          <p:pic>
            <p:nvPicPr>
              <p:cNvPr id="105" name="墨迹 104"/>
            </p:nvPicPr>
            <p:blipFill>
              <a:blip/>
            </p:blipFill>
            <p:spPr>
              <a:xfrm>
                <a:off x="10821496" y="2057536"/>
                <a:ext cx="82230" cy="17733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106" name="墨迹 105"/>
              <p14:cNvContentPartPr/>
              <p14:nvPr/>
            </p14:nvContentPartPr>
            <p14:xfrm>
              <a:off x="10836400" y="2114367"/>
              <a:ext cx="35119" cy="131463"/>
            </p14:xfrm>
          </p:contentPart>
        </mc:Choice>
        <mc:Fallback xmlns="">
          <p:pic>
            <p:nvPicPr>
              <p:cNvPr id="106" name="墨迹 105"/>
            </p:nvPicPr>
            <p:blipFill>
              <a:blip/>
            </p:blipFill>
            <p:spPr>
              <a:xfrm>
                <a:off x="10836400" y="2114367"/>
                <a:ext cx="35119" cy="13146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107" name="墨迹 106"/>
              <p14:cNvContentPartPr/>
              <p14:nvPr/>
            </p14:nvContentPartPr>
            <p14:xfrm>
              <a:off x="10761193" y="2245830"/>
              <a:ext cx="164460" cy="38344"/>
            </p14:xfrm>
          </p:contentPart>
        </mc:Choice>
        <mc:Fallback xmlns="">
          <p:pic>
            <p:nvPicPr>
              <p:cNvPr id="107" name="墨迹 106"/>
            </p:nvPicPr>
            <p:blipFill>
              <a:blip/>
            </p:blipFill>
            <p:spPr>
              <a:xfrm>
                <a:off x="10761193" y="2245830"/>
                <a:ext cx="164460" cy="38344"/>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108" name="墨迹 107"/>
              <p14:cNvContentPartPr/>
              <p14:nvPr/>
            </p14:nvContentPartPr>
            <p14:xfrm>
              <a:off x="11033752" y="1864450"/>
              <a:ext cx="220823" cy="386687"/>
            </p14:xfrm>
          </p:contentPart>
        </mc:Choice>
        <mc:Fallback xmlns="">
          <p:pic>
            <p:nvPicPr>
              <p:cNvPr id="108" name="墨迹 107"/>
            </p:nvPicPr>
            <p:blipFill>
              <a:blip/>
            </p:blipFill>
            <p:spPr>
              <a:xfrm>
                <a:off x="11033752" y="1864450"/>
                <a:ext cx="220823" cy="386687"/>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109" name="墨迹 108"/>
              <p14:cNvContentPartPr/>
              <p14:nvPr/>
            </p14:nvContentPartPr>
            <p14:xfrm>
              <a:off x="11147333" y="2036482"/>
              <a:ext cx="162061" cy="135400"/>
            </p14:xfrm>
          </p:contentPart>
        </mc:Choice>
        <mc:Fallback xmlns="">
          <p:pic>
            <p:nvPicPr>
              <p:cNvPr id="109" name="墨迹 108"/>
            </p:nvPicPr>
            <p:blipFill>
              <a:blip/>
            </p:blipFill>
            <p:spPr>
              <a:xfrm>
                <a:off x="11147333" y="2036482"/>
                <a:ext cx="162061" cy="1354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110" name="墨迹 109"/>
              <p14:cNvContentPartPr/>
              <p14:nvPr/>
            </p14:nvContentPartPr>
            <p14:xfrm>
              <a:off x="11298432" y="2001220"/>
              <a:ext cx="96791" cy="111093"/>
            </p14:xfrm>
          </p:contentPart>
        </mc:Choice>
        <mc:Fallback xmlns="">
          <p:pic>
            <p:nvPicPr>
              <p:cNvPr id="110" name="墨迹 109"/>
            </p:nvPicPr>
            <p:blipFill>
              <a:blip/>
            </p:blipFill>
            <p:spPr>
              <a:xfrm>
                <a:off x="11298432" y="2001220"/>
                <a:ext cx="96791" cy="111093"/>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111" name="墨迹 110"/>
              <p14:cNvContentPartPr/>
              <p14:nvPr/>
            </p14:nvContentPartPr>
            <p14:xfrm>
              <a:off x="11342288" y="2059591"/>
              <a:ext cx="27410" cy="46559"/>
            </p14:xfrm>
          </p:contentPart>
        </mc:Choice>
        <mc:Fallback xmlns="">
          <p:pic>
            <p:nvPicPr>
              <p:cNvPr id="111" name="墨迹 110"/>
            </p:nvPicPr>
            <p:blipFill>
              <a:blip/>
            </p:blipFill>
            <p:spPr>
              <a:xfrm>
                <a:off x="11342288" y="2059591"/>
                <a:ext cx="27410" cy="46559"/>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112" name="墨迹 111"/>
              <p14:cNvContentPartPr/>
              <p14:nvPr/>
            </p14:nvContentPartPr>
            <p14:xfrm>
              <a:off x="11401219" y="1979651"/>
              <a:ext cx="206261" cy="180591"/>
            </p14:xfrm>
          </p:contentPart>
        </mc:Choice>
        <mc:Fallback xmlns="">
          <p:pic>
            <p:nvPicPr>
              <p:cNvPr id="112" name="墨迹 111"/>
            </p:nvPicPr>
            <p:blipFill>
              <a:blip/>
            </p:blipFill>
            <p:spPr>
              <a:xfrm>
                <a:off x="11401219" y="1979651"/>
                <a:ext cx="206261" cy="180591"/>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113" name="墨迹 112"/>
              <p14:cNvContentPartPr/>
              <p14:nvPr/>
            </p14:nvContentPartPr>
            <p14:xfrm>
              <a:off x="11462892" y="1939083"/>
              <a:ext cx="54819" cy="221844"/>
            </p14:xfrm>
          </p:contentPart>
        </mc:Choice>
        <mc:Fallback xmlns="">
          <p:pic>
            <p:nvPicPr>
              <p:cNvPr id="113" name="墨迹 112"/>
            </p:nvPicPr>
            <p:blipFill>
              <a:blip/>
            </p:blipFill>
            <p:spPr>
              <a:xfrm>
                <a:off x="11462892" y="1939083"/>
                <a:ext cx="54819" cy="221844"/>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114" name="墨迹 113"/>
              <p14:cNvContentPartPr/>
              <p14:nvPr/>
            </p14:nvContentPartPr>
            <p14:xfrm>
              <a:off x="11512230" y="2114367"/>
              <a:ext cx="54819" cy="57515"/>
            </p14:xfrm>
          </p:contentPart>
        </mc:Choice>
        <mc:Fallback xmlns="">
          <p:pic>
            <p:nvPicPr>
              <p:cNvPr id="114" name="墨迹 113"/>
            </p:nvPicPr>
            <p:blipFill>
              <a:blip/>
            </p:blipFill>
            <p:spPr>
              <a:xfrm>
                <a:off x="11512230" y="2114367"/>
                <a:ext cx="54819" cy="5751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115" name="墨迹 114"/>
              <p14:cNvContentPartPr/>
              <p14:nvPr/>
            </p14:nvContentPartPr>
            <p14:xfrm>
              <a:off x="11645682" y="1873351"/>
              <a:ext cx="85828" cy="352109"/>
            </p14:xfrm>
          </p:contentPart>
        </mc:Choice>
        <mc:Fallback xmlns="">
          <p:pic>
            <p:nvPicPr>
              <p:cNvPr id="115" name="墨迹 114"/>
            </p:nvPicPr>
            <p:blipFill>
              <a:blip/>
            </p:blipFill>
            <p:spPr>
              <a:xfrm>
                <a:off x="11645682" y="1873351"/>
                <a:ext cx="85828" cy="352109"/>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116" name="墨迹 115"/>
              <p14:cNvContentPartPr/>
              <p14:nvPr/>
            </p14:nvContentPartPr>
            <p14:xfrm>
              <a:off x="11665041" y="1999679"/>
              <a:ext cx="216197" cy="229718"/>
            </p14:xfrm>
          </p:contentPart>
        </mc:Choice>
        <mc:Fallback xmlns="">
          <p:pic>
            <p:nvPicPr>
              <p:cNvPr id="116" name="墨迹 115"/>
            </p:nvPicPr>
            <p:blipFill>
              <a:blip/>
            </p:blipFill>
            <p:spPr>
              <a:xfrm>
                <a:off x="11665041" y="1999679"/>
                <a:ext cx="216197" cy="229718"/>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117" name="墨迹 116"/>
              <p14:cNvContentPartPr/>
              <p14:nvPr/>
            </p14:nvContentPartPr>
            <p14:xfrm>
              <a:off x="11928863" y="2136277"/>
              <a:ext cx="27410" cy="101337"/>
            </p14:xfrm>
          </p:contentPart>
        </mc:Choice>
        <mc:Fallback xmlns="">
          <p:pic>
            <p:nvPicPr>
              <p:cNvPr id="117" name="墨迹 116"/>
            </p:nvPicPr>
            <p:blipFill>
              <a:blip/>
            </p:blipFill>
            <p:spPr>
              <a:xfrm>
                <a:off x="11928863" y="2136277"/>
                <a:ext cx="27410" cy="10133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18" name="墨迹 117"/>
              <p14:cNvContentPartPr/>
              <p14:nvPr/>
            </p14:nvContentPartPr>
            <p14:xfrm>
              <a:off x="10700892" y="2428475"/>
              <a:ext cx="147672" cy="250088"/>
            </p14:xfrm>
          </p:contentPart>
        </mc:Choice>
        <mc:Fallback xmlns="">
          <p:pic>
            <p:nvPicPr>
              <p:cNvPr id="118" name="墨迹 117"/>
            </p:nvPicPr>
            <p:blipFill>
              <a:blip/>
            </p:blipFill>
            <p:spPr>
              <a:xfrm>
                <a:off x="10700892" y="2428475"/>
                <a:ext cx="147672" cy="250088"/>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119" name="墨迹 118"/>
              <p14:cNvContentPartPr/>
              <p14:nvPr/>
            </p14:nvContentPartPr>
            <p14:xfrm>
              <a:off x="10974992" y="2538884"/>
              <a:ext cx="109641" cy="8216"/>
            </p14:xfrm>
          </p:contentPart>
        </mc:Choice>
        <mc:Fallback xmlns="">
          <p:pic>
            <p:nvPicPr>
              <p:cNvPr id="119" name="墨迹 118"/>
            </p:nvPicPr>
            <p:blipFill>
              <a:blip/>
            </p:blipFill>
            <p:spPr>
              <a:xfrm>
                <a:off x="10974992" y="2538884"/>
                <a:ext cx="109641" cy="8216"/>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120" name="墨迹 119"/>
              <p14:cNvContentPartPr/>
              <p14:nvPr/>
            </p14:nvContentPartPr>
            <p14:xfrm>
              <a:off x="11013366" y="2632003"/>
              <a:ext cx="106900" cy="6334"/>
            </p14:xfrm>
          </p:contentPart>
        </mc:Choice>
        <mc:Fallback xmlns="">
          <p:pic>
            <p:nvPicPr>
              <p:cNvPr id="120" name="墨迹 119"/>
            </p:nvPicPr>
            <p:blipFill>
              <a:blip/>
            </p:blipFill>
            <p:spPr>
              <a:xfrm>
                <a:off x="11013366" y="2632003"/>
                <a:ext cx="106900" cy="6334"/>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121" name="墨迹 120"/>
              <p14:cNvContentPartPr/>
              <p14:nvPr/>
            </p14:nvContentPartPr>
            <p14:xfrm>
              <a:off x="11216200" y="2426592"/>
              <a:ext cx="76749" cy="219106"/>
            </p14:xfrm>
          </p:contentPart>
        </mc:Choice>
        <mc:Fallback xmlns="">
          <p:pic>
            <p:nvPicPr>
              <p:cNvPr id="121" name="墨迹 120"/>
            </p:nvPicPr>
            <p:blipFill>
              <a:blip/>
            </p:blipFill>
            <p:spPr>
              <a:xfrm>
                <a:off x="11216200" y="2426592"/>
                <a:ext cx="76749" cy="219106"/>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22" name="墨迹 121"/>
              <p14:cNvContentPartPr/>
              <p14:nvPr/>
            </p14:nvContentPartPr>
            <p14:xfrm>
              <a:off x="10831775" y="2880551"/>
              <a:ext cx="48653" cy="91066"/>
            </p14:xfrm>
          </p:contentPart>
        </mc:Choice>
        <mc:Fallback xmlns="">
          <p:pic>
            <p:nvPicPr>
              <p:cNvPr id="122" name="墨迹 121"/>
            </p:nvPicPr>
            <p:blipFill>
              <a:blip/>
            </p:blipFill>
            <p:spPr>
              <a:xfrm>
                <a:off x="10831775" y="2880551"/>
                <a:ext cx="48653" cy="91066"/>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123" name="墨迹 122"/>
              <p14:cNvContentPartPr/>
              <p14:nvPr/>
            </p14:nvContentPartPr>
            <p14:xfrm>
              <a:off x="11013366" y="2892191"/>
              <a:ext cx="49338" cy="3595"/>
            </p14:xfrm>
          </p:contentPart>
        </mc:Choice>
        <mc:Fallback xmlns="">
          <p:pic>
            <p:nvPicPr>
              <p:cNvPr id="123" name="墨迹 122"/>
            </p:nvPicPr>
            <p:blipFill>
              <a:blip/>
            </p:blipFill>
            <p:spPr>
              <a:xfrm>
                <a:off x="11013366" y="2892191"/>
                <a:ext cx="49338" cy="35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24" name="墨迹 123"/>
              <p14:cNvContentPartPr/>
              <p14:nvPr/>
            </p14:nvContentPartPr>
            <p14:xfrm>
              <a:off x="11029812" y="2941490"/>
              <a:ext cx="46597" cy="10955"/>
            </p14:xfrm>
          </p:contentPart>
        </mc:Choice>
        <mc:Fallback xmlns="">
          <p:pic>
            <p:nvPicPr>
              <p:cNvPr id="124" name="墨迹 123"/>
            </p:nvPicPr>
            <p:blipFill>
              <a:blip/>
            </p:blipFill>
            <p:spPr>
              <a:xfrm>
                <a:off x="11029812" y="2941490"/>
                <a:ext cx="46597" cy="1095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125" name="墨迹 124"/>
              <p14:cNvContentPartPr/>
              <p14:nvPr/>
            </p14:nvContentPartPr>
            <p14:xfrm>
              <a:off x="11177826" y="2834505"/>
              <a:ext cx="112553" cy="200105"/>
            </p14:xfrm>
          </p:contentPart>
        </mc:Choice>
        <mc:Fallback xmlns="">
          <p:pic>
            <p:nvPicPr>
              <p:cNvPr id="125" name="墨迹 124"/>
            </p:nvPicPr>
            <p:blipFill>
              <a:blip/>
            </p:blipFill>
            <p:spPr>
              <a:xfrm>
                <a:off x="11177826" y="2834505"/>
                <a:ext cx="112553" cy="20010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26" name="墨迹 125"/>
              <p14:cNvContentPartPr/>
              <p14:nvPr/>
            </p14:nvContentPartPr>
            <p14:xfrm>
              <a:off x="6602229" y="5088723"/>
              <a:ext cx="63900" cy="216367"/>
            </p14:xfrm>
          </p:contentPart>
        </mc:Choice>
        <mc:Fallback xmlns="">
          <p:pic>
            <p:nvPicPr>
              <p:cNvPr id="126" name="墨迹 125"/>
            </p:nvPicPr>
            <p:blipFill>
              <a:blip/>
            </p:blipFill>
            <p:spPr>
              <a:xfrm>
                <a:off x="6602229" y="5088723"/>
                <a:ext cx="63900" cy="216367"/>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27" name="墨迹 126"/>
              <p14:cNvContentPartPr/>
              <p14:nvPr/>
            </p14:nvContentPartPr>
            <p14:xfrm>
              <a:off x="6633237" y="5135283"/>
              <a:ext cx="21928" cy="79426"/>
            </p14:xfrm>
          </p:contentPart>
        </mc:Choice>
        <mc:Fallback xmlns="">
          <p:pic>
            <p:nvPicPr>
              <p:cNvPr id="127" name="墨迹 126"/>
            </p:nvPicPr>
            <p:blipFill>
              <a:blip/>
            </p:blipFill>
            <p:spPr>
              <a:xfrm>
                <a:off x="6633237" y="5135283"/>
                <a:ext cx="21928" cy="79426"/>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28" name="墨迹 127"/>
              <p14:cNvContentPartPr/>
              <p14:nvPr/>
            </p14:nvContentPartPr>
            <p14:xfrm>
              <a:off x="6666129" y="5080507"/>
              <a:ext cx="70003" cy="39973"/>
            </p14:xfrm>
          </p:contentPart>
        </mc:Choice>
        <mc:Fallback xmlns="">
          <p:pic>
            <p:nvPicPr>
              <p:cNvPr id="128" name="墨迹 127"/>
            </p:nvPicPr>
            <p:blipFill>
              <a:blip/>
            </p:blipFill>
            <p:spPr>
              <a:xfrm>
                <a:off x="6666129" y="5080507"/>
                <a:ext cx="70003" cy="39973"/>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29" name="墨迹 128"/>
              <p14:cNvContentPartPr/>
              <p14:nvPr/>
            </p14:nvContentPartPr>
            <p14:xfrm>
              <a:off x="6611309" y="5083246"/>
              <a:ext cx="60302" cy="197195"/>
            </p14:xfrm>
          </p:contentPart>
        </mc:Choice>
        <mc:Fallback xmlns="">
          <p:pic>
            <p:nvPicPr>
              <p:cNvPr id="129" name="墨迹 128"/>
            </p:nvPicPr>
            <p:blipFill>
              <a:blip/>
            </p:blipFill>
            <p:spPr>
              <a:xfrm>
                <a:off x="6611309" y="5083246"/>
                <a:ext cx="60302" cy="19719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30" name="墨迹 129"/>
              <p14:cNvContentPartPr/>
              <p14:nvPr/>
            </p14:nvContentPartPr>
            <p14:xfrm>
              <a:off x="6587325" y="5346172"/>
              <a:ext cx="4797" cy="34920"/>
            </p14:xfrm>
          </p:contentPart>
        </mc:Choice>
        <mc:Fallback xmlns="">
          <p:pic>
            <p:nvPicPr>
              <p:cNvPr id="130" name="墨迹 129"/>
            </p:nvPicPr>
            <p:blipFill>
              <a:blip/>
            </p:blipFill>
            <p:spPr>
              <a:xfrm>
                <a:off x="6587325" y="5346172"/>
                <a:ext cx="4797" cy="3492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31" name="墨迹 130"/>
              <p14:cNvContentPartPr/>
              <p14:nvPr/>
            </p14:nvContentPartPr>
            <p14:xfrm>
              <a:off x="7510359" y="5031208"/>
              <a:ext cx="70003" cy="39973"/>
            </p14:xfrm>
          </p:contentPart>
        </mc:Choice>
        <mc:Fallback xmlns="">
          <p:pic>
            <p:nvPicPr>
              <p:cNvPr id="131" name="墨迹 130"/>
            </p:nvPicPr>
            <p:blipFill>
              <a:blip/>
            </p:blipFill>
            <p:spPr>
              <a:xfrm>
                <a:off x="7510359" y="5031208"/>
                <a:ext cx="70003" cy="39973"/>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32" name="墨迹 131"/>
              <p14:cNvContentPartPr/>
              <p14:nvPr/>
            </p14:nvContentPartPr>
            <p14:xfrm>
              <a:off x="7496654" y="5001081"/>
              <a:ext cx="19188" cy="257449"/>
            </p14:xfrm>
          </p:contentPart>
        </mc:Choice>
        <mc:Fallback xmlns="">
          <p:pic>
            <p:nvPicPr>
              <p:cNvPr id="132" name="墨迹 131"/>
            </p:nvPicPr>
            <p:blipFill>
              <a:blip/>
            </p:blipFill>
            <p:spPr>
              <a:xfrm>
                <a:off x="7496654" y="5001081"/>
                <a:ext cx="19188" cy="257449"/>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33" name="墨迹 132"/>
              <p14:cNvContentPartPr/>
              <p14:nvPr/>
            </p14:nvContentPartPr>
            <p14:xfrm>
              <a:off x="7482949" y="5233880"/>
              <a:ext cx="129513" cy="112292"/>
            </p14:xfrm>
          </p:contentPart>
        </mc:Choice>
        <mc:Fallback xmlns="">
          <p:pic>
            <p:nvPicPr>
              <p:cNvPr id="133" name="墨迹 132"/>
            </p:nvPicPr>
            <p:blipFill>
              <a:blip/>
            </p:blipFill>
            <p:spPr>
              <a:xfrm>
                <a:off x="7482949" y="5233880"/>
                <a:ext cx="129513" cy="112292"/>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34" name="墨迹 133"/>
              <p14:cNvContentPartPr/>
              <p14:nvPr/>
            </p14:nvContentPartPr>
            <p14:xfrm>
              <a:off x="9845697" y="4299944"/>
              <a:ext cx="70003" cy="39973"/>
            </p14:xfrm>
          </p:contentPart>
        </mc:Choice>
        <mc:Fallback xmlns="">
          <p:pic>
            <p:nvPicPr>
              <p:cNvPr id="134" name="墨迹 133"/>
            </p:nvPicPr>
            <p:blipFill>
              <a:blip/>
            </p:blipFill>
            <p:spPr>
              <a:xfrm>
                <a:off x="9845697" y="4299944"/>
                <a:ext cx="70003" cy="39973"/>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35" name="墨迹 134"/>
              <p14:cNvContentPartPr/>
              <p14:nvPr/>
            </p14:nvContentPartPr>
            <p14:xfrm>
              <a:off x="9785395" y="4269817"/>
              <a:ext cx="32893" cy="2738"/>
            </p14:xfrm>
          </p:contentPart>
        </mc:Choice>
        <mc:Fallback xmlns="">
          <p:pic>
            <p:nvPicPr>
              <p:cNvPr id="135" name="墨迹 134"/>
            </p:nvPicPr>
            <p:blipFill>
              <a:blip/>
            </p:blipFill>
            <p:spPr>
              <a:xfrm>
                <a:off x="9785395" y="4269817"/>
                <a:ext cx="32893" cy="2738"/>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40" name="墨迹 139"/>
              <p14:cNvContentPartPr/>
              <p14:nvPr/>
            </p14:nvContentPartPr>
            <p14:xfrm>
              <a:off x="10191064" y="4192274"/>
              <a:ext cx="69211" cy="105444"/>
            </p14:xfrm>
          </p:contentPart>
        </mc:Choice>
        <mc:Fallback xmlns="">
          <p:pic>
            <p:nvPicPr>
              <p:cNvPr id="140" name="墨迹 139"/>
            </p:nvPicPr>
            <p:blipFill>
              <a:blip/>
            </p:blipFill>
            <p:spPr>
              <a:xfrm>
                <a:off x="10191064" y="4192274"/>
                <a:ext cx="69211" cy="105444"/>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41" name="墨迹 140"/>
              <p14:cNvContentPartPr/>
              <p14:nvPr/>
            </p14:nvContentPartPr>
            <p14:xfrm>
              <a:off x="10329999" y="4197922"/>
              <a:ext cx="43685" cy="71894"/>
            </p14:xfrm>
          </p:contentPart>
        </mc:Choice>
        <mc:Fallback xmlns="">
          <p:pic>
            <p:nvPicPr>
              <p:cNvPr id="141" name="墨迹 140"/>
            </p:nvPicPr>
            <p:blipFill>
              <a:blip/>
            </p:blipFill>
            <p:spPr>
              <a:xfrm>
                <a:off x="10329999" y="4197922"/>
                <a:ext cx="43685" cy="71894"/>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42" name="墨迹 141"/>
              <p14:cNvContentPartPr/>
              <p14:nvPr/>
            </p14:nvContentPartPr>
            <p14:xfrm>
              <a:off x="10448719" y="4174643"/>
              <a:ext cx="38374" cy="108525"/>
            </p14:xfrm>
          </p:contentPart>
        </mc:Choice>
        <mc:Fallback xmlns="">
          <p:pic>
            <p:nvPicPr>
              <p:cNvPr id="142" name="墨迹 141"/>
            </p:nvPicPr>
            <p:blipFill>
              <a:blip/>
            </p:blipFill>
            <p:spPr>
              <a:xfrm>
                <a:off x="10448719" y="4174643"/>
                <a:ext cx="38374" cy="10852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43" name="墨迹 142"/>
              <p14:cNvContentPartPr/>
              <p14:nvPr/>
            </p14:nvContentPartPr>
            <p14:xfrm>
              <a:off x="10559730" y="4171219"/>
              <a:ext cx="91823" cy="119138"/>
            </p14:xfrm>
          </p:contentPart>
        </mc:Choice>
        <mc:Fallback xmlns="">
          <p:pic>
            <p:nvPicPr>
              <p:cNvPr id="143" name="墨迹 142"/>
            </p:nvPicPr>
            <p:blipFill>
              <a:blip/>
            </p:blipFill>
            <p:spPr>
              <a:xfrm>
                <a:off x="10559730" y="4171219"/>
                <a:ext cx="91823" cy="119138"/>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44" name="墨迹 143"/>
              <p14:cNvContentPartPr/>
              <p14:nvPr/>
            </p14:nvContentPartPr>
            <p14:xfrm>
              <a:off x="10347302" y="3812434"/>
              <a:ext cx="19187" cy="38343"/>
            </p14:xfrm>
          </p:contentPart>
        </mc:Choice>
        <mc:Fallback xmlns="">
          <p:pic>
            <p:nvPicPr>
              <p:cNvPr id="144" name="墨迹 143"/>
            </p:nvPicPr>
            <p:blipFill>
              <a:blip/>
            </p:blipFill>
            <p:spPr>
              <a:xfrm>
                <a:off x="10347302" y="3812434"/>
                <a:ext cx="19187" cy="38343"/>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45" name="墨迹 144"/>
              <p14:cNvContentPartPr/>
              <p14:nvPr/>
            </p14:nvContentPartPr>
            <p14:xfrm>
              <a:off x="10300705" y="4037017"/>
              <a:ext cx="21928" cy="60254"/>
            </p14:xfrm>
          </p:contentPart>
        </mc:Choice>
        <mc:Fallback xmlns="">
          <p:pic>
            <p:nvPicPr>
              <p:cNvPr id="145" name="墨迹 144"/>
            </p:nvPicPr>
            <p:blipFill>
              <a:blip/>
            </p:blipFill>
            <p:spPr>
              <a:xfrm>
                <a:off x="10300705" y="4037017"/>
                <a:ext cx="21928" cy="60254"/>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46" name="墨迹 145"/>
              <p14:cNvContentPartPr/>
              <p14:nvPr/>
            </p14:nvContentPartPr>
            <p14:xfrm>
              <a:off x="10295222" y="4234212"/>
              <a:ext cx="5482" cy="41082"/>
            </p14:xfrm>
          </p:contentPart>
        </mc:Choice>
        <mc:Fallback xmlns="">
          <p:pic>
            <p:nvPicPr>
              <p:cNvPr id="146" name="墨迹 145"/>
            </p:nvPicPr>
            <p:blipFill>
              <a:blip/>
            </p:blipFill>
            <p:spPr>
              <a:xfrm>
                <a:off x="10295222" y="4234212"/>
                <a:ext cx="5482" cy="41082"/>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47" name="墨迹 146"/>
              <p14:cNvContentPartPr/>
              <p14:nvPr/>
            </p14:nvContentPartPr>
            <p14:xfrm>
              <a:off x="10287000" y="4365675"/>
              <a:ext cx="13705" cy="54777"/>
            </p14:xfrm>
          </p:contentPart>
        </mc:Choice>
        <mc:Fallback xmlns="">
          <p:pic>
            <p:nvPicPr>
              <p:cNvPr id="147" name="墨迹 146"/>
            </p:nvPicPr>
            <p:blipFill>
              <a:blip/>
            </p:blipFill>
            <p:spPr>
              <a:xfrm>
                <a:off x="10287000" y="4365675"/>
                <a:ext cx="13705" cy="54777"/>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48" name="墨迹 147"/>
              <p14:cNvContentPartPr/>
              <p14:nvPr/>
            </p14:nvContentPartPr>
            <p14:xfrm>
              <a:off x="10273294" y="4568348"/>
              <a:ext cx="70003" cy="39973"/>
            </p14:xfrm>
          </p:contentPart>
        </mc:Choice>
        <mc:Fallback xmlns="">
          <p:pic>
            <p:nvPicPr>
              <p:cNvPr id="148" name="墨迹 147"/>
            </p:nvPicPr>
            <p:blipFill>
              <a:blip/>
            </p:blipFill>
            <p:spPr>
              <a:xfrm>
                <a:off x="10273294" y="4568348"/>
                <a:ext cx="70003" cy="39973"/>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49" name="墨迹 148"/>
              <p14:cNvContentPartPr/>
              <p14:nvPr/>
            </p14:nvContentPartPr>
            <p14:xfrm>
              <a:off x="8760259" y="4327332"/>
              <a:ext cx="1389690" cy="73948"/>
            </p14:xfrm>
          </p:contentPart>
        </mc:Choice>
        <mc:Fallback xmlns="">
          <p:pic>
            <p:nvPicPr>
              <p:cNvPr id="149" name="墨迹 148"/>
            </p:nvPicPr>
            <p:blipFill>
              <a:blip/>
            </p:blipFill>
            <p:spPr>
              <a:xfrm>
                <a:off x="8760259" y="4327332"/>
                <a:ext cx="1389690" cy="73948"/>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50" name="墨迹 149"/>
              <p14:cNvContentPartPr/>
              <p14:nvPr/>
            </p14:nvContentPartPr>
            <p14:xfrm>
              <a:off x="10328115" y="4343765"/>
              <a:ext cx="1534279" cy="98597"/>
            </p14:xfrm>
          </p:contentPart>
        </mc:Choice>
        <mc:Fallback xmlns="">
          <p:pic>
            <p:nvPicPr>
              <p:cNvPr id="150" name="墨迹 149"/>
            </p:nvPicPr>
            <p:blipFill>
              <a:blip/>
            </p:blipFill>
            <p:spPr>
              <a:xfrm>
                <a:off x="10328115" y="4343765"/>
                <a:ext cx="1534279" cy="98597"/>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51" name="墨迹 150"/>
              <p14:cNvContentPartPr/>
              <p14:nvPr/>
            </p14:nvContentPartPr>
            <p14:xfrm>
              <a:off x="9703165" y="4075361"/>
              <a:ext cx="70002" cy="39973"/>
            </p14:xfrm>
          </p:contentPart>
        </mc:Choice>
        <mc:Fallback xmlns="">
          <p:pic>
            <p:nvPicPr>
              <p:cNvPr id="151" name="墨迹 150"/>
            </p:nvPicPr>
            <p:blipFill>
              <a:blip/>
            </p:blipFill>
            <p:spPr>
              <a:xfrm>
                <a:off x="9703165" y="4075361"/>
                <a:ext cx="70002" cy="39973"/>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52" name="墨迹 151"/>
              <p14:cNvContentPartPr/>
              <p14:nvPr/>
            </p14:nvContentPartPr>
            <p14:xfrm>
              <a:off x="9681237" y="4212301"/>
              <a:ext cx="70002" cy="39974"/>
            </p14:xfrm>
          </p:contentPart>
        </mc:Choice>
        <mc:Fallback xmlns="">
          <p:pic>
            <p:nvPicPr>
              <p:cNvPr id="152" name="墨迹 151"/>
            </p:nvPicPr>
            <p:blipFill>
              <a:blip/>
            </p:blipFill>
            <p:spPr>
              <a:xfrm>
                <a:off x="9681237" y="4212301"/>
                <a:ext cx="70002" cy="39974"/>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53" name="墨迹 152"/>
              <p14:cNvContentPartPr/>
              <p14:nvPr/>
            </p14:nvContentPartPr>
            <p14:xfrm>
              <a:off x="9667532" y="4338287"/>
              <a:ext cx="70002" cy="39973"/>
            </p14:xfrm>
          </p:contentPart>
        </mc:Choice>
        <mc:Fallback xmlns="">
          <p:pic>
            <p:nvPicPr>
              <p:cNvPr id="153" name="墨迹 152"/>
            </p:nvPicPr>
            <p:blipFill>
              <a:blip/>
            </p:blipFill>
            <p:spPr>
              <a:xfrm>
                <a:off x="9667532" y="4338287"/>
                <a:ext cx="70002" cy="39973"/>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54" name="墨迹 153"/>
              <p14:cNvContentPartPr/>
              <p14:nvPr/>
            </p14:nvContentPartPr>
            <p14:xfrm>
              <a:off x="8387481" y="5637856"/>
              <a:ext cx="397446" cy="50668"/>
            </p14:xfrm>
          </p:contentPart>
        </mc:Choice>
        <mc:Fallback xmlns="">
          <p:pic>
            <p:nvPicPr>
              <p:cNvPr id="154" name="墨迹 153"/>
            </p:nvPicPr>
            <p:blipFill>
              <a:blip/>
            </p:blipFill>
            <p:spPr>
              <a:xfrm>
                <a:off x="8387481" y="5637856"/>
                <a:ext cx="397446" cy="50668"/>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55" name="墨迹 154"/>
              <p14:cNvContentPartPr/>
              <p14:nvPr/>
            </p14:nvContentPartPr>
            <p14:xfrm>
              <a:off x="8683510" y="5625531"/>
              <a:ext cx="126087" cy="147897"/>
            </p14:xfrm>
          </p:contentPart>
        </mc:Choice>
        <mc:Fallback xmlns="">
          <p:pic>
            <p:nvPicPr>
              <p:cNvPr id="155" name="墨迹 154"/>
            </p:nvPicPr>
            <p:blipFill>
              <a:blip/>
            </p:blipFill>
            <p:spPr>
              <a:xfrm>
                <a:off x="8683510" y="5625531"/>
                <a:ext cx="126087" cy="147897"/>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56" name="墨迹 155"/>
              <p14:cNvContentPartPr/>
              <p14:nvPr/>
            </p14:nvContentPartPr>
            <p14:xfrm>
              <a:off x="8943049" y="5707696"/>
              <a:ext cx="105872" cy="136941"/>
            </p14:xfrm>
          </p:contentPart>
        </mc:Choice>
        <mc:Fallback xmlns="">
          <p:pic>
            <p:nvPicPr>
              <p:cNvPr id="156" name="墨迹 155"/>
            </p:nvPicPr>
            <p:blipFill>
              <a:blip/>
            </p:blipFill>
            <p:spPr>
              <a:xfrm>
                <a:off x="8943049" y="5707696"/>
                <a:ext cx="105872" cy="136941"/>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57" name="墨迹 156"/>
              <p14:cNvContentPartPr/>
              <p14:nvPr/>
            </p14:nvContentPartPr>
            <p14:xfrm>
              <a:off x="9168326" y="5739021"/>
              <a:ext cx="79832" cy="154915"/>
            </p14:xfrm>
          </p:contentPart>
        </mc:Choice>
        <mc:Fallback xmlns="">
          <p:pic>
            <p:nvPicPr>
              <p:cNvPr id="157" name="墨迹 156"/>
            </p:nvPicPr>
            <p:blipFill>
              <a:blip/>
            </p:blipFill>
            <p:spPr>
              <a:xfrm>
                <a:off x="9168326" y="5739021"/>
                <a:ext cx="79832" cy="15491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58" name="墨迹 157"/>
              <p14:cNvContentPartPr/>
              <p14:nvPr/>
            </p14:nvContentPartPr>
            <p14:xfrm>
              <a:off x="9341352" y="5788491"/>
              <a:ext cx="63900" cy="138310"/>
            </p14:xfrm>
          </p:contentPart>
        </mc:Choice>
        <mc:Fallback xmlns="">
          <p:pic>
            <p:nvPicPr>
              <p:cNvPr id="158" name="墨迹 157"/>
            </p:nvPicPr>
            <p:blipFill>
              <a:blip/>
            </p:blipFill>
            <p:spPr>
              <a:xfrm>
                <a:off x="9341352" y="5788491"/>
                <a:ext cx="63900" cy="13831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59" name="墨迹 158"/>
              <p14:cNvContentPartPr/>
              <p14:nvPr/>
            </p14:nvContentPartPr>
            <p14:xfrm>
              <a:off x="9471550" y="5698966"/>
              <a:ext cx="91824" cy="268917"/>
            </p14:xfrm>
          </p:contentPart>
        </mc:Choice>
        <mc:Fallback xmlns="">
          <p:pic>
            <p:nvPicPr>
              <p:cNvPr id="159" name="墨迹 158"/>
            </p:nvPicPr>
            <p:blipFill>
              <a:blip/>
            </p:blipFill>
            <p:spPr>
              <a:xfrm>
                <a:off x="9471550" y="5698966"/>
                <a:ext cx="91824" cy="268917"/>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60" name="墨迹 159"/>
              <p14:cNvContentPartPr/>
              <p14:nvPr/>
            </p14:nvContentPartPr>
            <p14:xfrm>
              <a:off x="9655883" y="5691948"/>
              <a:ext cx="89083" cy="314964"/>
            </p14:xfrm>
          </p:contentPart>
        </mc:Choice>
        <mc:Fallback xmlns="">
          <p:pic>
            <p:nvPicPr>
              <p:cNvPr id="160" name="墨迹 159"/>
            </p:nvPicPr>
            <p:blipFill>
              <a:blip/>
            </p:blipFill>
            <p:spPr>
              <a:xfrm>
                <a:off x="9655883" y="5691948"/>
                <a:ext cx="89083" cy="314964"/>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61" name="墨迹 160"/>
              <p14:cNvContentPartPr/>
              <p14:nvPr/>
            </p14:nvContentPartPr>
            <p14:xfrm>
              <a:off x="9818287" y="5896332"/>
              <a:ext cx="76748" cy="119481"/>
            </p14:xfrm>
          </p:contentPart>
        </mc:Choice>
        <mc:Fallback xmlns="">
          <p:pic>
            <p:nvPicPr>
              <p:cNvPr id="161" name="墨迹 160"/>
            </p:nvPicPr>
            <p:blipFill>
              <a:blip/>
            </p:blipFill>
            <p:spPr>
              <a:xfrm>
                <a:off x="9818287" y="5896332"/>
                <a:ext cx="76748" cy="119481"/>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62" name="墨迹 161"/>
              <p14:cNvContentPartPr/>
              <p14:nvPr/>
            </p14:nvContentPartPr>
            <p14:xfrm>
              <a:off x="9957736" y="5892224"/>
              <a:ext cx="68868" cy="116742"/>
            </p14:xfrm>
          </p:contentPart>
        </mc:Choice>
        <mc:Fallback xmlns="">
          <p:pic>
            <p:nvPicPr>
              <p:cNvPr id="162" name="墨迹 161"/>
            </p:nvPicPr>
            <p:blipFill>
              <a:blip/>
            </p:blipFill>
            <p:spPr>
              <a:xfrm>
                <a:off x="9957736" y="5892224"/>
                <a:ext cx="68868" cy="116742"/>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63" name="墨迹 162"/>
              <p14:cNvContentPartPr/>
              <p14:nvPr/>
            </p14:nvContentPartPr>
            <p14:xfrm>
              <a:off x="10092388" y="5893936"/>
              <a:ext cx="112381" cy="134544"/>
            </p14:xfrm>
          </p:contentPart>
        </mc:Choice>
        <mc:Fallback xmlns="">
          <p:pic>
            <p:nvPicPr>
              <p:cNvPr id="163" name="墨迹 162"/>
            </p:nvPicPr>
            <p:blipFill>
              <a:blip/>
            </p:blipFill>
            <p:spPr>
              <a:xfrm>
                <a:off x="10092388" y="5893936"/>
                <a:ext cx="112381" cy="134544"/>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64" name="墨迹 163"/>
              <p14:cNvContentPartPr/>
              <p14:nvPr/>
            </p14:nvContentPartPr>
            <p14:xfrm>
              <a:off x="10333596" y="5915846"/>
              <a:ext cx="131568" cy="13694"/>
            </p14:xfrm>
          </p:contentPart>
        </mc:Choice>
        <mc:Fallback xmlns="">
          <p:pic>
            <p:nvPicPr>
              <p:cNvPr id="164" name="墨迹 163"/>
            </p:nvPicPr>
            <p:blipFill>
              <a:blip/>
            </p:blipFill>
            <p:spPr>
              <a:xfrm>
                <a:off x="10333596" y="5915846"/>
                <a:ext cx="131568" cy="13694"/>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65" name="墨迹 164"/>
              <p14:cNvContentPartPr/>
              <p14:nvPr/>
            </p14:nvContentPartPr>
            <p14:xfrm>
              <a:off x="10410345" y="5828204"/>
              <a:ext cx="30151" cy="167067"/>
            </p14:xfrm>
          </p:contentPart>
        </mc:Choice>
        <mc:Fallback xmlns="">
          <p:pic>
            <p:nvPicPr>
              <p:cNvPr id="165" name="墨迹 164"/>
            </p:nvPicPr>
            <p:blipFill>
              <a:blip/>
            </p:blipFill>
            <p:spPr>
              <a:xfrm>
                <a:off x="10410345" y="5828204"/>
                <a:ext cx="30151" cy="167067"/>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66" name="墨迹 165"/>
              <p14:cNvContentPartPr/>
              <p14:nvPr/>
            </p14:nvContentPartPr>
            <p14:xfrm>
              <a:off x="10635107" y="5841213"/>
              <a:ext cx="96278" cy="129409"/>
            </p14:xfrm>
          </p:contentPart>
        </mc:Choice>
        <mc:Fallback xmlns="">
          <p:pic>
            <p:nvPicPr>
              <p:cNvPr id="166" name="墨迹 165"/>
            </p:nvPicPr>
            <p:blipFill>
              <a:blip/>
            </p:blipFill>
            <p:spPr>
              <a:xfrm>
                <a:off x="10635107" y="5841213"/>
                <a:ext cx="96278" cy="129409"/>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67" name="墨迹 166"/>
              <p14:cNvContentPartPr/>
              <p14:nvPr/>
            </p14:nvContentPartPr>
            <p14:xfrm>
              <a:off x="10861240" y="5882981"/>
              <a:ext cx="102789" cy="102192"/>
            </p14:xfrm>
          </p:contentPart>
        </mc:Choice>
        <mc:Fallback xmlns="">
          <p:pic>
            <p:nvPicPr>
              <p:cNvPr id="167" name="墨迹 166"/>
            </p:nvPicPr>
            <p:blipFill>
              <a:blip/>
            </p:blipFill>
            <p:spPr>
              <a:xfrm>
                <a:off x="10861240" y="5882981"/>
                <a:ext cx="102789" cy="102192"/>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68" name="墨迹 167"/>
              <p14:cNvContentPartPr/>
              <p14:nvPr/>
            </p14:nvContentPartPr>
            <p14:xfrm>
              <a:off x="10890021" y="5839159"/>
              <a:ext cx="8223" cy="43822"/>
            </p14:xfrm>
          </p:contentPart>
        </mc:Choice>
        <mc:Fallback xmlns="">
          <p:pic>
            <p:nvPicPr>
              <p:cNvPr id="168" name="墨迹 167"/>
            </p:nvPicPr>
            <p:blipFill>
              <a:blip/>
            </p:blipFill>
            <p:spPr>
              <a:xfrm>
                <a:off x="10890021" y="5839159"/>
                <a:ext cx="8223" cy="43822"/>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69" name="墨迹 168"/>
              <p14:cNvContentPartPr/>
              <p14:nvPr/>
            </p14:nvContentPartPr>
            <p14:xfrm>
              <a:off x="10890021" y="5872025"/>
              <a:ext cx="70003" cy="39973"/>
            </p14:xfrm>
          </p:contentPart>
        </mc:Choice>
        <mc:Fallback xmlns="">
          <p:pic>
            <p:nvPicPr>
              <p:cNvPr id="169" name="墨迹 168"/>
            </p:nvPicPr>
            <p:blipFill>
              <a:blip/>
            </p:blipFill>
            <p:spPr>
              <a:xfrm>
                <a:off x="10890021" y="5872025"/>
                <a:ext cx="70003" cy="39973"/>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70" name="墨迹 169"/>
              <p14:cNvContentPartPr/>
              <p14:nvPr/>
            </p14:nvContentPartPr>
            <p14:xfrm>
              <a:off x="10843596" y="5731490"/>
              <a:ext cx="180735" cy="242556"/>
            </p14:xfrm>
          </p:contentPart>
        </mc:Choice>
        <mc:Fallback xmlns="">
          <p:pic>
            <p:nvPicPr>
              <p:cNvPr id="170" name="墨迹 169"/>
            </p:nvPicPr>
            <p:blipFill>
              <a:blip/>
            </p:blipFill>
            <p:spPr>
              <a:xfrm>
                <a:off x="10843596" y="5731490"/>
                <a:ext cx="180735" cy="242556"/>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71" name="墨迹 170"/>
              <p14:cNvContentPartPr/>
              <p14:nvPr/>
            </p14:nvContentPartPr>
            <p14:xfrm>
              <a:off x="11070242" y="5813140"/>
              <a:ext cx="137736" cy="187952"/>
            </p14:xfrm>
          </p:contentPart>
        </mc:Choice>
        <mc:Fallback xmlns="">
          <p:pic>
            <p:nvPicPr>
              <p:cNvPr id="171" name="墨迹 170"/>
            </p:nvPicPr>
            <p:blipFill>
              <a:blip/>
            </p:blipFill>
            <p:spPr>
              <a:xfrm>
                <a:off x="11070242" y="5813140"/>
                <a:ext cx="137736" cy="187952"/>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72" name="墨迹 171"/>
              <p14:cNvContentPartPr/>
              <p14:nvPr/>
            </p14:nvContentPartPr>
            <p14:xfrm>
              <a:off x="11336806" y="5850114"/>
              <a:ext cx="104158" cy="150636"/>
            </p14:xfrm>
          </p:contentPart>
        </mc:Choice>
        <mc:Fallback xmlns="">
          <p:pic>
            <p:nvPicPr>
              <p:cNvPr id="172" name="墨迹 171"/>
            </p:nvPicPr>
            <p:blipFill>
              <a:blip/>
            </p:blipFill>
            <p:spPr>
              <a:xfrm>
                <a:off x="11336806" y="5850114"/>
                <a:ext cx="104158" cy="150636"/>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73" name="墨迹 172"/>
              <p14:cNvContentPartPr/>
              <p14:nvPr/>
            </p14:nvContentPartPr>
            <p14:xfrm>
              <a:off x="11309395" y="5841213"/>
              <a:ext cx="158979" cy="148581"/>
            </p14:xfrm>
          </p:contentPart>
        </mc:Choice>
        <mc:Fallback xmlns="">
          <p:pic>
            <p:nvPicPr>
              <p:cNvPr id="173" name="墨迹 172"/>
            </p:nvPicPr>
            <p:blipFill>
              <a:blip/>
            </p:blipFill>
            <p:spPr>
              <a:xfrm>
                <a:off x="11309395" y="5841213"/>
                <a:ext cx="158979" cy="148581"/>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74" name="墨迹 173"/>
              <p14:cNvContentPartPr/>
              <p14:nvPr/>
            </p14:nvContentPartPr>
            <p14:xfrm>
              <a:off x="11486875" y="5833682"/>
              <a:ext cx="206261" cy="159536"/>
            </p14:xfrm>
          </p:contentPart>
        </mc:Choice>
        <mc:Fallback xmlns="">
          <p:pic>
            <p:nvPicPr>
              <p:cNvPr id="174" name="墨迹 173"/>
            </p:nvPicPr>
            <p:blipFill>
              <a:blip/>
            </p:blipFill>
            <p:spPr>
              <a:xfrm>
                <a:off x="11486875" y="5833682"/>
                <a:ext cx="206261" cy="159536"/>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75" name="墨迹 174"/>
              <p14:cNvContentPartPr/>
              <p14:nvPr/>
            </p14:nvContentPartPr>
            <p14:xfrm>
              <a:off x="11588978" y="5811771"/>
              <a:ext cx="27410" cy="276621"/>
            </p14:xfrm>
          </p:contentPart>
        </mc:Choice>
        <mc:Fallback xmlns="">
          <p:pic>
            <p:nvPicPr>
              <p:cNvPr id="175" name="墨迹 174"/>
            </p:nvPicPr>
            <p:blipFill>
              <a:blip/>
            </p:blipFill>
            <p:spPr>
              <a:xfrm>
                <a:off x="11588978" y="5811771"/>
                <a:ext cx="27410" cy="276621"/>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76" name="墨迹 175"/>
              <p14:cNvContentPartPr/>
              <p14:nvPr/>
            </p14:nvContentPartPr>
            <p14:xfrm>
              <a:off x="8703383" y="6192467"/>
              <a:ext cx="150070" cy="19171"/>
            </p14:xfrm>
          </p:contentPart>
        </mc:Choice>
        <mc:Fallback xmlns="">
          <p:pic>
            <p:nvPicPr>
              <p:cNvPr id="176" name="墨迹 175"/>
            </p:nvPicPr>
            <p:blipFill>
              <a:blip/>
            </p:blipFill>
            <p:spPr>
              <a:xfrm>
                <a:off x="8703383" y="6192467"/>
                <a:ext cx="150070" cy="19171"/>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77" name="墨迹 176"/>
              <p14:cNvContentPartPr/>
              <p14:nvPr/>
            </p14:nvContentPartPr>
            <p14:xfrm>
              <a:off x="8732848" y="6271893"/>
              <a:ext cx="117863" cy="10955"/>
            </p14:xfrm>
          </p:contentPart>
        </mc:Choice>
        <mc:Fallback xmlns="">
          <p:pic>
            <p:nvPicPr>
              <p:cNvPr id="177" name="墨迹 176"/>
            </p:nvPicPr>
            <p:blipFill>
              <a:blip/>
            </p:blipFill>
            <p:spPr>
              <a:xfrm>
                <a:off x="8732848" y="6271893"/>
                <a:ext cx="117863" cy="10955"/>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78" name="墨迹 177"/>
              <p14:cNvContentPartPr/>
              <p14:nvPr/>
            </p14:nvContentPartPr>
            <p14:xfrm>
              <a:off x="9012431" y="6187674"/>
              <a:ext cx="131569" cy="171860"/>
            </p14:xfrm>
          </p:contentPart>
        </mc:Choice>
        <mc:Fallback xmlns="">
          <p:pic>
            <p:nvPicPr>
              <p:cNvPr id="178" name="墨迹 177"/>
            </p:nvPicPr>
            <p:blipFill>
              <a:blip/>
            </p:blipFill>
            <p:spPr>
              <a:xfrm>
                <a:off x="9012431" y="6187674"/>
                <a:ext cx="131569" cy="17186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79" name="墨迹 178"/>
              <p14:cNvContentPartPr/>
              <p14:nvPr/>
            </p14:nvContentPartPr>
            <p14:xfrm>
              <a:off x="9246102" y="6200683"/>
              <a:ext cx="106214" cy="164330"/>
            </p14:xfrm>
          </p:contentPart>
        </mc:Choice>
        <mc:Fallback xmlns="">
          <p:pic>
            <p:nvPicPr>
              <p:cNvPr id="179" name="墨迹 178"/>
            </p:nvPicPr>
            <p:blipFill>
              <a:blip/>
            </p:blipFill>
            <p:spPr>
              <a:xfrm>
                <a:off x="9246102" y="6200683"/>
                <a:ext cx="106214" cy="16433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80" name="墨迹 179"/>
              <p14:cNvContentPartPr/>
              <p14:nvPr/>
            </p14:nvContentPartPr>
            <p14:xfrm>
              <a:off x="9453048" y="6184250"/>
              <a:ext cx="129513" cy="191718"/>
            </p14:xfrm>
          </p:contentPart>
        </mc:Choice>
        <mc:Fallback xmlns="">
          <p:pic>
            <p:nvPicPr>
              <p:cNvPr id="180" name="墨迹 179"/>
            </p:nvPicPr>
            <p:blipFill>
              <a:blip/>
            </p:blipFill>
            <p:spPr>
              <a:xfrm>
                <a:off x="9453048" y="6184250"/>
                <a:ext cx="129513" cy="191718"/>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81" name="墨迹 180"/>
              <p14:cNvContentPartPr/>
              <p14:nvPr/>
            </p14:nvContentPartPr>
            <p14:xfrm>
              <a:off x="9632584" y="6151385"/>
              <a:ext cx="98676" cy="271143"/>
            </p14:xfrm>
          </p:contentPart>
        </mc:Choice>
        <mc:Fallback xmlns="">
          <p:pic>
            <p:nvPicPr>
              <p:cNvPr id="181" name="墨迹 180"/>
            </p:nvPicPr>
            <p:blipFill>
              <a:blip/>
            </p:blipFill>
            <p:spPr>
              <a:xfrm>
                <a:off x="9632584" y="6151385"/>
                <a:ext cx="98676" cy="271143"/>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82" name="墨迹 181"/>
              <p14:cNvContentPartPr/>
              <p14:nvPr/>
            </p14:nvContentPartPr>
            <p14:xfrm>
              <a:off x="9781283" y="6150015"/>
              <a:ext cx="87884" cy="283467"/>
            </p14:xfrm>
          </p:contentPart>
        </mc:Choice>
        <mc:Fallback xmlns="">
          <p:pic>
            <p:nvPicPr>
              <p:cNvPr id="182" name="墨迹 181"/>
            </p:nvPicPr>
            <p:blipFill>
              <a:blip/>
            </p:blipFill>
            <p:spPr>
              <a:xfrm>
                <a:off x="9781283" y="6150015"/>
                <a:ext cx="87884" cy="283467"/>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83" name="墨迹 182"/>
              <p14:cNvContentPartPr/>
              <p14:nvPr/>
            </p14:nvContentPartPr>
            <p14:xfrm>
              <a:off x="9949855" y="6260937"/>
              <a:ext cx="102274" cy="172717"/>
            </p14:xfrm>
          </p:contentPart>
        </mc:Choice>
        <mc:Fallback xmlns="">
          <p:pic>
            <p:nvPicPr>
              <p:cNvPr id="183" name="墨迹 182"/>
            </p:nvPicPr>
            <p:blipFill>
              <a:blip/>
            </p:blipFill>
            <p:spPr>
              <a:xfrm>
                <a:off x="9949855" y="6260937"/>
                <a:ext cx="102274" cy="172717"/>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84" name="墨迹 183"/>
              <p14:cNvContentPartPr/>
              <p14:nvPr/>
            </p14:nvContentPartPr>
            <p14:xfrm>
              <a:off x="10116715" y="6176034"/>
              <a:ext cx="140134" cy="274738"/>
            </p14:xfrm>
          </p:contentPart>
        </mc:Choice>
        <mc:Fallback xmlns="">
          <p:pic>
            <p:nvPicPr>
              <p:cNvPr id="184" name="墨迹 183"/>
            </p:nvPicPr>
            <p:blipFill>
              <a:blip/>
            </p:blipFill>
            <p:spPr>
              <a:xfrm>
                <a:off x="10116715" y="6176034"/>
                <a:ext cx="140134" cy="274738"/>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85" name="墨迹 184"/>
              <p14:cNvContentPartPr/>
              <p14:nvPr/>
            </p14:nvContentPartPr>
            <p14:xfrm>
              <a:off x="10333596" y="6288325"/>
              <a:ext cx="120604" cy="189492"/>
            </p14:xfrm>
          </p:contentPart>
        </mc:Choice>
        <mc:Fallback xmlns="">
          <p:pic>
            <p:nvPicPr>
              <p:cNvPr id="185" name="墨迹 184"/>
            </p:nvPicPr>
            <p:blipFill>
              <a:blip/>
            </p:blipFill>
            <p:spPr>
              <a:xfrm>
                <a:off x="10333596" y="6288325"/>
                <a:ext cx="120604" cy="189492"/>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86" name="墨迹 185"/>
              <p14:cNvContentPartPr/>
              <p14:nvPr/>
            </p14:nvContentPartPr>
            <p14:xfrm>
              <a:off x="6852518" y="5515978"/>
              <a:ext cx="104158" cy="119139"/>
            </p14:xfrm>
          </p:contentPart>
        </mc:Choice>
        <mc:Fallback xmlns="">
          <p:pic>
            <p:nvPicPr>
              <p:cNvPr id="186" name="墨迹 185"/>
            </p:nvPicPr>
            <p:blipFill>
              <a:blip/>
            </p:blipFill>
            <p:spPr>
              <a:xfrm>
                <a:off x="6852518" y="5515978"/>
                <a:ext cx="104158" cy="119139"/>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87" name="墨迹 186"/>
              <p14:cNvContentPartPr/>
              <p14:nvPr/>
            </p14:nvContentPartPr>
            <p14:xfrm>
              <a:off x="7034794" y="5505023"/>
              <a:ext cx="97306" cy="153374"/>
            </p14:xfrm>
          </p:contentPart>
        </mc:Choice>
        <mc:Fallback xmlns="">
          <p:pic>
            <p:nvPicPr>
              <p:cNvPr id="187" name="墨迹 186"/>
            </p:nvPicPr>
            <p:blipFill>
              <a:blip/>
            </p:blipFill>
            <p:spPr>
              <a:xfrm>
                <a:off x="7034794" y="5505023"/>
                <a:ext cx="97306" cy="153374"/>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88" name="墨迹 187"/>
              <p14:cNvContentPartPr/>
              <p14:nvPr/>
            </p14:nvContentPartPr>
            <p14:xfrm>
              <a:off x="7214331" y="5517862"/>
              <a:ext cx="79489" cy="25505"/>
            </p14:xfrm>
          </p:contentPart>
        </mc:Choice>
        <mc:Fallback xmlns="">
          <p:pic>
            <p:nvPicPr>
              <p:cNvPr id="188" name="墨迹 187"/>
            </p:nvPicPr>
            <p:blipFill>
              <a:blip/>
            </p:blipFill>
            <p:spPr>
              <a:xfrm>
                <a:off x="7214331" y="5517862"/>
                <a:ext cx="79489" cy="25505"/>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89" name="墨迹 188"/>
              <p14:cNvContentPartPr/>
              <p14:nvPr/>
            </p14:nvContentPartPr>
            <p14:xfrm>
              <a:off x="7225637" y="5559800"/>
              <a:ext cx="79147" cy="90381"/>
            </p14:xfrm>
          </p:contentPart>
        </mc:Choice>
        <mc:Fallback xmlns="">
          <p:pic>
            <p:nvPicPr>
              <p:cNvPr id="189" name="墨迹 188"/>
            </p:nvPicPr>
            <p:blipFill>
              <a:blip/>
            </p:blipFill>
            <p:spPr>
              <a:xfrm>
                <a:off x="7225637" y="5559800"/>
                <a:ext cx="79147" cy="90381"/>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90" name="墨迹 189"/>
              <p14:cNvContentPartPr/>
              <p14:nvPr/>
            </p14:nvContentPartPr>
            <p14:xfrm>
              <a:off x="7375536" y="5474383"/>
              <a:ext cx="74521" cy="214141"/>
            </p14:xfrm>
          </p:contentPart>
        </mc:Choice>
        <mc:Fallback xmlns="">
          <p:pic>
            <p:nvPicPr>
              <p:cNvPr id="190" name="墨迹 189"/>
            </p:nvPicPr>
            <p:blipFill>
              <a:blip/>
            </p:blipFill>
            <p:spPr>
              <a:xfrm>
                <a:off x="7375536" y="5474383"/>
                <a:ext cx="74521" cy="214141"/>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91" name="墨迹 190"/>
              <p14:cNvContentPartPr/>
              <p14:nvPr/>
            </p14:nvContentPartPr>
            <p14:xfrm>
              <a:off x="7523379" y="5433814"/>
              <a:ext cx="87370" cy="230061"/>
            </p14:xfrm>
          </p:contentPart>
        </mc:Choice>
        <mc:Fallback xmlns="">
          <p:pic>
            <p:nvPicPr>
              <p:cNvPr id="191" name="墨迹 190"/>
            </p:nvPicPr>
            <p:blipFill>
              <a:blip/>
            </p:blipFill>
            <p:spPr>
              <a:xfrm>
                <a:off x="7523379" y="5433814"/>
                <a:ext cx="87370" cy="230061"/>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92" name="墨迹 191"/>
              <p14:cNvContentPartPr/>
              <p14:nvPr/>
            </p14:nvContentPartPr>
            <p14:xfrm>
              <a:off x="7688011" y="5556548"/>
              <a:ext cx="87541" cy="115544"/>
            </p14:xfrm>
          </p:contentPart>
        </mc:Choice>
        <mc:Fallback xmlns="">
          <p:pic>
            <p:nvPicPr>
              <p:cNvPr id="192" name="墨迹 191"/>
            </p:nvPicPr>
            <p:blipFill>
              <a:blip/>
            </p:blipFill>
            <p:spPr>
              <a:xfrm>
                <a:off x="7688011" y="5556548"/>
                <a:ext cx="87541" cy="115544"/>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93" name="墨迹 192"/>
              <p14:cNvContentPartPr/>
              <p14:nvPr/>
            </p14:nvContentPartPr>
            <p14:xfrm>
              <a:off x="7822834" y="5483113"/>
              <a:ext cx="252173" cy="235538"/>
            </p14:xfrm>
          </p:contentPart>
        </mc:Choice>
        <mc:Fallback xmlns="">
          <p:pic>
            <p:nvPicPr>
              <p:cNvPr id="193" name="墨迹 192"/>
            </p:nvPicPr>
            <p:blipFill>
              <a:blip/>
            </p:blipFill>
            <p:spPr>
              <a:xfrm>
                <a:off x="7822834" y="5483113"/>
                <a:ext cx="252173" cy="235538"/>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94" name="墨迹 193"/>
              <p14:cNvContentPartPr/>
              <p14:nvPr/>
            </p14:nvContentPartPr>
            <p14:xfrm>
              <a:off x="1365021" y="5220186"/>
              <a:ext cx="3661986" cy="82165"/>
            </p14:xfrm>
          </p:contentPart>
        </mc:Choice>
        <mc:Fallback xmlns="">
          <p:pic>
            <p:nvPicPr>
              <p:cNvPr id="194" name="墨迹 193"/>
            </p:nvPicPr>
            <p:blipFill>
              <a:blip/>
            </p:blipFill>
            <p:spPr>
              <a:xfrm>
                <a:off x="1365021" y="5220186"/>
                <a:ext cx="3661986" cy="82165"/>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95" name="墨迹 194"/>
              <p14:cNvContentPartPr/>
              <p14:nvPr/>
            </p14:nvContentPartPr>
            <p14:xfrm>
              <a:off x="2477870" y="542285"/>
              <a:ext cx="76748" cy="24650"/>
            </p14:xfrm>
          </p:contentPart>
        </mc:Choice>
        <mc:Fallback xmlns="">
          <p:pic>
            <p:nvPicPr>
              <p:cNvPr id="195" name="墨迹 194"/>
            </p:nvPicPr>
            <p:blipFill>
              <a:blip/>
            </p:blipFill>
            <p:spPr>
              <a:xfrm>
                <a:off x="2477870" y="542285"/>
                <a:ext cx="76748" cy="2465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96" name="墨迹 195"/>
              <p14:cNvContentPartPr/>
              <p14:nvPr/>
            </p14:nvContentPartPr>
            <p14:xfrm>
              <a:off x="2198287" y="602539"/>
              <a:ext cx="180907" cy="279360"/>
            </p14:xfrm>
          </p:contentPart>
        </mc:Choice>
        <mc:Fallback xmlns="">
          <p:pic>
            <p:nvPicPr>
              <p:cNvPr id="196" name="墨迹 195"/>
            </p:nvPicPr>
            <p:blipFill>
              <a:blip/>
            </p:blipFill>
            <p:spPr>
              <a:xfrm>
                <a:off x="2198287" y="602539"/>
                <a:ext cx="180907" cy="27936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97" name="墨迹 196"/>
              <p14:cNvContentPartPr/>
              <p14:nvPr/>
            </p14:nvContentPartPr>
            <p14:xfrm>
              <a:off x="2384676" y="580629"/>
              <a:ext cx="299455" cy="284837"/>
            </p14:xfrm>
          </p:contentPart>
        </mc:Choice>
        <mc:Fallback xmlns="">
          <p:pic>
            <p:nvPicPr>
              <p:cNvPr id="197" name="墨迹 196"/>
            </p:nvPicPr>
            <p:blipFill>
              <a:blip/>
            </p:blipFill>
            <p:spPr>
              <a:xfrm>
                <a:off x="2384676" y="580629"/>
                <a:ext cx="299455" cy="284837"/>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98" name="墨迹 197"/>
              <p14:cNvContentPartPr/>
              <p14:nvPr/>
            </p14:nvContentPartPr>
            <p14:xfrm>
              <a:off x="2943841" y="1139348"/>
              <a:ext cx="115122" cy="148581"/>
            </p14:xfrm>
          </p:contentPart>
        </mc:Choice>
        <mc:Fallback xmlns="">
          <p:pic>
            <p:nvPicPr>
              <p:cNvPr id="198" name="墨迹 197"/>
            </p:nvPicPr>
            <p:blipFill>
              <a:blip/>
            </p:blipFill>
            <p:spPr>
              <a:xfrm>
                <a:off x="2943841" y="1139348"/>
                <a:ext cx="115122" cy="148581"/>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99" name="墨迹 198"/>
              <p14:cNvContentPartPr/>
              <p14:nvPr/>
            </p14:nvContentPartPr>
            <p14:xfrm>
              <a:off x="2955490" y="1128392"/>
              <a:ext cx="76063" cy="24650"/>
            </p14:xfrm>
          </p:contentPart>
        </mc:Choice>
        <mc:Fallback xmlns="">
          <p:pic>
            <p:nvPicPr>
              <p:cNvPr id="199" name="墨迹 198"/>
            </p:nvPicPr>
            <p:blipFill>
              <a:blip/>
            </p:blipFill>
            <p:spPr>
              <a:xfrm>
                <a:off x="2955490" y="1128392"/>
                <a:ext cx="76063" cy="2465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200" name="墨迹 199"/>
              <p14:cNvContentPartPr/>
              <p14:nvPr/>
            </p14:nvContentPartPr>
            <p14:xfrm>
              <a:off x="3132971" y="1174952"/>
              <a:ext cx="70003" cy="39973"/>
            </p14:xfrm>
          </p:contentPart>
        </mc:Choice>
        <mc:Fallback xmlns="">
          <p:pic>
            <p:nvPicPr>
              <p:cNvPr id="200" name="墨迹 199"/>
            </p:nvPicPr>
            <p:blipFill>
              <a:blip/>
            </p:blipFill>
            <p:spPr>
              <a:xfrm>
                <a:off x="3132971" y="1174952"/>
                <a:ext cx="70003" cy="39973"/>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201" name="墨迹 200"/>
              <p14:cNvContentPartPr/>
              <p14:nvPr/>
            </p14:nvContentPartPr>
            <p14:xfrm>
              <a:off x="3124748" y="1124798"/>
              <a:ext cx="104158" cy="135058"/>
            </p14:xfrm>
          </p:contentPart>
        </mc:Choice>
        <mc:Fallback xmlns="">
          <p:pic>
            <p:nvPicPr>
              <p:cNvPr id="201" name="墨迹 200"/>
            </p:nvPicPr>
            <p:blipFill>
              <a:blip/>
            </p:blipFill>
            <p:spPr>
              <a:xfrm>
                <a:off x="3124748" y="1124798"/>
                <a:ext cx="104158" cy="135058"/>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202" name="墨迹 201"/>
              <p14:cNvContentPartPr/>
              <p14:nvPr/>
            </p14:nvContentPartPr>
            <p14:xfrm>
              <a:off x="3389940" y="1139348"/>
              <a:ext cx="74693" cy="104075"/>
            </p14:xfrm>
          </p:contentPart>
        </mc:Choice>
        <mc:Fallback xmlns="">
          <p:pic>
            <p:nvPicPr>
              <p:cNvPr id="202" name="墨迹 201"/>
            </p:nvPicPr>
            <p:blipFill>
              <a:blip/>
            </p:blipFill>
            <p:spPr>
              <a:xfrm>
                <a:off x="3389940" y="1139348"/>
                <a:ext cx="74693" cy="104075"/>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203" name="墨迹 202"/>
              <p14:cNvContentPartPr/>
              <p14:nvPr/>
            </p14:nvContentPartPr>
            <p14:xfrm>
              <a:off x="3472856" y="1103743"/>
              <a:ext cx="13705" cy="57515"/>
            </p14:xfrm>
          </p:contentPart>
        </mc:Choice>
        <mc:Fallback xmlns="">
          <p:pic>
            <p:nvPicPr>
              <p:cNvPr id="203" name="墨迹 202"/>
            </p:nvPicPr>
            <p:blipFill>
              <a:blip/>
            </p:blipFill>
            <p:spPr>
              <a:xfrm>
                <a:off x="3472856" y="1103743"/>
                <a:ext cx="13705" cy="5751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204" name="墨迹 203"/>
              <p14:cNvContentPartPr/>
              <p14:nvPr/>
            </p14:nvContentPartPr>
            <p14:xfrm>
              <a:off x="3404330" y="1090049"/>
              <a:ext cx="43857" cy="27388"/>
            </p14:xfrm>
          </p:contentPart>
        </mc:Choice>
        <mc:Fallback xmlns="">
          <p:pic>
            <p:nvPicPr>
              <p:cNvPr id="204" name="墨迹 203"/>
            </p:nvPicPr>
            <p:blipFill>
              <a:blip/>
            </p:blipFill>
            <p:spPr>
              <a:xfrm>
                <a:off x="3404330" y="1090049"/>
                <a:ext cx="43857" cy="27388"/>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205" name="墨迹 204"/>
              <p14:cNvContentPartPr/>
              <p14:nvPr/>
            </p14:nvContentPartPr>
            <p14:xfrm>
              <a:off x="3574273" y="1040750"/>
              <a:ext cx="27410" cy="158852"/>
            </p14:xfrm>
          </p:contentPart>
        </mc:Choice>
        <mc:Fallback xmlns="">
          <p:pic>
            <p:nvPicPr>
              <p:cNvPr id="205" name="墨迹 204"/>
            </p:nvPicPr>
            <p:blipFill>
              <a:blip/>
            </p:blipFill>
            <p:spPr>
              <a:xfrm>
                <a:off x="3574273" y="1040750"/>
                <a:ext cx="27410" cy="158852"/>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206" name="墨迹 205"/>
              <p14:cNvContentPartPr/>
              <p14:nvPr/>
            </p14:nvContentPartPr>
            <p14:xfrm>
              <a:off x="3549604" y="1216035"/>
              <a:ext cx="52079" cy="32865"/>
            </p14:xfrm>
          </p:contentPart>
        </mc:Choice>
        <mc:Fallback xmlns="">
          <p:pic>
            <p:nvPicPr>
              <p:cNvPr id="206" name="墨迹 205"/>
            </p:nvPicPr>
            <p:blipFill>
              <a:blip/>
            </p:blipFill>
            <p:spPr>
              <a:xfrm>
                <a:off x="3549604" y="1216035"/>
                <a:ext cx="52079" cy="3286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207" name="墨迹 206"/>
              <p14:cNvContentPartPr/>
              <p14:nvPr/>
            </p14:nvContentPartPr>
            <p14:xfrm>
              <a:off x="3574273" y="1079094"/>
              <a:ext cx="79489" cy="5477"/>
            </p14:xfrm>
          </p:contentPart>
        </mc:Choice>
        <mc:Fallback xmlns="">
          <p:pic>
            <p:nvPicPr>
              <p:cNvPr id="207" name="墨迹 206"/>
            </p:nvPicPr>
            <p:blipFill>
              <a:blip/>
            </p:blipFill>
            <p:spPr>
              <a:xfrm>
                <a:off x="3574273" y="1079094"/>
                <a:ext cx="79489" cy="5477"/>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208" name="墨迹 207"/>
              <p14:cNvContentPartPr/>
              <p14:nvPr/>
            </p14:nvContentPartPr>
            <p14:xfrm>
              <a:off x="3700359" y="1013362"/>
              <a:ext cx="65784" cy="228178"/>
            </p14:xfrm>
          </p:contentPart>
        </mc:Choice>
        <mc:Fallback xmlns="">
          <p:pic>
            <p:nvPicPr>
              <p:cNvPr id="208" name="墨迹 207"/>
            </p:nvPicPr>
            <p:blipFill>
              <a:blip/>
            </p:blipFill>
            <p:spPr>
              <a:xfrm>
                <a:off x="3700359" y="1013362"/>
                <a:ext cx="65784" cy="228178"/>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209" name="墨迹 208"/>
              <p14:cNvContentPartPr/>
              <p14:nvPr/>
            </p14:nvContentPartPr>
            <p14:xfrm>
              <a:off x="3777108" y="1024317"/>
              <a:ext cx="82230" cy="5478"/>
            </p14:xfrm>
          </p:contentPart>
        </mc:Choice>
        <mc:Fallback xmlns="">
          <p:pic>
            <p:nvPicPr>
              <p:cNvPr id="209" name="墨迹 208"/>
            </p:nvPicPr>
            <p:blipFill>
              <a:blip/>
            </p:blipFill>
            <p:spPr>
              <a:xfrm>
                <a:off x="3777108" y="1024317"/>
                <a:ext cx="82230" cy="5478"/>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210" name="墨迹 209"/>
              <p14:cNvContentPartPr/>
              <p14:nvPr/>
            </p14:nvContentPartPr>
            <p14:xfrm>
              <a:off x="3914158" y="977757"/>
              <a:ext cx="14561" cy="156113"/>
            </p14:xfrm>
          </p:contentPart>
        </mc:Choice>
        <mc:Fallback xmlns="">
          <p:pic>
            <p:nvPicPr>
              <p:cNvPr id="210" name="墨迹 209"/>
            </p:nvPicPr>
            <p:blipFill>
              <a:blip/>
            </p:blipFill>
            <p:spPr>
              <a:xfrm>
                <a:off x="3914158" y="977757"/>
                <a:ext cx="14561" cy="156113"/>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211" name="墨迹 210"/>
              <p14:cNvContentPartPr/>
              <p14:nvPr/>
            </p14:nvContentPartPr>
            <p14:xfrm>
              <a:off x="3897712" y="1155781"/>
              <a:ext cx="2741" cy="65731"/>
            </p14:xfrm>
          </p:contentPart>
        </mc:Choice>
        <mc:Fallback xmlns="">
          <p:pic>
            <p:nvPicPr>
              <p:cNvPr id="211" name="墨迹 210"/>
            </p:nvPicPr>
            <p:blipFill>
              <a:blip/>
            </p:blipFill>
            <p:spPr>
              <a:xfrm>
                <a:off x="3897712" y="1155781"/>
                <a:ext cx="2741" cy="65731"/>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212" name="墨迹 211"/>
              <p14:cNvContentPartPr/>
              <p14:nvPr/>
            </p14:nvContentPartPr>
            <p14:xfrm>
              <a:off x="3914158" y="977757"/>
              <a:ext cx="71266" cy="30127"/>
            </p14:xfrm>
          </p:contentPart>
        </mc:Choice>
        <mc:Fallback xmlns="">
          <p:pic>
            <p:nvPicPr>
              <p:cNvPr id="212" name="墨迹 211"/>
            </p:nvPicPr>
            <p:blipFill>
              <a:blip/>
            </p:blipFill>
            <p:spPr>
              <a:xfrm>
                <a:off x="3914158" y="977757"/>
                <a:ext cx="71266" cy="30127"/>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213" name="墨迹 212"/>
              <p14:cNvContentPartPr/>
              <p14:nvPr/>
            </p14:nvContentPartPr>
            <p14:xfrm>
              <a:off x="3916899" y="1018840"/>
              <a:ext cx="126600" cy="188978"/>
            </p14:xfrm>
          </p:contentPart>
        </mc:Choice>
        <mc:Fallback xmlns="">
          <p:pic>
            <p:nvPicPr>
              <p:cNvPr id="213" name="墨迹 212"/>
            </p:nvPicPr>
            <p:blipFill>
              <a:blip/>
            </p:blipFill>
            <p:spPr>
              <a:xfrm>
                <a:off x="3916899" y="1018840"/>
                <a:ext cx="126600" cy="188978"/>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214" name="墨迹 213"/>
              <p14:cNvContentPartPr/>
              <p14:nvPr/>
            </p14:nvContentPartPr>
            <p14:xfrm>
              <a:off x="4196482" y="1057183"/>
              <a:ext cx="70003" cy="39973"/>
            </p14:xfrm>
          </p:contentPart>
        </mc:Choice>
        <mc:Fallback xmlns="">
          <p:pic>
            <p:nvPicPr>
              <p:cNvPr id="214" name="墨迹 213"/>
            </p:nvPicPr>
            <p:blipFill>
              <a:blip/>
            </p:blipFill>
            <p:spPr>
              <a:xfrm>
                <a:off x="4196482" y="1057183"/>
                <a:ext cx="70003" cy="39973"/>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215" name="墨迹 214"/>
              <p14:cNvContentPartPr/>
              <p14:nvPr/>
            </p14:nvContentPartPr>
            <p14:xfrm>
              <a:off x="4162219" y="1062661"/>
              <a:ext cx="108270" cy="159536"/>
            </p14:xfrm>
          </p:contentPart>
        </mc:Choice>
        <mc:Fallback xmlns="">
          <p:pic>
            <p:nvPicPr>
              <p:cNvPr id="215" name="墨迹 214"/>
            </p:nvPicPr>
            <p:blipFill>
              <a:blip/>
            </p:blipFill>
            <p:spPr>
              <a:xfrm>
                <a:off x="4162219" y="1062661"/>
                <a:ext cx="108270" cy="159536"/>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216" name="墨迹 215"/>
              <p14:cNvContentPartPr/>
              <p14:nvPr/>
            </p14:nvContentPartPr>
            <p14:xfrm>
              <a:off x="4155366" y="1020894"/>
              <a:ext cx="142533" cy="91066"/>
            </p14:xfrm>
          </p:contentPart>
        </mc:Choice>
        <mc:Fallback xmlns="">
          <p:pic>
            <p:nvPicPr>
              <p:cNvPr id="216" name="墨迹 215"/>
            </p:nvPicPr>
            <p:blipFill>
              <a:blip/>
            </p:blipFill>
            <p:spPr>
              <a:xfrm>
                <a:off x="4155366" y="1020894"/>
                <a:ext cx="142533" cy="91066"/>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217" name="墨迹 216"/>
              <p14:cNvContentPartPr/>
              <p14:nvPr/>
            </p14:nvContentPartPr>
            <p14:xfrm>
              <a:off x="4377388" y="1022948"/>
              <a:ext cx="27410" cy="143788"/>
            </p14:xfrm>
          </p:contentPart>
        </mc:Choice>
        <mc:Fallback xmlns="">
          <p:pic>
            <p:nvPicPr>
              <p:cNvPr id="217" name="墨迹 216"/>
            </p:nvPicPr>
            <p:blipFill>
              <a:blip/>
            </p:blipFill>
            <p:spPr>
              <a:xfrm>
                <a:off x="4377388" y="1022948"/>
                <a:ext cx="27410" cy="143788"/>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218" name="墨迹 217"/>
              <p14:cNvContentPartPr/>
              <p14:nvPr/>
            </p14:nvContentPartPr>
            <p14:xfrm>
              <a:off x="4413021" y="1216035"/>
              <a:ext cx="70003" cy="39973"/>
            </p14:xfrm>
          </p:contentPart>
        </mc:Choice>
        <mc:Fallback xmlns="">
          <p:pic>
            <p:nvPicPr>
              <p:cNvPr id="218" name="墨迹 217"/>
            </p:nvPicPr>
            <p:blipFill>
              <a:blip/>
            </p:blipFill>
            <p:spPr>
              <a:xfrm>
                <a:off x="4413021" y="1216035"/>
                <a:ext cx="70003" cy="39973"/>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219" name="墨迹 218"/>
              <p14:cNvContentPartPr/>
              <p14:nvPr/>
            </p14:nvContentPartPr>
            <p14:xfrm>
              <a:off x="4297899" y="1237945"/>
              <a:ext cx="98676" cy="5478"/>
            </p14:xfrm>
          </p:contentPart>
        </mc:Choice>
        <mc:Fallback xmlns="">
          <p:pic>
            <p:nvPicPr>
              <p:cNvPr id="219" name="墨迹 218"/>
            </p:nvPicPr>
            <p:blipFill>
              <a:blip/>
            </p:blipFill>
            <p:spPr>
              <a:xfrm>
                <a:off x="4297899" y="1237945"/>
                <a:ext cx="98676" cy="5478"/>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220" name="墨迹 219"/>
              <p14:cNvContentPartPr/>
              <p14:nvPr/>
            </p14:nvContentPartPr>
            <p14:xfrm>
              <a:off x="4391093" y="1035273"/>
              <a:ext cx="109640" cy="8216"/>
            </p14:xfrm>
          </p:contentPart>
        </mc:Choice>
        <mc:Fallback xmlns="">
          <p:pic>
            <p:nvPicPr>
              <p:cNvPr id="220" name="墨迹 219"/>
            </p:nvPicPr>
            <p:blipFill>
              <a:blip/>
            </p:blipFill>
            <p:spPr>
              <a:xfrm>
                <a:off x="4391093" y="1035273"/>
                <a:ext cx="109640" cy="8216"/>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221" name="墨迹 220"/>
              <p14:cNvContentPartPr/>
              <p14:nvPr/>
            </p14:nvContentPartPr>
            <p14:xfrm>
              <a:off x="4215669" y="1057183"/>
              <a:ext cx="74007" cy="158852"/>
            </p14:xfrm>
          </p:contentPart>
        </mc:Choice>
        <mc:Fallback xmlns="">
          <p:pic>
            <p:nvPicPr>
              <p:cNvPr id="221" name="墨迹 220"/>
            </p:nvPicPr>
            <p:blipFill>
              <a:blip/>
            </p:blipFill>
            <p:spPr>
              <a:xfrm>
                <a:off x="4215669" y="1057183"/>
                <a:ext cx="74007" cy="158852"/>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222" name="墨迹 221"/>
              <p14:cNvContentPartPr/>
              <p14:nvPr/>
            </p14:nvContentPartPr>
            <p14:xfrm>
              <a:off x="4369165" y="1172214"/>
              <a:ext cx="43856" cy="60254"/>
            </p14:xfrm>
          </p:contentPart>
        </mc:Choice>
        <mc:Fallback xmlns="">
          <p:pic>
            <p:nvPicPr>
              <p:cNvPr id="222" name="墨迹 221"/>
            </p:nvPicPr>
            <p:blipFill>
              <a:blip/>
            </p:blipFill>
            <p:spPr>
              <a:xfrm>
                <a:off x="4369165" y="1172214"/>
                <a:ext cx="43856" cy="60254"/>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223" name="墨迹 222"/>
              <p14:cNvContentPartPr/>
              <p14:nvPr/>
            </p14:nvContentPartPr>
            <p14:xfrm>
              <a:off x="3894971" y="1073616"/>
              <a:ext cx="13705" cy="125986"/>
            </p14:xfrm>
          </p:contentPart>
        </mc:Choice>
        <mc:Fallback xmlns="">
          <p:pic>
            <p:nvPicPr>
              <p:cNvPr id="223" name="墨迹 222"/>
            </p:nvPicPr>
            <p:blipFill>
              <a:blip/>
            </p:blipFill>
            <p:spPr>
              <a:xfrm>
                <a:off x="3894971" y="1073616"/>
                <a:ext cx="13705" cy="125986"/>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224" name="墨迹 223"/>
              <p14:cNvContentPartPr/>
              <p14:nvPr/>
            </p14:nvContentPartPr>
            <p14:xfrm>
              <a:off x="3974460" y="988028"/>
              <a:ext cx="13705" cy="14379"/>
            </p14:xfrm>
          </p:contentPart>
        </mc:Choice>
        <mc:Fallback xmlns="">
          <p:pic>
            <p:nvPicPr>
              <p:cNvPr id="224" name="墨迹 223"/>
            </p:nvPicPr>
            <p:blipFill>
              <a:blip/>
            </p:blipFill>
            <p:spPr>
              <a:xfrm>
                <a:off x="3974460" y="988028"/>
                <a:ext cx="13705" cy="14379"/>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225" name="墨迹 224"/>
              <p14:cNvContentPartPr/>
              <p14:nvPr/>
            </p14:nvContentPartPr>
            <p14:xfrm>
              <a:off x="4155366" y="1449519"/>
              <a:ext cx="115123" cy="188294"/>
            </p14:xfrm>
          </p:contentPart>
        </mc:Choice>
        <mc:Fallback xmlns="">
          <p:pic>
            <p:nvPicPr>
              <p:cNvPr id="225" name="墨迹 224"/>
            </p:nvPicPr>
            <p:blipFill>
              <a:blip/>
            </p:blipFill>
            <p:spPr>
              <a:xfrm>
                <a:off x="4155366" y="1449519"/>
                <a:ext cx="115123" cy="188294"/>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226" name="墨迹 225"/>
              <p14:cNvContentPartPr/>
              <p14:nvPr/>
            </p14:nvContentPartPr>
            <p14:xfrm>
              <a:off x="4380129" y="1483754"/>
              <a:ext cx="109640" cy="144815"/>
            </p14:xfrm>
          </p:contentPart>
        </mc:Choice>
        <mc:Fallback xmlns="">
          <p:pic>
            <p:nvPicPr>
              <p:cNvPr id="226" name="墨迹 225"/>
            </p:nvPicPr>
            <p:blipFill>
              <a:blip/>
            </p:blipFill>
            <p:spPr>
              <a:xfrm>
                <a:off x="4380129" y="1483754"/>
                <a:ext cx="109640" cy="144815"/>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227" name="墨迹 226"/>
              <p14:cNvContentPartPr/>
              <p14:nvPr/>
            </p14:nvContentPartPr>
            <p14:xfrm>
              <a:off x="4596669" y="1451573"/>
              <a:ext cx="30151" cy="178023"/>
            </p14:xfrm>
          </p:contentPart>
        </mc:Choice>
        <mc:Fallback xmlns="">
          <p:pic>
            <p:nvPicPr>
              <p:cNvPr id="227" name="墨迹 226"/>
            </p:nvPicPr>
            <p:blipFill>
              <a:blip/>
            </p:blipFill>
            <p:spPr>
              <a:xfrm>
                <a:off x="4596669" y="1451573"/>
                <a:ext cx="30151" cy="178023"/>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228" name="墨迹 227"/>
              <p14:cNvContentPartPr/>
              <p14:nvPr/>
            </p14:nvContentPartPr>
            <p14:xfrm>
              <a:off x="4721384" y="1484439"/>
              <a:ext cx="111868" cy="153374"/>
            </p14:xfrm>
          </p:contentPart>
        </mc:Choice>
        <mc:Fallback xmlns="">
          <p:pic>
            <p:nvPicPr>
              <p:cNvPr id="228" name="墨迹 227"/>
            </p:nvPicPr>
            <p:blipFill>
              <a:blip/>
            </p:blipFill>
            <p:spPr>
              <a:xfrm>
                <a:off x="4721384" y="1484439"/>
                <a:ext cx="111868" cy="153374"/>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229" name="墨迹 228"/>
              <p14:cNvContentPartPr/>
              <p14:nvPr/>
            </p14:nvContentPartPr>
            <p14:xfrm>
              <a:off x="4955740" y="1435825"/>
              <a:ext cx="35634" cy="245809"/>
            </p14:xfrm>
          </p:contentPart>
        </mc:Choice>
        <mc:Fallback xmlns="">
          <p:pic>
            <p:nvPicPr>
              <p:cNvPr id="229" name="墨迹 228"/>
            </p:nvPicPr>
            <p:blipFill>
              <a:blip/>
            </p:blipFill>
            <p:spPr>
              <a:xfrm>
                <a:off x="4955740" y="1435825"/>
                <a:ext cx="35634" cy="245809"/>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230" name="墨迹 229"/>
              <p14:cNvContentPartPr/>
              <p14:nvPr/>
            </p14:nvContentPartPr>
            <p14:xfrm>
              <a:off x="3958014" y="1461159"/>
              <a:ext cx="104158" cy="184185"/>
            </p14:xfrm>
          </p:contentPart>
        </mc:Choice>
        <mc:Fallback xmlns="">
          <p:pic>
            <p:nvPicPr>
              <p:cNvPr id="230" name="墨迹 229"/>
            </p:nvPicPr>
            <p:blipFill>
              <a:blip/>
            </p:blipFill>
            <p:spPr>
              <a:xfrm>
                <a:off x="3958014" y="1461159"/>
                <a:ext cx="104158" cy="184185"/>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231" name="墨迹 230"/>
              <p14:cNvContentPartPr/>
              <p14:nvPr/>
            </p14:nvContentPartPr>
            <p14:xfrm>
              <a:off x="3934544" y="1704914"/>
              <a:ext cx="1081499" cy="108183"/>
            </p14:xfrm>
          </p:contentPart>
        </mc:Choice>
        <mc:Fallback xmlns="">
          <p:pic>
            <p:nvPicPr>
              <p:cNvPr id="231" name="墨迹 230"/>
            </p:nvPicPr>
            <p:blipFill>
              <a:blip/>
            </p:blipFill>
            <p:spPr>
              <a:xfrm>
                <a:off x="3934544" y="1704914"/>
                <a:ext cx="1081499" cy="108183"/>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232" name="墨迹 231"/>
              <p14:cNvContentPartPr/>
              <p14:nvPr/>
            </p14:nvContentPartPr>
            <p14:xfrm>
              <a:off x="3830214" y="1279027"/>
              <a:ext cx="732877" cy="35605"/>
            </p14:xfrm>
          </p:contentPart>
        </mc:Choice>
        <mc:Fallback xmlns="">
          <p:pic>
            <p:nvPicPr>
              <p:cNvPr id="232" name="墨迹 231"/>
            </p:nvPicPr>
            <p:blipFill>
              <a:blip/>
            </p:blipFill>
            <p:spPr>
              <a:xfrm>
                <a:off x="3830214" y="1279027"/>
                <a:ext cx="732877" cy="35605"/>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234" name="墨迹 233"/>
              <p14:cNvContentPartPr/>
              <p14:nvPr/>
            </p14:nvContentPartPr>
            <p14:xfrm>
              <a:off x="4188259" y="925720"/>
              <a:ext cx="2741" cy="13009"/>
            </p14:xfrm>
          </p:contentPart>
        </mc:Choice>
        <mc:Fallback xmlns="">
          <p:pic>
            <p:nvPicPr>
              <p:cNvPr id="234" name="墨迹 233"/>
            </p:nvPicPr>
            <p:blipFill>
              <a:blip/>
            </p:blipFill>
            <p:spPr>
              <a:xfrm>
                <a:off x="4188259" y="925720"/>
                <a:ext cx="2741" cy="13009"/>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247" name="墨迹 246"/>
              <p14:cNvContentPartPr/>
              <p14:nvPr/>
            </p14:nvContentPartPr>
            <p14:xfrm>
              <a:off x="3448187" y="2026725"/>
              <a:ext cx="120604" cy="151148"/>
            </p14:xfrm>
          </p:contentPart>
        </mc:Choice>
        <mc:Fallback xmlns="">
          <p:pic>
            <p:nvPicPr>
              <p:cNvPr id="247" name="墨迹 246"/>
            </p:nvPicPr>
            <p:blipFill>
              <a:blip/>
            </p:blipFill>
            <p:spPr>
              <a:xfrm>
                <a:off x="3448187" y="2026725"/>
                <a:ext cx="120604" cy="151148"/>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248" name="墨迹 247"/>
              <p14:cNvContentPartPr/>
              <p14:nvPr/>
            </p14:nvContentPartPr>
            <p14:xfrm>
              <a:off x="3654790" y="2043158"/>
              <a:ext cx="104501" cy="122562"/>
            </p14:xfrm>
          </p:contentPart>
        </mc:Choice>
        <mc:Fallback xmlns="">
          <p:pic>
            <p:nvPicPr>
              <p:cNvPr id="248" name="墨迹 247"/>
            </p:nvPicPr>
            <p:blipFill>
              <a:blip/>
            </p:blipFill>
            <p:spPr>
              <a:xfrm>
                <a:off x="3654790" y="2043158"/>
                <a:ext cx="104501" cy="122562"/>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249" name="墨迹 248"/>
              <p14:cNvContentPartPr/>
              <p14:nvPr/>
            </p14:nvContentPartPr>
            <p14:xfrm>
              <a:off x="3848374" y="2010292"/>
              <a:ext cx="82230" cy="206267"/>
            </p14:xfrm>
          </p:contentPart>
        </mc:Choice>
        <mc:Fallback xmlns="">
          <p:pic>
            <p:nvPicPr>
              <p:cNvPr id="249" name="墨迹 248"/>
            </p:nvPicPr>
            <p:blipFill>
              <a:blip/>
            </p:blipFill>
            <p:spPr>
              <a:xfrm>
                <a:off x="3848374" y="2010292"/>
                <a:ext cx="82230" cy="206267"/>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250" name="墨迹 249"/>
              <p14:cNvContentPartPr/>
              <p14:nvPr/>
            </p14:nvContentPartPr>
            <p14:xfrm>
              <a:off x="3897712" y="2015769"/>
              <a:ext cx="150755" cy="21911"/>
            </p14:xfrm>
          </p:contentPart>
        </mc:Choice>
        <mc:Fallback xmlns="">
          <p:pic>
            <p:nvPicPr>
              <p:cNvPr id="250" name="墨迹 249"/>
            </p:nvPicPr>
            <p:blipFill>
              <a:blip/>
            </p:blipFill>
            <p:spPr>
              <a:xfrm>
                <a:off x="3897712" y="2015769"/>
                <a:ext cx="150755" cy="21911"/>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251" name="墨迹 250"/>
              <p14:cNvContentPartPr/>
              <p14:nvPr/>
            </p14:nvContentPartPr>
            <p14:xfrm>
              <a:off x="3777108" y="2096565"/>
              <a:ext cx="76748" cy="83534"/>
            </p14:xfrm>
          </p:contentPart>
        </mc:Choice>
        <mc:Fallback xmlns="">
          <p:pic>
            <p:nvPicPr>
              <p:cNvPr id="251" name="墨迹 250"/>
            </p:nvPicPr>
            <p:blipFill>
              <a:blip/>
            </p:blipFill>
            <p:spPr>
              <a:xfrm>
                <a:off x="3777108" y="2096565"/>
                <a:ext cx="76748" cy="83534"/>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252" name="墨迹 251"/>
              <p14:cNvContentPartPr/>
              <p14:nvPr/>
            </p14:nvContentPartPr>
            <p14:xfrm>
              <a:off x="4112881" y="2074312"/>
              <a:ext cx="91824" cy="140364"/>
            </p14:xfrm>
          </p:contentPart>
        </mc:Choice>
        <mc:Fallback xmlns="">
          <p:pic>
            <p:nvPicPr>
              <p:cNvPr id="252" name="墨迹 251"/>
            </p:nvPicPr>
            <p:blipFill>
              <a:blip/>
            </p:blipFill>
            <p:spPr>
              <a:xfrm>
                <a:off x="4112881" y="2074312"/>
                <a:ext cx="91824" cy="140364"/>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253" name="墨迹 252"/>
              <p14:cNvContentPartPr/>
              <p14:nvPr/>
            </p14:nvContentPartPr>
            <p14:xfrm>
              <a:off x="4281453" y="2066951"/>
              <a:ext cx="129683" cy="140536"/>
            </p14:xfrm>
          </p:contentPart>
        </mc:Choice>
        <mc:Fallback xmlns="">
          <p:pic>
            <p:nvPicPr>
              <p:cNvPr id="253" name="墨迹 252"/>
            </p:nvPicPr>
            <p:blipFill>
              <a:blip/>
            </p:blipFill>
            <p:spPr>
              <a:xfrm>
                <a:off x="4281453" y="2066951"/>
                <a:ext cx="129683" cy="140536"/>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254" name="墨迹 253"/>
              <p14:cNvContentPartPr/>
              <p14:nvPr/>
            </p14:nvContentPartPr>
            <p14:xfrm>
              <a:off x="4015575" y="1960993"/>
              <a:ext cx="84971" cy="249233"/>
            </p14:xfrm>
          </p:contentPart>
        </mc:Choice>
        <mc:Fallback xmlns="">
          <p:pic>
            <p:nvPicPr>
              <p:cNvPr id="254" name="墨迹 253"/>
            </p:nvPicPr>
            <p:blipFill>
              <a:blip/>
            </p:blipFill>
            <p:spPr>
              <a:xfrm>
                <a:off x="4015575" y="1960993"/>
                <a:ext cx="84971" cy="249233"/>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255" name="墨迹 254"/>
              <p14:cNvContentPartPr/>
              <p14:nvPr/>
            </p14:nvContentPartPr>
            <p14:xfrm>
              <a:off x="4122474" y="1971948"/>
              <a:ext cx="115123" cy="16433"/>
            </p14:xfrm>
          </p:contentPart>
        </mc:Choice>
        <mc:Fallback xmlns="">
          <p:pic>
            <p:nvPicPr>
              <p:cNvPr id="255" name="墨迹 254"/>
            </p:nvPicPr>
            <p:blipFill>
              <a:blip/>
            </p:blipFill>
            <p:spPr>
              <a:xfrm>
                <a:off x="4122474" y="1971948"/>
                <a:ext cx="115123" cy="16433"/>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256" name="墨迹 255"/>
              <p14:cNvContentPartPr/>
              <p14:nvPr/>
            </p14:nvContentPartPr>
            <p14:xfrm>
              <a:off x="4567374" y="1999337"/>
              <a:ext cx="169086" cy="136940"/>
            </p14:xfrm>
          </p:contentPart>
        </mc:Choice>
        <mc:Fallback xmlns="">
          <p:pic>
            <p:nvPicPr>
              <p:cNvPr id="256" name="墨迹 255"/>
            </p:nvPicPr>
            <p:blipFill>
              <a:blip/>
            </p:blipFill>
            <p:spPr>
              <a:xfrm>
                <a:off x="4567374" y="1999337"/>
                <a:ext cx="169086" cy="13694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257" name="墨迹 256"/>
              <p14:cNvContentPartPr/>
              <p14:nvPr/>
            </p14:nvContentPartPr>
            <p14:xfrm>
              <a:off x="4615856" y="1955515"/>
              <a:ext cx="61844" cy="356047"/>
            </p14:xfrm>
          </p:contentPart>
        </mc:Choice>
        <mc:Fallback xmlns="">
          <p:pic>
            <p:nvPicPr>
              <p:cNvPr id="257" name="墨迹 256"/>
            </p:nvPicPr>
            <p:blipFill>
              <a:blip/>
            </p:blipFill>
            <p:spPr>
              <a:xfrm>
                <a:off x="4615856" y="1955515"/>
                <a:ext cx="61844" cy="356047"/>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258" name="墨迹 257"/>
              <p14:cNvContentPartPr/>
              <p14:nvPr/>
            </p14:nvContentPartPr>
            <p14:xfrm>
              <a:off x="827784" y="4135615"/>
              <a:ext cx="4192370" cy="93120"/>
            </p14:xfrm>
          </p:contentPart>
        </mc:Choice>
        <mc:Fallback xmlns="">
          <p:pic>
            <p:nvPicPr>
              <p:cNvPr id="258" name="墨迹 257"/>
            </p:nvPicPr>
            <p:blipFill>
              <a:blip/>
            </p:blipFill>
            <p:spPr>
              <a:xfrm>
                <a:off x="827784" y="4135615"/>
                <a:ext cx="4192370" cy="9312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259" name="墨迹 258"/>
              <p14:cNvContentPartPr/>
              <p14:nvPr/>
            </p14:nvContentPartPr>
            <p14:xfrm>
              <a:off x="3333064" y="2491639"/>
              <a:ext cx="126087" cy="230745"/>
            </p14:xfrm>
          </p:contentPart>
        </mc:Choice>
        <mc:Fallback xmlns="">
          <p:pic>
            <p:nvPicPr>
              <p:cNvPr id="259" name="墨迹 258"/>
            </p:nvPicPr>
            <p:blipFill>
              <a:blip/>
            </p:blipFill>
            <p:spPr>
              <a:xfrm>
                <a:off x="3333064" y="2491639"/>
                <a:ext cx="126087" cy="230745"/>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260" name="墨迹 259"/>
              <p14:cNvContentPartPr/>
              <p14:nvPr/>
            </p14:nvContentPartPr>
            <p14:xfrm>
              <a:off x="3513971" y="2478630"/>
              <a:ext cx="112895" cy="273881"/>
            </p14:xfrm>
          </p:contentPart>
        </mc:Choice>
        <mc:Fallback xmlns="">
          <p:pic>
            <p:nvPicPr>
              <p:cNvPr id="260" name="墨迹 259"/>
            </p:nvPicPr>
            <p:blipFill>
              <a:blip/>
            </p:blipFill>
            <p:spPr>
              <a:xfrm>
                <a:off x="3513971" y="2478630"/>
                <a:ext cx="112895" cy="273881"/>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261" name="墨迹 260"/>
              <p14:cNvContentPartPr/>
              <p14:nvPr/>
            </p14:nvContentPartPr>
            <p14:xfrm>
              <a:off x="3722287" y="2525190"/>
              <a:ext cx="118206" cy="224583"/>
            </p14:xfrm>
          </p:contentPart>
        </mc:Choice>
        <mc:Fallback xmlns="">
          <p:pic>
            <p:nvPicPr>
              <p:cNvPr id="261" name="墨迹 260"/>
            </p:nvPicPr>
            <p:blipFill>
              <a:blip/>
            </p:blipFill>
            <p:spPr>
              <a:xfrm>
                <a:off x="3722287" y="2525190"/>
                <a:ext cx="118206" cy="224583"/>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262" name="墨迹 261"/>
              <p14:cNvContentPartPr/>
              <p14:nvPr/>
            </p14:nvContentPartPr>
            <p14:xfrm>
              <a:off x="3889489" y="2519712"/>
              <a:ext cx="150755" cy="140193"/>
            </p14:xfrm>
          </p:contentPart>
        </mc:Choice>
        <mc:Fallback xmlns="">
          <p:pic>
            <p:nvPicPr>
              <p:cNvPr id="262" name="墨迹 261"/>
            </p:nvPicPr>
            <p:blipFill>
              <a:blip/>
            </p:blipFill>
            <p:spPr>
              <a:xfrm>
                <a:off x="3889489" y="2519712"/>
                <a:ext cx="150755" cy="140193"/>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263" name="墨迹 262"/>
              <p14:cNvContentPartPr/>
              <p14:nvPr/>
            </p14:nvContentPartPr>
            <p14:xfrm>
              <a:off x="3974460" y="2525190"/>
              <a:ext cx="10964" cy="197194"/>
            </p14:xfrm>
          </p:contentPart>
        </mc:Choice>
        <mc:Fallback xmlns="">
          <p:pic>
            <p:nvPicPr>
              <p:cNvPr id="263" name="墨迹 262"/>
            </p:nvPicPr>
            <p:blipFill>
              <a:blip/>
            </p:blipFill>
            <p:spPr>
              <a:xfrm>
                <a:off x="3974460" y="2525190"/>
                <a:ext cx="10964" cy="197194"/>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264" name="墨迹 263"/>
              <p14:cNvContentPartPr/>
              <p14:nvPr/>
            </p14:nvContentPartPr>
            <p14:xfrm>
              <a:off x="4086841" y="2546415"/>
              <a:ext cx="24669" cy="181447"/>
            </p14:xfrm>
          </p:contentPart>
        </mc:Choice>
        <mc:Fallback xmlns="">
          <p:pic>
            <p:nvPicPr>
              <p:cNvPr id="264" name="墨迹 263"/>
            </p:nvPicPr>
            <p:blipFill>
              <a:blip/>
            </p:blipFill>
            <p:spPr>
              <a:xfrm>
                <a:off x="4086841" y="2546415"/>
                <a:ext cx="24669" cy="181447"/>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265" name="墨迹 264"/>
              <p14:cNvContentPartPr/>
              <p14:nvPr/>
            </p14:nvContentPartPr>
            <p14:xfrm>
              <a:off x="4100546" y="2532550"/>
              <a:ext cx="138764" cy="187096"/>
            </p14:xfrm>
          </p:contentPart>
        </mc:Choice>
        <mc:Fallback xmlns="">
          <p:pic>
            <p:nvPicPr>
              <p:cNvPr id="265" name="墨迹 264"/>
            </p:nvPicPr>
            <p:blipFill>
              <a:blip/>
            </p:blipFill>
            <p:spPr>
              <a:xfrm>
                <a:off x="4100546" y="2532550"/>
                <a:ext cx="138764" cy="187096"/>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266" name="墨迹 265"/>
              <p14:cNvContentPartPr/>
              <p14:nvPr/>
            </p14:nvContentPartPr>
            <p14:xfrm>
              <a:off x="4300640" y="2532550"/>
              <a:ext cx="145273" cy="177510"/>
            </p14:xfrm>
          </p:contentPart>
        </mc:Choice>
        <mc:Fallback xmlns="">
          <p:pic>
            <p:nvPicPr>
              <p:cNvPr id="266" name="墨迹 265"/>
            </p:nvPicPr>
            <p:blipFill>
              <a:blip/>
            </p:blipFill>
            <p:spPr>
              <a:xfrm>
                <a:off x="4300640" y="2532550"/>
                <a:ext cx="145273" cy="17751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267" name="墨迹 266"/>
              <p14:cNvContentPartPr/>
              <p14:nvPr/>
            </p14:nvContentPartPr>
            <p14:xfrm>
              <a:off x="4475208" y="2516973"/>
              <a:ext cx="144074" cy="183501"/>
            </p14:xfrm>
          </p:contentPart>
        </mc:Choice>
        <mc:Fallback xmlns="">
          <p:pic>
            <p:nvPicPr>
              <p:cNvPr id="267" name="墨迹 266"/>
            </p:nvPicPr>
            <p:blipFill>
              <a:blip/>
            </p:blipFill>
            <p:spPr>
              <a:xfrm>
                <a:off x="4475208" y="2516973"/>
                <a:ext cx="144074" cy="183501"/>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268" name="墨迹 267"/>
              <p14:cNvContentPartPr/>
              <p14:nvPr/>
            </p14:nvContentPartPr>
            <p14:xfrm>
              <a:off x="4659712" y="2475891"/>
              <a:ext cx="74007" cy="13694"/>
            </p14:xfrm>
          </p:contentPart>
        </mc:Choice>
        <mc:Fallback xmlns="">
          <p:pic>
            <p:nvPicPr>
              <p:cNvPr id="268" name="墨迹 267"/>
            </p:nvPicPr>
            <p:blipFill>
              <a:blip/>
            </p:blipFill>
            <p:spPr>
              <a:xfrm>
                <a:off x="4659712" y="2475891"/>
                <a:ext cx="74007" cy="13694"/>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269" name="墨迹 268"/>
              <p14:cNvContentPartPr/>
              <p14:nvPr/>
            </p14:nvContentPartPr>
            <p14:xfrm>
              <a:off x="4728237" y="2530667"/>
              <a:ext cx="46597" cy="178023"/>
            </p14:xfrm>
          </p:contentPart>
        </mc:Choice>
        <mc:Fallback xmlns="">
          <p:pic>
            <p:nvPicPr>
              <p:cNvPr id="269" name="墨迹 268"/>
            </p:nvPicPr>
            <p:blipFill>
              <a:blip/>
            </p:blipFill>
            <p:spPr>
              <a:xfrm>
                <a:off x="4728237" y="2530667"/>
                <a:ext cx="46597" cy="178023"/>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270" name="墨迹 269"/>
              <p14:cNvContentPartPr/>
              <p14:nvPr/>
            </p14:nvContentPartPr>
            <p14:xfrm>
              <a:off x="6858000" y="5895990"/>
              <a:ext cx="69038" cy="84219"/>
            </p14:xfrm>
          </p:contentPart>
        </mc:Choice>
        <mc:Fallback xmlns="">
          <p:pic>
            <p:nvPicPr>
              <p:cNvPr id="270" name="墨迹 269"/>
            </p:nvPicPr>
            <p:blipFill>
              <a:blip/>
            </p:blipFill>
            <p:spPr>
              <a:xfrm>
                <a:off x="6858000" y="5895990"/>
                <a:ext cx="69038" cy="84219"/>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271" name="墨迹 270"/>
              <p14:cNvContentPartPr/>
              <p14:nvPr/>
            </p14:nvContentPartPr>
            <p14:xfrm>
              <a:off x="7033424" y="5893936"/>
              <a:ext cx="102102" cy="117084"/>
            </p14:xfrm>
          </p:contentPart>
        </mc:Choice>
        <mc:Fallback xmlns="">
          <p:pic>
            <p:nvPicPr>
              <p:cNvPr id="271" name="墨迹 270"/>
            </p:nvPicPr>
            <p:blipFill>
              <a:blip/>
            </p:blipFill>
            <p:spPr>
              <a:xfrm>
                <a:off x="7033424" y="5893936"/>
                <a:ext cx="102102" cy="117084"/>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272" name="墨迹 271"/>
              <p14:cNvContentPartPr/>
              <p14:nvPr/>
            </p14:nvContentPartPr>
            <p14:xfrm>
              <a:off x="7230777" y="5872025"/>
              <a:ext cx="75377" cy="96544"/>
            </p14:xfrm>
          </p:contentPart>
        </mc:Choice>
        <mc:Fallback xmlns="">
          <p:pic>
            <p:nvPicPr>
              <p:cNvPr id="272" name="墨迹 271"/>
            </p:nvPicPr>
            <p:blipFill>
              <a:blip/>
            </p:blipFill>
            <p:spPr>
              <a:xfrm>
                <a:off x="7230777" y="5872025"/>
                <a:ext cx="75377" cy="96544"/>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273" name="墨迹 272"/>
              <p14:cNvContentPartPr/>
              <p14:nvPr/>
            </p14:nvContentPartPr>
            <p14:xfrm>
              <a:off x="7340417" y="5839159"/>
              <a:ext cx="60302" cy="145158"/>
            </p14:xfrm>
          </p:contentPart>
        </mc:Choice>
        <mc:Fallback xmlns="">
          <p:pic>
            <p:nvPicPr>
              <p:cNvPr id="273" name="墨迹 272"/>
            </p:nvPicPr>
            <p:blipFill>
              <a:blip/>
            </p:blipFill>
            <p:spPr>
              <a:xfrm>
                <a:off x="7340417" y="5839159"/>
                <a:ext cx="60302" cy="145158"/>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274" name="墨迹 273"/>
              <p14:cNvContentPartPr/>
              <p14:nvPr/>
            </p14:nvContentPartPr>
            <p14:xfrm>
              <a:off x="7406201" y="5833682"/>
              <a:ext cx="54820" cy="10955"/>
            </p14:xfrm>
          </p:contentPart>
        </mc:Choice>
        <mc:Fallback xmlns="">
          <p:pic>
            <p:nvPicPr>
              <p:cNvPr id="274" name="墨迹 273"/>
            </p:nvPicPr>
            <p:blipFill>
              <a:blip/>
            </p:blipFill>
            <p:spPr>
              <a:xfrm>
                <a:off x="7406201" y="5833682"/>
                <a:ext cx="54820" cy="10955"/>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275" name="墨迹 274"/>
              <p14:cNvContentPartPr/>
              <p14:nvPr/>
            </p14:nvContentPartPr>
            <p14:xfrm>
              <a:off x="7496654" y="5844637"/>
              <a:ext cx="79490" cy="158852"/>
            </p14:xfrm>
          </p:contentPart>
        </mc:Choice>
        <mc:Fallback xmlns="">
          <p:pic>
            <p:nvPicPr>
              <p:cNvPr id="275" name="墨迹 274"/>
            </p:nvPicPr>
            <p:blipFill>
              <a:blip/>
            </p:blipFill>
            <p:spPr>
              <a:xfrm>
                <a:off x="7496654" y="5844637"/>
                <a:ext cx="79490" cy="158852"/>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276" name="墨迹 275"/>
              <p14:cNvContentPartPr/>
              <p14:nvPr/>
            </p14:nvContentPartPr>
            <p14:xfrm>
              <a:off x="7587107" y="5854051"/>
              <a:ext cx="282666" cy="123761"/>
            </p14:xfrm>
          </p:contentPart>
        </mc:Choice>
        <mc:Fallback xmlns="">
          <p:pic>
            <p:nvPicPr>
              <p:cNvPr id="276" name="墨迹 275"/>
            </p:nvPicPr>
            <p:blipFill>
              <a:blip/>
            </p:blipFill>
            <p:spPr>
              <a:xfrm>
                <a:off x="7587107" y="5854051"/>
                <a:ext cx="282666" cy="123761"/>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277" name="墨迹 276"/>
              <p14:cNvContentPartPr/>
              <p14:nvPr/>
            </p14:nvContentPartPr>
            <p14:xfrm>
              <a:off x="7906949" y="5828204"/>
              <a:ext cx="207973" cy="115030"/>
            </p14:xfrm>
          </p:contentPart>
        </mc:Choice>
        <mc:Fallback xmlns="">
          <p:pic>
            <p:nvPicPr>
              <p:cNvPr id="277" name="墨迹 276"/>
            </p:nvPicPr>
            <p:blipFill>
              <a:blip/>
            </p:blipFill>
            <p:spPr>
              <a:xfrm>
                <a:off x="7906949" y="5828204"/>
                <a:ext cx="207973" cy="11503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278" name="墨迹 277"/>
              <p14:cNvContentPartPr/>
              <p14:nvPr/>
            </p14:nvContentPartPr>
            <p14:xfrm>
              <a:off x="7984553" y="5789861"/>
              <a:ext cx="19187" cy="287575"/>
            </p14:xfrm>
          </p:contentPart>
        </mc:Choice>
        <mc:Fallback xmlns="">
          <p:pic>
            <p:nvPicPr>
              <p:cNvPr id="278" name="墨迹 277"/>
            </p:nvPicPr>
            <p:blipFill>
              <a:blip/>
            </p:blipFill>
            <p:spPr>
              <a:xfrm>
                <a:off x="7984553" y="5789861"/>
                <a:ext cx="19187" cy="287575"/>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279" name="墨迹 278"/>
              <p14:cNvContentPartPr/>
              <p14:nvPr/>
            </p14:nvContentPartPr>
            <p14:xfrm>
              <a:off x="6580472" y="6065968"/>
              <a:ext cx="91139" cy="210033"/>
            </p14:xfrm>
          </p:contentPart>
        </mc:Choice>
        <mc:Fallback xmlns="">
          <p:pic>
            <p:nvPicPr>
              <p:cNvPr id="279" name="墨迹 278"/>
            </p:nvPicPr>
            <p:blipFill>
              <a:blip/>
            </p:blipFill>
            <p:spPr>
              <a:xfrm>
                <a:off x="6580472" y="6065968"/>
                <a:ext cx="91139" cy="210033"/>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280" name="墨迹 279"/>
              <p14:cNvContentPartPr/>
              <p14:nvPr/>
            </p14:nvContentPartPr>
            <p14:xfrm>
              <a:off x="6755725" y="6060319"/>
              <a:ext cx="129684" cy="301954"/>
            </p14:xfrm>
          </p:contentPart>
        </mc:Choice>
        <mc:Fallback xmlns="">
          <p:pic>
            <p:nvPicPr>
              <p:cNvPr id="280" name="墨迹 279"/>
            </p:nvPicPr>
            <p:blipFill>
              <a:blip/>
            </p:blipFill>
            <p:spPr>
              <a:xfrm>
                <a:off x="6755725" y="6060319"/>
                <a:ext cx="129684" cy="301954"/>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281" name="墨迹 280"/>
              <p14:cNvContentPartPr/>
              <p14:nvPr/>
            </p14:nvContentPartPr>
            <p14:xfrm>
              <a:off x="6940230" y="6173295"/>
              <a:ext cx="131568" cy="257449"/>
            </p14:xfrm>
          </p:contentPart>
        </mc:Choice>
        <mc:Fallback xmlns="">
          <p:pic>
            <p:nvPicPr>
              <p:cNvPr id="281" name="墨迹 280"/>
            </p:nvPicPr>
            <p:blipFill>
              <a:blip/>
            </p:blipFill>
            <p:spPr>
              <a:xfrm>
                <a:off x="6940230" y="6173295"/>
                <a:ext cx="131568" cy="257449"/>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282" name="墨迹 281"/>
              <p14:cNvContentPartPr/>
              <p14:nvPr/>
            </p14:nvContentPartPr>
            <p14:xfrm>
              <a:off x="7065460" y="6229441"/>
              <a:ext cx="137906" cy="134202"/>
            </p14:xfrm>
          </p:contentPart>
        </mc:Choice>
        <mc:Fallback xmlns="">
          <p:pic>
            <p:nvPicPr>
              <p:cNvPr id="282" name="墨迹 281"/>
            </p:nvPicPr>
            <p:blipFill>
              <a:blip/>
            </p:blipFill>
            <p:spPr>
              <a:xfrm>
                <a:off x="7065460" y="6229441"/>
                <a:ext cx="137906" cy="134202"/>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283" name="墨迹 282"/>
              <p14:cNvContentPartPr/>
              <p14:nvPr/>
            </p14:nvContentPartPr>
            <p14:xfrm>
              <a:off x="7159510" y="6249982"/>
              <a:ext cx="5482" cy="202672"/>
            </p14:xfrm>
          </p:contentPart>
        </mc:Choice>
        <mc:Fallback xmlns="">
          <p:pic>
            <p:nvPicPr>
              <p:cNvPr id="283" name="墨迹 282"/>
            </p:nvPicPr>
            <p:blipFill>
              <a:blip/>
            </p:blipFill>
            <p:spPr>
              <a:xfrm>
                <a:off x="7159510" y="6249982"/>
                <a:ext cx="5482" cy="202672"/>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284" name="墨迹 283"/>
              <p14:cNvContentPartPr/>
              <p14:nvPr/>
            </p14:nvContentPartPr>
            <p14:xfrm>
              <a:off x="7225294" y="6211638"/>
              <a:ext cx="21928" cy="183501"/>
            </p14:xfrm>
          </p:contentPart>
        </mc:Choice>
        <mc:Fallback xmlns="">
          <p:pic>
            <p:nvPicPr>
              <p:cNvPr id="284" name="墨迹 283"/>
            </p:nvPicPr>
            <p:blipFill>
              <a:blip/>
            </p:blipFill>
            <p:spPr>
              <a:xfrm>
                <a:off x="7225294" y="6211638"/>
                <a:ext cx="21928" cy="183501"/>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285" name="墨迹 284"/>
              <p14:cNvContentPartPr/>
              <p14:nvPr/>
            </p14:nvContentPartPr>
            <p14:xfrm>
              <a:off x="7236259" y="6209927"/>
              <a:ext cx="144588" cy="212601"/>
            </p14:xfrm>
          </p:contentPart>
        </mc:Choice>
        <mc:Fallback xmlns="">
          <p:pic>
            <p:nvPicPr>
              <p:cNvPr id="285" name="墨迹 284"/>
            </p:nvPicPr>
            <p:blipFill>
              <a:blip/>
            </p:blipFill>
            <p:spPr>
              <a:xfrm>
                <a:off x="7236259" y="6209927"/>
                <a:ext cx="144588" cy="212601"/>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286" name="墨迹 285"/>
              <p14:cNvContentPartPr/>
              <p14:nvPr/>
            </p14:nvContentPartPr>
            <p14:xfrm>
              <a:off x="7424531" y="6145907"/>
              <a:ext cx="111011" cy="260188"/>
            </p14:xfrm>
          </p:contentPart>
        </mc:Choice>
        <mc:Fallback xmlns="">
          <p:pic>
            <p:nvPicPr>
              <p:cNvPr id="286" name="墨迹 285"/>
            </p:nvPicPr>
            <p:blipFill>
              <a:blip/>
            </p:blipFill>
            <p:spPr>
              <a:xfrm>
                <a:off x="7424531" y="6145907"/>
                <a:ext cx="111011" cy="260188"/>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287" name="墨迹 286"/>
              <p14:cNvContentPartPr/>
              <p14:nvPr/>
            </p14:nvContentPartPr>
            <p14:xfrm>
              <a:off x="7567578" y="6156862"/>
              <a:ext cx="96963" cy="260530"/>
            </p14:xfrm>
          </p:contentPart>
        </mc:Choice>
        <mc:Fallback xmlns="">
          <p:pic>
            <p:nvPicPr>
              <p:cNvPr id="287" name="墨迹 286"/>
            </p:nvPicPr>
            <p:blipFill>
              <a:blip/>
            </p:blipFill>
            <p:spPr>
              <a:xfrm>
                <a:off x="7567578" y="6156862"/>
                <a:ext cx="96963" cy="260530"/>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288" name="墨迹 287"/>
              <p14:cNvContentPartPr/>
              <p14:nvPr/>
            </p14:nvContentPartPr>
            <p14:xfrm>
              <a:off x="7707712" y="6277370"/>
              <a:ext cx="149727" cy="199934"/>
            </p14:xfrm>
          </p:contentPart>
        </mc:Choice>
        <mc:Fallback xmlns="">
          <p:pic>
            <p:nvPicPr>
              <p:cNvPr id="288" name="墨迹 287"/>
            </p:nvPicPr>
            <p:blipFill>
              <a:blip/>
            </p:blipFill>
            <p:spPr>
              <a:xfrm>
                <a:off x="7707712" y="6277370"/>
                <a:ext cx="149727" cy="199934"/>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289" name="墨迹 288"/>
              <p14:cNvContentPartPr/>
              <p14:nvPr/>
            </p14:nvContentPartPr>
            <p14:xfrm>
              <a:off x="5759884" y="3978988"/>
              <a:ext cx="168914" cy="145671"/>
            </p14:xfrm>
          </p:contentPart>
        </mc:Choice>
        <mc:Fallback xmlns="">
          <p:pic>
            <p:nvPicPr>
              <p:cNvPr id="289" name="墨迹 288"/>
            </p:nvPicPr>
            <p:blipFill>
              <a:blip/>
            </p:blipFill>
            <p:spPr>
              <a:xfrm>
                <a:off x="5759884" y="3978988"/>
                <a:ext cx="168914" cy="145671"/>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290" name="墨迹 289"/>
              <p14:cNvContentPartPr/>
              <p14:nvPr/>
            </p14:nvContentPartPr>
            <p14:xfrm>
              <a:off x="4629561" y="2363428"/>
              <a:ext cx="263822" cy="428283"/>
            </p14:xfrm>
          </p:contentPart>
        </mc:Choice>
        <mc:Fallback xmlns="">
          <p:pic>
            <p:nvPicPr>
              <p:cNvPr id="290" name="墨迹 289"/>
            </p:nvPicPr>
            <p:blipFill>
              <a:blip/>
            </p:blipFill>
            <p:spPr>
              <a:xfrm>
                <a:off x="4629561" y="2363428"/>
                <a:ext cx="263822" cy="428283"/>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291" name="墨迹 290"/>
              <p14:cNvContentPartPr/>
              <p14:nvPr/>
            </p14:nvContentPartPr>
            <p14:xfrm>
              <a:off x="4939295" y="2360861"/>
              <a:ext cx="241208" cy="125985"/>
            </p14:xfrm>
          </p:contentPart>
        </mc:Choice>
        <mc:Fallback xmlns="">
          <p:pic>
            <p:nvPicPr>
              <p:cNvPr id="291" name="墨迹 290"/>
            </p:nvPicPr>
            <p:blipFill>
              <a:blip/>
            </p:blipFill>
            <p:spPr>
              <a:xfrm>
                <a:off x="4939295" y="2360861"/>
                <a:ext cx="241208" cy="125985"/>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292" name="墨迹 291"/>
              <p14:cNvContentPartPr/>
              <p14:nvPr/>
            </p14:nvContentPartPr>
            <p14:xfrm>
              <a:off x="5153093" y="2278696"/>
              <a:ext cx="130883" cy="112292"/>
            </p14:xfrm>
          </p:contentPart>
        </mc:Choice>
        <mc:Fallback xmlns="">
          <p:pic>
            <p:nvPicPr>
              <p:cNvPr id="292" name="墨迹 291"/>
            </p:nvPicPr>
            <p:blipFill>
              <a:blip/>
            </p:blipFill>
            <p:spPr>
              <a:xfrm>
                <a:off x="5153093" y="2278696"/>
                <a:ext cx="130883" cy="112292"/>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293" name="墨迹 292"/>
              <p14:cNvContentPartPr/>
              <p14:nvPr/>
            </p14:nvContentPartPr>
            <p14:xfrm>
              <a:off x="5111121" y="1974687"/>
              <a:ext cx="133110" cy="121364"/>
            </p14:xfrm>
          </p:contentPart>
        </mc:Choice>
        <mc:Fallback xmlns="">
          <p:pic>
            <p:nvPicPr>
              <p:cNvPr id="293" name="墨迹 292"/>
            </p:nvPicPr>
            <p:blipFill>
              <a:blip/>
            </p:blipFill>
            <p:spPr>
              <a:xfrm>
                <a:off x="5111121" y="1974687"/>
                <a:ext cx="133110" cy="121364"/>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294" name="墨迹 293"/>
              <p14:cNvContentPartPr/>
              <p14:nvPr/>
            </p14:nvContentPartPr>
            <p14:xfrm>
              <a:off x="5352330" y="1900739"/>
              <a:ext cx="113238" cy="136941"/>
            </p14:xfrm>
          </p:contentPart>
        </mc:Choice>
        <mc:Fallback xmlns="">
          <p:pic>
            <p:nvPicPr>
              <p:cNvPr id="294" name="墨迹 293"/>
            </p:nvPicPr>
            <p:blipFill>
              <a:blip/>
            </p:blipFill>
            <p:spPr>
              <a:xfrm>
                <a:off x="5352330" y="1900739"/>
                <a:ext cx="113238" cy="136941"/>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295" name="墨迹 294"/>
              <p14:cNvContentPartPr/>
              <p14:nvPr/>
            </p14:nvContentPartPr>
            <p14:xfrm>
              <a:off x="5536834" y="1874720"/>
              <a:ext cx="98676" cy="108184"/>
            </p14:xfrm>
          </p:contentPart>
        </mc:Choice>
        <mc:Fallback xmlns="">
          <p:pic>
            <p:nvPicPr>
              <p:cNvPr id="295" name="墨迹 294"/>
            </p:nvPicPr>
            <p:blipFill>
              <a:blip/>
            </p:blipFill>
            <p:spPr>
              <a:xfrm>
                <a:off x="5536834" y="1874720"/>
                <a:ext cx="98676" cy="108184"/>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296" name="墨迹 295"/>
              <p14:cNvContentPartPr/>
              <p14:nvPr/>
            </p14:nvContentPartPr>
            <p14:xfrm>
              <a:off x="5703864" y="1829530"/>
              <a:ext cx="79660" cy="104075"/>
            </p14:xfrm>
          </p:contentPart>
        </mc:Choice>
        <mc:Fallback xmlns="">
          <p:pic>
            <p:nvPicPr>
              <p:cNvPr id="296" name="墨迹 295"/>
            </p:nvPicPr>
            <p:blipFill>
              <a:blip/>
            </p:blipFill>
            <p:spPr>
              <a:xfrm>
                <a:off x="5703864" y="1829530"/>
                <a:ext cx="79660" cy="104075"/>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297" name="墨迹 296"/>
              <p14:cNvContentPartPr/>
              <p14:nvPr/>
            </p14:nvContentPartPr>
            <p14:xfrm>
              <a:off x="5931539" y="1749419"/>
              <a:ext cx="20557" cy="200619"/>
            </p14:xfrm>
          </p:contentPart>
        </mc:Choice>
        <mc:Fallback xmlns="">
          <p:pic>
            <p:nvPicPr>
              <p:cNvPr id="297" name="墨迹 296"/>
            </p:nvPicPr>
            <p:blipFill>
              <a:blip/>
            </p:blipFill>
            <p:spPr>
              <a:xfrm>
                <a:off x="5931539" y="1749419"/>
                <a:ext cx="20557" cy="200619"/>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298" name="墨迹 297"/>
              <p14:cNvContentPartPr/>
              <p14:nvPr/>
            </p14:nvContentPartPr>
            <p14:xfrm>
              <a:off x="6013769" y="1785709"/>
              <a:ext cx="32893" cy="210889"/>
            </p14:xfrm>
          </p:contentPart>
        </mc:Choice>
        <mc:Fallback xmlns="">
          <p:pic>
            <p:nvPicPr>
              <p:cNvPr id="298" name="墨迹 297"/>
            </p:nvPicPr>
            <p:blipFill>
              <a:blip/>
            </p:blipFill>
            <p:spPr>
              <a:xfrm>
                <a:off x="6013769" y="1785709"/>
                <a:ext cx="32893" cy="210889"/>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299" name="墨迹 298"/>
              <p14:cNvContentPartPr/>
              <p14:nvPr/>
            </p14:nvContentPartPr>
            <p14:xfrm>
              <a:off x="5372374" y="2037680"/>
              <a:ext cx="295343" cy="605279"/>
            </p14:xfrm>
          </p:contentPart>
        </mc:Choice>
        <mc:Fallback xmlns="">
          <p:pic>
            <p:nvPicPr>
              <p:cNvPr id="299" name="墨迹 298"/>
            </p:nvPicPr>
            <p:blipFill>
              <a:blip/>
            </p:blipFill>
            <p:spPr>
              <a:xfrm>
                <a:off x="5372374" y="2037680"/>
                <a:ext cx="295343" cy="605279"/>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300" name="墨迹 299"/>
              <p14:cNvContentPartPr/>
              <p14:nvPr/>
            </p14:nvContentPartPr>
            <p14:xfrm>
              <a:off x="5323035" y="2563533"/>
              <a:ext cx="109641" cy="156284"/>
            </p14:xfrm>
          </p:contentPart>
        </mc:Choice>
        <mc:Fallback xmlns="">
          <p:pic>
            <p:nvPicPr>
              <p:cNvPr id="300" name="墨迹 299"/>
            </p:nvPicPr>
            <p:blipFill>
              <a:blip/>
            </p:blipFill>
            <p:spPr>
              <a:xfrm>
                <a:off x="5323035" y="2563533"/>
                <a:ext cx="109641" cy="156284"/>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301" name="墨迹 300"/>
              <p14:cNvContentPartPr/>
              <p14:nvPr/>
            </p14:nvContentPartPr>
            <p14:xfrm>
              <a:off x="5076345" y="2747034"/>
              <a:ext cx="142532" cy="186239"/>
            </p14:xfrm>
          </p:contentPart>
        </mc:Choice>
        <mc:Fallback xmlns="">
          <p:pic>
            <p:nvPicPr>
              <p:cNvPr id="301" name="墨迹 300"/>
            </p:nvPicPr>
            <p:blipFill>
              <a:blip/>
            </p:blipFill>
            <p:spPr>
              <a:xfrm>
                <a:off x="5076345" y="2747034"/>
                <a:ext cx="142532" cy="186239"/>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302" name="墨迹 301"/>
              <p14:cNvContentPartPr/>
              <p14:nvPr/>
            </p14:nvContentPartPr>
            <p14:xfrm>
              <a:off x="5281064" y="2783323"/>
              <a:ext cx="242065" cy="148581"/>
            </p14:xfrm>
          </p:contentPart>
        </mc:Choice>
        <mc:Fallback xmlns="">
          <p:pic>
            <p:nvPicPr>
              <p:cNvPr id="302" name="墨迹 301"/>
            </p:nvPicPr>
            <p:blipFill>
              <a:blip/>
            </p:blipFill>
            <p:spPr>
              <a:xfrm>
                <a:off x="5281064" y="2783323"/>
                <a:ext cx="242065" cy="148581"/>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303" name="墨迹 302"/>
              <p14:cNvContentPartPr/>
              <p14:nvPr/>
            </p14:nvContentPartPr>
            <p14:xfrm>
              <a:off x="5527754" y="2771683"/>
              <a:ext cx="110497" cy="154059"/>
            </p14:xfrm>
          </p:contentPart>
        </mc:Choice>
        <mc:Fallback xmlns="">
          <p:pic>
            <p:nvPicPr>
              <p:cNvPr id="303" name="墨迹 302"/>
            </p:nvPicPr>
            <p:blipFill>
              <a:blip/>
            </p:blipFill>
            <p:spPr>
              <a:xfrm>
                <a:off x="5527754" y="2771683"/>
                <a:ext cx="110497" cy="154059"/>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304" name="墨迹 303"/>
              <p14:cNvContentPartPr/>
              <p14:nvPr/>
            </p14:nvContentPartPr>
            <p14:xfrm>
              <a:off x="5172280" y="3114035"/>
              <a:ext cx="133624" cy="191718"/>
            </p14:xfrm>
          </p:contentPart>
        </mc:Choice>
        <mc:Fallback xmlns="">
          <p:pic>
            <p:nvPicPr>
              <p:cNvPr id="304" name="墨迹 303"/>
            </p:nvPicPr>
            <p:blipFill>
              <a:blip/>
            </p:blipFill>
            <p:spPr>
              <a:xfrm>
                <a:off x="5172280" y="3114035"/>
                <a:ext cx="133624" cy="191718"/>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305" name="墨迹 304"/>
              <p14:cNvContentPartPr/>
              <p14:nvPr/>
            </p14:nvContentPartPr>
            <p14:xfrm>
              <a:off x="5273697" y="3204416"/>
              <a:ext cx="35634" cy="137626"/>
            </p14:xfrm>
          </p:contentPart>
        </mc:Choice>
        <mc:Fallback xmlns="">
          <p:pic>
            <p:nvPicPr>
              <p:cNvPr id="305" name="墨迹 304"/>
            </p:nvPicPr>
            <p:blipFill>
              <a:blip/>
            </p:blipFill>
            <p:spPr>
              <a:xfrm>
                <a:off x="5273697" y="3204416"/>
                <a:ext cx="35634" cy="137626"/>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306" name="墨迹 305"/>
              <p14:cNvContentPartPr/>
              <p14:nvPr/>
            </p14:nvContentPartPr>
            <p14:xfrm>
              <a:off x="5323035" y="3187984"/>
              <a:ext cx="21928" cy="82164"/>
            </p14:xfrm>
          </p:contentPart>
        </mc:Choice>
        <mc:Fallback xmlns="">
          <p:pic>
            <p:nvPicPr>
              <p:cNvPr id="306" name="墨迹 305"/>
            </p:nvPicPr>
            <p:blipFill>
              <a:blip/>
            </p:blipFill>
            <p:spPr>
              <a:xfrm>
                <a:off x="5323035" y="3187984"/>
                <a:ext cx="21928" cy="82164"/>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307" name="墨迹 306"/>
              <p14:cNvContentPartPr/>
              <p14:nvPr/>
            </p14:nvContentPartPr>
            <p14:xfrm>
              <a:off x="5392931" y="3105819"/>
              <a:ext cx="84286" cy="178023"/>
            </p14:xfrm>
          </p:contentPart>
        </mc:Choice>
        <mc:Fallback xmlns="">
          <p:pic>
            <p:nvPicPr>
              <p:cNvPr id="307" name="墨迹 306"/>
            </p:nvPicPr>
            <p:blipFill>
              <a:blip/>
            </p:blipFill>
            <p:spPr>
              <a:xfrm>
                <a:off x="5392931" y="3105819"/>
                <a:ext cx="84286" cy="178023"/>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308" name="墨迹 307"/>
              <p14:cNvContentPartPr/>
              <p14:nvPr/>
            </p14:nvContentPartPr>
            <p14:xfrm>
              <a:off x="5471050" y="3179425"/>
              <a:ext cx="27410" cy="279701"/>
            </p14:xfrm>
          </p:contentPart>
        </mc:Choice>
        <mc:Fallback xmlns="">
          <p:pic>
            <p:nvPicPr>
              <p:cNvPr id="308" name="墨迹 307"/>
            </p:nvPicPr>
            <p:blipFill>
              <a:blip/>
            </p:blipFill>
            <p:spPr>
              <a:xfrm>
                <a:off x="5471050" y="3179425"/>
                <a:ext cx="27410" cy="279701"/>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309" name="墨迹 308"/>
              <p14:cNvContentPartPr/>
              <p14:nvPr/>
            </p14:nvContentPartPr>
            <p14:xfrm>
              <a:off x="5564244" y="3166073"/>
              <a:ext cx="10964" cy="113661"/>
            </p14:xfrm>
          </p:contentPart>
        </mc:Choice>
        <mc:Fallback xmlns="">
          <p:pic>
            <p:nvPicPr>
              <p:cNvPr id="309" name="墨迹 308"/>
            </p:nvPicPr>
            <p:blipFill>
              <a:blip/>
            </p:blipFill>
            <p:spPr>
              <a:xfrm>
                <a:off x="5564244" y="3166073"/>
                <a:ext cx="10964" cy="113661"/>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310" name="墨迹 309"/>
              <p14:cNvContentPartPr/>
              <p14:nvPr/>
            </p14:nvContentPartPr>
            <p14:xfrm>
              <a:off x="5602618" y="3111297"/>
              <a:ext cx="111696" cy="229889"/>
            </p14:xfrm>
          </p:contentPart>
        </mc:Choice>
        <mc:Fallback xmlns="">
          <p:pic>
            <p:nvPicPr>
              <p:cNvPr id="310" name="墨迹 309"/>
            </p:nvPicPr>
            <p:blipFill>
              <a:blip/>
            </p:blipFill>
            <p:spPr>
              <a:xfrm>
                <a:off x="5602618" y="3111297"/>
                <a:ext cx="111696" cy="229889"/>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311" name="墨迹 310"/>
              <p14:cNvContentPartPr/>
              <p14:nvPr/>
            </p14:nvContentPartPr>
            <p14:xfrm>
              <a:off x="5233781" y="3572787"/>
              <a:ext cx="368837" cy="599288"/>
            </p14:xfrm>
          </p:contentPart>
        </mc:Choice>
        <mc:Fallback xmlns="">
          <p:pic>
            <p:nvPicPr>
              <p:cNvPr id="311" name="墨迹 310"/>
            </p:nvPicPr>
            <p:blipFill>
              <a:blip/>
            </p:blipFill>
            <p:spPr>
              <a:xfrm>
                <a:off x="5233781" y="3572787"/>
                <a:ext cx="368837" cy="599288"/>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312" name="墨迹 311"/>
              <p14:cNvContentPartPr/>
              <p14:nvPr/>
            </p14:nvContentPartPr>
            <p14:xfrm>
              <a:off x="5457345" y="3970087"/>
              <a:ext cx="169942" cy="340812"/>
            </p14:xfrm>
          </p:contentPart>
        </mc:Choice>
        <mc:Fallback xmlns="">
          <p:pic>
            <p:nvPicPr>
              <p:cNvPr id="312" name="墨迹 311"/>
            </p:nvPicPr>
            <p:blipFill>
              <a:blip/>
            </p:blipFill>
            <p:spPr>
              <a:xfrm>
                <a:off x="5457345" y="3970087"/>
                <a:ext cx="169942" cy="34081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charset="-122"/>
                <a:ea typeface="微软雅黑" charset="-122"/>
              </a:rPr>
              <a:t>Part 1</a:t>
            </a:r>
            <a:endParaRPr lang="zh-CN" altLang="en-US" sz="4400" b="1" i="1" dirty="0">
              <a:solidFill>
                <a:schemeClr val="bg1"/>
              </a:solidFill>
              <a:latin typeface="微软雅黑" charset="-122"/>
              <a:ea typeface="微软雅黑"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charset="-122"/>
                <a:ea typeface="微软雅黑" charset="-122"/>
              </a:rPr>
              <a:t>回课</a:t>
            </a:r>
            <a:endParaRPr lang="zh-CN" altLang="en-US" sz="4800" b="1" dirty="0">
              <a:solidFill>
                <a:schemeClr val="bg1"/>
              </a:solidFill>
              <a:latin typeface="微软雅黑" charset="-122"/>
              <a:ea typeface="微软雅黑"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charset="-122"/>
                <a:ea typeface="微软雅黑" charset="-122"/>
              </a:rPr>
              <a:t>Part </a:t>
            </a:r>
            <a:r>
              <a:rPr lang="en-US" altLang="zh-CN" sz="4400" b="1" i="1" dirty="0">
                <a:solidFill>
                  <a:schemeClr val="bg1"/>
                </a:solidFill>
                <a:latin typeface="微软雅黑" charset="-122"/>
                <a:ea typeface="微软雅黑" charset="-122"/>
              </a:rPr>
              <a:t>3</a:t>
            </a:r>
            <a:endParaRPr lang="en-US" altLang="zh-CN" sz="4400" b="1" i="1" dirty="0">
              <a:solidFill>
                <a:schemeClr val="bg1"/>
              </a:solidFill>
              <a:latin typeface="微软雅黑" charset="-122"/>
              <a:ea typeface="微软雅黑"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charset="-122"/>
                <a:ea typeface="微软雅黑" charset="-122"/>
              </a:rPr>
              <a:t>重点知识</a:t>
            </a:r>
            <a:endParaRPr lang="zh-CN" altLang="en-US" sz="4800" b="1" dirty="0">
              <a:solidFill>
                <a:schemeClr val="bg1"/>
              </a:solidFill>
              <a:latin typeface="微软雅黑" charset="-122"/>
              <a:ea typeface="微软雅黑" charset="-122"/>
            </a:endParaRPr>
          </a:p>
        </p:txBody>
      </p:sp>
      <p:sp>
        <p:nvSpPr>
          <p:cNvPr id="3" name="文本框 2"/>
          <p:cNvSpPr txBox="1"/>
          <p:nvPr/>
        </p:nvSpPr>
        <p:spPr>
          <a:xfrm>
            <a:off x="892175" y="4092575"/>
            <a:ext cx="3573780" cy="645160"/>
          </a:xfrm>
          <a:prstGeom prst="rect">
            <a:avLst/>
          </a:prstGeom>
          <a:noFill/>
        </p:spPr>
        <p:txBody>
          <a:bodyPr wrap="square" rtlCol="0">
            <a:spAutoFit/>
          </a:bodyPr>
          <a:p>
            <a:r>
              <a:rPr lang="en-US" i="1">
                <a:solidFill>
                  <a:schemeClr val="bg1"/>
                </a:solidFill>
              </a:rPr>
              <a:t>System I/O</a:t>
            </a:r>
            <a:endParaRPr lang="en-US" i="1">
              <a:solidFill>
                <a:schemeClr val="bg1"/>
              </a:solidFill>
            </a:endParaRPr>
          </a:p>
          <a:p>
            <a:r>
              <a:rPr lang="en-US" i="1">
                <a:solidFill>
                  <a:schemeClr val="bg1"/>
                </a:solidFill>
              </a:rPr>
              <a:t>Virtual Memory</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itchFamily="34" charset="0"/>
                <a:sym typeface="+mn-ea"/>
              </a:rPr>
              <a:t>课程概览</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2335530"/>
          </a:xfrm>
          <a:prstGeom prst="rect">
            <a:avLst/>
          </a:prstGeom>
          <a:noFill/>
        </p:spPr>
        <p:txBody>
          <a:bodyPr wrap="square" rtlCol="0">
            <a:spAutoFit/>
          </a:bodyPr>
          <a:p>
            <a:pPr fontAlgn="auto">
              <a:lnSpc>
                <a:spcPts val="2500"/>
              </a:lnSpc>
            </a:pPr>
            <a:r>
              <a:rPr lang="en-US" altLang="zh-CN" sz="2000"/>
              <a:t>Linux</a:t>
            </a:r>
            <a:r>
              <a:rPr lang="zh-CN" altLang="en-US" sz="2000"/>
              <a:t>文件的组织结构。</a:t>
            </a:r>
            <a:endParaRPr lang="zh-CN" altLang="en-US" sz="2000"/>
          </a:p>
          <a:p>
            <a:pPr fontAlgn="auto">
              <a:lnSpc>
                <a:spcPts val="2500"/>
              </a:lnSpc>
            </a:pPr>
            <a:r>
              <a:rPr lang="zh-CN" altLang="en-US" sz="2000"/>
              <a:t>文件操作的函数、参数与返回值，读取文件元数据和目录内容等函数。</a:t>
            </a:r>
            <a:endParaRPr lang="zh-CN" altLang="en-US" sz="2000"/>
          </a:p>
          <a:p>
            <a:pPr fontAlgn="auto">
              <a:lnSpc>
                <a:spcPts val="2500"/>
              </a:lnSpc>
            </a:pPr>
            <a:r>
              <a:rPr lang="zh-CN" altLang="en-US" sz="2000"/>
              <a:t>输入输出函数、</a:t>
            </a:r>
            <a:r>
              <a:rPr lang="en-US" altLang="zh-CN" sz="2000"/>
              <a:t>RIO</a:t>
            </a:r>
            <a:r>
              <a:rPr lang="zh-CN" altLang="en-US" sz="2000"/>
              <a:t>（有无缓冲区）的输入输出、标准</a:t>
            </a:r>
            <a:r>
              <a:rPr lang="en-US" altLang="zh-CN" sz="2000"/>
              <a:t>IO</a:t>
            </a:r>
            <a:r>
              <a:rPr lang="zh-CN" altLang="en-US" sz="2000"/>
              <a:t>函数</a:t>
            </a:r>
            <a:endParaRPr lang="zh-CN" altLang="en-US" sz="2000"/>
          </a:p>
          <a:p>
            <a:pPr fontAlgn="auto">
              <a:lnSpc>
                <a:spcPts val="2500"/>
              </a:lnSpc>
            </a:pPr>
            <a:r>
              <a:rPr lang="zh-CN" altLang="en-US" sz="2000"/>
              <a:t>文件重定向与共享文件</a:t>
            </a:r>
            <a:endParaRPr lang="zh-CN" altLang="en-US" sz="2000"/>
          </a:p>
          <a:p>
            <a:pPr fontAlgn="auto">
              <a:lnSpc>
                <a:spcPts val="2500"/>
              </a:lnSpc>
            </a:pPr>
            <a:r>
              <a:rPr lang="zh-CN" altLang="en-US" sz="2000"/>
              <a:t>虚拟内存的基本概念，页管理机制。</a:t>
            </a:r>
            <a:endParaRPr lang="zh-CN" altLang="en-US" sz="2000"/>
          </a:p>
          <a:p>
            <a:pPr fontAlgn="auto">
              <a:lnSpc>
                <a:spcPts val="2500"/>
              </a:lnSpc>
            </a:pPr>
            <a:r>
              <a:rPr lang="zh-CN" altLang="en-US" sz="2000"/>
              <a:t>为何使用虚拟内存。</a:t>
            </a:r>
            <a:endParaRPr lang="zh-CN" altLang="en-US" sz="2000"/>
          </a:p>
          <a:p>
            <a:pPr fontAlgn="auto">
              <a:lnSpc>
                <a:spcPts val="2500"/>
              </a:lnSpc>
            </a:pPr>
            <a:r>
              <a:rPr lang="zh-CN" altLang="en-US" sz="2000"/>
              <a:t>虚拟地址的翻译，完整的访存过程。</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point1:</a:t>
            </a:r>
            <a:r>
              <a:rPr lang="zh-CN" altLang="en-US" sz="2000" b="1" dirty="0">
                <a:solidFill>
                  <a:srgbClr val="4A707F"/>
                </a:solidFill>
                <a:latin typeface="Calibri Light" pitchFamily="34" charset="0"/>
                <a:sym typeface="+mn-ea"/>
              </a:rPr>
              <a:t>打开和关闭文件</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1694180"/>
          </a:xfrm>
          <a:prstGeom prst="rect">
            <a:avLst/>
          </a:prstGeom>
          <a:noFill/>
        </p:spPr>
        <p:txBody>
          <a:bodyPr wrap="square" rtlCol="0">
            <a:spAutoFit/>
          </a:bodyPr>
          <a:p>
            <a:pPr fontAlgn="auto">
              <a:lnSpc>
                <a:spcPts val="2500"/>
              </a:lnSpc>
            </a:pPr>
            <a:r>
              <a:rPr lang="zh-CN" sz="2000"/>
              <a:t>使用</a:t>
            </a:r>
            <a:r>
              <a:rPr lang="en-US" altLang="zh-CN" sz="2000"/>
              <a:t>open</a:t>
            </a:r>
            <a:r>
              <a:rPr lang="zh-CN" altLang="en-US" sz="2000"/>
              <a:t>打开一个文件，返回一个文件描述符，需要注意的是</a:t>
            </a:r>
            <a:r>
              <a:rPr lang="en-US" altLang="zh-CN" sz="2000"/>
              <a:t>open</a:t>
            </a:r>
            <a:r>
              <a:rPr lang="zh-CN" altLang="en-US" sz="2000"/>
              <a:t>函数返回的是当前没有打开的最小描述符。（一般默认打开</a:t>
            </a:r>
            <a:r>
              <a:rPr lang="en-US" altLang="zh-CN" sz="2000"/>
              <a:t>stdin,stdout</a:t>
            </a:r>
            <a:r>
              <a:rPr lang="zh-CN" altLang="en-US" sz="2000"/>
              <a:t>和</a:t>
            </a:r>
            <a:r>
              <a:rPr lang="en-US" altLang="zh-CN" sz="2000"/>
              <a:t>stderr</a:t>
            </a:r>
            <a:r>
              <a:rPr lang="zh-CN" altLang="en-US" sz="2000"/>
              <a:t>，所以第一个</a:t>
            </a:r>
            <a:r>
              <a:rPr lang="en-US" altLang="zh-CN" sz="2000"/>
              <a:t>open</a:t>
            </a:r>
            <a:r>
              <a:rPr lang="zh-CN" altLang="en-US" sz="2000"/>
              <a:t>返回的一般是</a:t>
            </a:r>
            <a:r>
              <a:rPr lang="en-US" altLang="zh-CN" sz="2000"/>
              <a:t>3</a:t>
            </a:r>
            <a:r>
              <a:rPr lang="zh-CN" altLang="en-US" sz="2000"/>
              <a:t>，之后是</a:t>
            </a:r>
            <a:r>
              <a:rPr lang="en-US" altLang="zh-CN" sz="2000"/>
              <a:t>4...</a:t>
            </a:r>
            <a:r>
              <a:rPr lang="zh-CN" altLang="en-US" sz="2000"/>
              <a:t>）</a:t>
            </a:r>
            <a:endParaRPr lang="zh-CN" altLang="en-US" sz="2000"/>
          </a:p>
          <a:p>
            <a:pPr fontAlgn="auto">
              <a:lnSpc>
                <a:spcPts val="2500"/>
              </a:lnSpc>
            </a:pPr>
            <a:r>
              <a:rPr lang="en-US" altLang="zh-CN" sz="2000"/>
              <a:t>close</a:t>
            </a:r>
            <a:r>
              <a:rPr lang="zh-CN" altLang="en-US" sz="2000"/>
              <a:t>会关闭一个打开的文件，释放其描述符，从而这个描述符可以被接下来的</a:t>
            </a:r>
            <a:r>
              <a:rPr lang="en-US" altLang="zh-CN" sz="2000"/>
              <a:t>open</a:t>
            </a:r>
            <a:r>
              <a:rPr lang="zh-CN" altLang="en-US" sz="2000"/>
              <a:t>重新使用。</a:t>
            </a:r>
            <a:endParaRPr lang="zh-CN" altLang="en-US" sz="2000"/>
          </a:p>
          <a:p>
            <a:pPr fontAlgn="auto">
              <a:lnSpc>
                <a:spcPts val="2500"/>
              </a:lnSpc>
            </a:pPr>
            <a:r>
              <a:rPr lang="en-US" altLang="zh-CN" sz="2000"/>
              <a:t>open</a:t>
            </a:r>
            <a:r>
              <a:rPr lang="zh-CN" altLang="en-US" sz="2000"/>
              <a:t>的不同描述符决定了打开文件的行为，具体参见教材，这里有熟悉</a:t>
            </a:r>
            <a:r>
              <a:rPr lang="en-US" altLang="zh-CN" sz="2000"/>
              <a:t>python</a:t>
            </a:r>
            <a:r>
              <a:rPr lang="zh-CN" altLang="en-US" sz="2000"/>
              <a:t>的同学可以对比下二者。</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29685" y="463550"/>
            <a:ext cx="508825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Point2:</a:t>
            </a:r>
            <a:r>
              <a:rPr lang="zh-CN" altLang="en-US" sz="2000" b="1" dirty="0">
                <a:solidFill>
                  <a:srgbClr val="4A707F"/>
                </a:solidFill>
                <a:latin typeface="Calibri Light" pitchFamily="34" charset="0"/>
                <a:sym typeface="+mn-ea"/>
              </a:rPr>
              <a:t>读写</a:t>
            </a:r>
            <a:r>
              <a:rPr lang="en-US" altLang="zh-CN" sz="2000" b="1" dirty="0">
                <a:solidFill>
                  <a:srgbClr val="4A707F"/>
                </a:solidFill>
                <a:latin typeface="Calibri Light" pitchFamily="34" charset="0"/>
                <a:sym typeface="+mn-ea"/>
              </a:rPr>
              <a:t>——read&amp;write</a:t>
            </a:r>
            <a:endParaRPr lang="en-US" altLang="zh-CN"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536440"/>
          </a:xfrm>
          <a:prstGeom prst="rect">
            <a:avLst/>
          </a:prstGeom>
          <a:noFill/>
        </p:spPr>
        <p:txBody>
          <a:bodyPr wrap="square" rtlCol="0">
            <a:spAutoFit/>
          </a:bodyPr>
          <a:p>
            <a:pPr fontAlgn="auto">
              <a:lnSpc>
                <a:spcPts val="2500"/>
              </a:lnSpc>
            </a:pPr>
            <a:r>
              <a:rPr lang="zh-CN" altLang="en-US" sz="2000">
                <a:latin typeface="+mn-ea"/>
                <a:cs typeface="+mn-ea"/>
              </a:rPr>
              <a:t>最简单的读写文件内容的方法就是</a:t>
            </a:r>
            <a:r>
              <a:rPr lang="en-US" altLang="zh-CN" sz="2000">
                <a:latin typeface="+mn-ea"/>
                <a:cs typeface="+mn-ea"/>
              </a:rPr>
              <a:t>read</a:t>
            </a:r>
            <a:r>
              <a:rPr lang="zh-CN" altLang="en-US" sz="2000">
                <a:latin typeface="+mn-ea"/>
                <a:cs typeface="+mn-ea"/>
              </a:rPr>
              <a:t>和</a:t>
            </a:r>
            <a:r>
              <a:rPr lang="en-US" altLang="zh-CN" sz="2000">
                <a:latin typeface="+mn-ea"/>
                <a:cs typeface="+mn-ea"/>
              </a:rPr>
              <a:t>write</a:t>
            </a:r>
            <a:r>
              <a:rPr lang="zh-CN" altLang="en-US" sz="2000">
                <a:latin typeface="+mn-ea"/>
                <a:cs typeface="+mn-ea"/>
              </a:rPr>
              <a:t>，其逻辑是这样的：对每个文件描述符，我们都维护着一个指针，这个指针指向了我们目前操作的位置，比如当前指针指在</a:t>
            </a:r>
            <a:r>
              <a:rPr lang="en-US" altLang="zh-CN" sz="2000">
                <a:latin typeface="+mn-ea"/>
                <a:cs typeface="+mn-ea"/>
              </a:rPr>
              <a:t>byte 0</a:t>
            </a:r>
            <a:r>
              <a:rPr lang="zh-CN" altLang="en-US" sz="2000">
                <a:latin typeface="+mn-ea"/>
                <a:cs typeface="+mn-ea"/>
              </a:rPr>
              <a:t>，我们</a:t>
            </a:r>
            <a:r>
              <a:rPr lang="en-US" altLang="zh-CN" sz="2000">
                <a:latin typeface="+mn-ea"/>
                <a:cs typeface="+mn-ea"/>
              </a:rPr>
              <a:t>read</a:t>
            </a:r>
            <a:r>
              <a:rPr lang="zh-CN" altLang="en-US" sz="2000">
                <a:latin typeface="+mn-ea"/>
                <a:cs typeface="+mn-ea"/>
              </a:rPr>
              <a:t>了</a:t>
            </a:r>
            <a:r>
              <a:rPr lang="en-US" altLang="zh-CN" sz="2000">
                <a:latin typeface="+mn-ea"/>
                <a:cs typeface="+mn-ea"/>
              </a:rPr>
              <a:t>10</a:t>
            </a:r>
            <a:r>
              <a:rPr lang="zh-CN" altLang="en-US" sz="2000">
                <a:latin typeface="+mn-ea"/>
                <a:cs typeface="+mn-ea"/>
              </a:rPr>
              <a:t>个</a:t>
            </a:r>
            <a:r>
              <a:rPr lang="en-US" altLang="zh-CN" sz="2000">
                <a:latin typeface="+mn-ea"/>
                <a:cs typeface="+mn-ea"/>
              </a:rPr>
              <a:t>byte</a:t>
            </a:r>
            <a:r>
              <a:rPr lang="zh-CN" altLang="en-US" sz="2000">
                <a:latin typeface="+mn-ea"/>
                <a:cs typeface="+mn-ea"/>
              </a:rPr>
              <a:t>，那么指针就会指到</a:t>
            </a:r>
            <a:r>
              <a:rPr lang="en-US" altLang="zh-CN" sz="2000">
                <a:latin typeface="+mn-ea"/>
                <a:cs typeface="+mn-ea"/>
              </a:rPr>
              <a:t>byte 10</a:t>
            </a:r>
            <a:r>
              <a:rPr lang="zh-CN" altLang="en-US" sz="2000">
                <a:latin typeface="+mn-ea"/>
                <a:cs typeface="+mn-ea"/>
              </a:rPr>
              <a:t>的位置上，而如果接下来我们对同一个文件描述符调用</a:t>
            </a:r>
            <a:r>
              <a:rPr lang="en-US" altLang="zh-CN" sz="2000">
                <a:latin typeface="+mn-ea"/>
                <a:cs typeface="+mn-ea"/>
              </a:rPr>
              <a:t>write</a:t>
            </a:r>
            <a:r>
              <a:rPr lang="zh-CN" altLang="en-US" sz="2000">
                <a:latin typeface="+mn-ea"/>
                <a:cs typeface="+mn-ea"/>
              </a:rPr>
              <a:t>，那么就会从这里向后写一些东西（如果文件中有东西那么会覆盖掉原有的东西！），但要注意的是一个文件描述符只有一个指针，无论是</a:t>
            </a:r>
            <a:r>
              <a:rPr lang="en-US" altLang="zh-CN" sz="2000">
                <a:latin typeface="+mn-ea"/>
                <a:cs typeface="+mn-ea"/>
              </a:rPr>
              <a:t>read</a:t>
            </a:r>
            <a:r>
              <a:rPr lang="zh-CN" altLang="en-US" sz="2000">
                <a:latin typeface="+mn-ea"/>
                <a:cs typeface="+mn-ea"/>
              </a:rPr>
              <a:t>还是</a:t>
            </a:r>
            <a:r>
              <a:rPr lang="en-US" altLang="zh-CN" sz="2000">
                <a:latin typeface="+mn-ea"/>
                <a:cs typeface="+mn-ea"/>
              </a:rPr>
              <a:t>write</a:t>
            </a:r>
            <a:r>
              <a:rPr lang="zh-CN" altLang="en-US" sz="2000">
                <a:latin typeface="+mn-ea"/>
                <a:cs typeface="+mn-ea"/>
              </a:rPr>
              <a:t>都操作这同一个指针，也就是如果我接下来继续</a:t>
            </a:r>
            <a:r>
              <a:rPr lang="en-US" altLang="zh-CN" sz="2000">
                <a:latin typeface="+mn-ea"/>
                <a:cs typeface="+mn-ea"/>
              </a:rPr>
              <a:t>read</a:t>
            </a:r>
            <a:r>
              <a:rPr lang="zh-CN" altLang="en-US" sz="2000">
                <a:latin typeface="+mn-ea"/>
                <a:cs typeface="+mn-ea"/>
              </a:rPr>
              <a:t>我不会</a:t>
            </a:r>
            <a:r>
              <a:rPr lang="en-US" altLang="zh-CN" sz="2000">
                <a:latin typeface="+mn-ea"/>
                <a:cs typeface="+mn-ea"/>
              </a:rPr>
              <a:t>read</a:t>
            </a:r>
            <a:r>
              <a:rPr lang="zh-CN" altLang="en-US" sz="2000">
                <a:latin typeface="+mn-ea"/>
                <a:cs typeface="+mn-ea"/>
              </a:rPr>
              <a:t>到刚才写进去的东西。</a:t>
            </a:r>
            <a:endParaRPr lang="zh-CN" altLang="en-US" sz="2000">
              <a:latin typeface="+mn-ea"/>
              <a:cs typeface="+mn-ea"/>
            </a:endParaRPr>
          </a:p>
          <a:p>
            <a:pPr fontAlgn="auto">
              <a:lnSpc>
                <a:spcPts val="2500"/>
              </a:lnSpc>
            </a:pPr>
            <a:r>
              <a:rPr lang="zh-CN" altLang="en-US" sz="2000">
                <a:latin typeface="+mn-ea"/>
                <a:cs typeface="+mn-ea"/>
              </a:rPr>
              <a:t>但是如果我对同一个文件，打开了两个文件描述符，那么事情就不一样了，这两个文件描述符各自占有自己的指针，也就是说如果我用第一个文件描述符写一些东西进文件，再用第二个文件描述符去读，那么是能够读到刚才写的东西的！</a:t>
            </a:r>
            <a:endParaRPr lang="zh-CN" altLang="en-US" sz="2000">
              <a:latin typeface="+mn-ea"/>
              <a:cs typeface="+mn-ea"/>
            </a:endParaRPr>
          </a:p>
          <a:p>
            <a:pPr fontAlgn="auto">
              <a:lnSpc>
                <a:spcPts val="2500"/>
              </a:lnSpc>
            </a:pPr>
            <a:r>
              <a:rPr lang="en-US" altLang="zh-CN" sz="2000">
                <a:latin typeface="+mn-ea"/>
                <a:cs typeface="+mn-ea"/>
              </a:rPr>
              <a:t>read</a:t>
            </a:r>
            <a:r>
              <a:rPr lang="zh-CN" altLang="en-US" sz="2000">
                <a:latin typeface="+mn-ea"/>
                <a:cs typeface="+mn-ea"/>
              </a:rPr>
              <a:t>和</a:t>
            </a:r>
            <a:r>
              <a:rPr lang="en-US" altLang="zh-CN" sz="2000">
                <a:latin typeface="+mn-ea"/>
                <a:cs typeface="+mn-ea"/>
              </a:rPr>
              <a:t>write</a:t>
            </a:r>
            <a:r>
              <a:rPr lang="zh-CN" altLang="en-US" sz="2000">
                <a:latin typeface="+mn-ea"/>
                <a:cs typeface="+mn-ea"/>
              </a:rPr>
              <a:t>的问题就是不足值</a:t>
            </a:r>
            <a:r>
              <a:rPr lang="en-US" altLang="zh-CN" sz="2000">
                <a:latin typeface="+mn-ea"/>
                <a:cs typeface="+mn-ea"/>
              </a:rPr>
              <a:t>——</a:t>
            </a:r>
            <a:r>
              <a:rPr lang="zh-CN" altLang="en-US" sz="2000">
                <a:latin typeface="+mn-ea"/>
                <a:cs typeface="+mn-ea"/>
              </a:rPr>
              <a:t>这个问题在网络编程中体现的比较多。具体逻辑是这样的：在网络中我们把一个用来传输信息的套接字（</a:t>
            </a:r>
            <a:r>
              <a:rPr lang="en-US" altLang="zh-CN" sz="2000">
                <a:latin typeface="+mn-ea"/>
                <a:cs typeface="+mn-ea"/>
              </a:rPr>
              <a:t>socket</a:t>
            </a:r>
            <a:r>
              <a:rPr lang="zh-CN" altLang="en-US" sz="2000">
                <a:latin typeface="+mn-ea"/>
                <a:cs typeface="+mn-ea"/>
              </a:rPr>
              <a:t>）抽象成一个文件，而信息的传递是通过读写这个套接字实现的，但问题是读或者写这个套接字遇到不足值并不意味着没有足够的信息或者不能写入正确的信息，而更多地可能是因为网络延迟等因素导致的，因此我们应该继续对这些不足的部分进行读写直到读完或者出错。</a:t>
            </a: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54076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Point3</a:t>
            </a:r>
            <a:r>
              <a:rPr lang="zh-CN" altLang="en-US" sz="2000" b="1" dirty="0">
                <a:solidFill>
                  <a:srgbClr val="4A707F"/>
                </a:solidFill>
                <a:latin typeface="Calibri Light" pitchFamily="34" charset="0"/>
                <a:sym typeface="+mn-ea"/>
              </a:rPr>
              <a:t>：读写</a:t>
            </a:r>
            <a:r>
              <a:rPr lang="en-US" altLang="zh-CN" sz="2000" b="1" dirty="0">
                <a:solidFill>
                  <a:srgbClr val="4A707F"/>
                </a:solidFill>
                <a:latin typeface="Calibri Light" pitchFamily="34" charset="0"/>
                <a:sym typeface="+mn-ea"/>
              </a:rPr>
              <a:t>——robust I/O</a:t>
            </a:r>
            <a:endParaRPr lang="en-US" altLang="zh-CN"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976880"/>
          </a:xfrm>
          <a:prstGeom prst="rect">
            <a:avLst/>
          </a:prstGeom>
          <a:noFill/>
        </p:spPr>
        <p:txBody>
          <a:bodyPr wrap="square" rtlCol="0">
            <a:spAutoFit/>
          </a:bodyPr>
          <a:p>
            <a:pPr fontAlgn="auto">
              <a:lnSpc>
                <a:spcPts val="2500"/>
              </a:lnSpc>
            </a:pPr>
            <a:r>
              <a:rPr lang="en-US" altLang="zh-CN" sz="2000" dirty="0">
                <a:solidFill>
                  <a:schemeClr val="tx1"/>
                </a:solidFill>
                <a:latin typeface="Calibri" charset="0"/>
                <a:cs typeface="Calibri" charset="0"/>
                <a:sym typeface="+mn-ea"/>
              </a:rPr>
              <a:t>csapp</a:t>
            </a:r>
            <a:r>
              <a:rPr lang="zh-CN" altLang="en-US" sz="2000" dirty="0">
                <a:solidFill>
                  <a:schemeClr val="tx1"/>
                </a:solidFill>
                <a:latin typeface="Calibri" charset="0"/>
                <a:cs typeface="Calibri" charset="0"/>
                <a:sym typeface="+mn-ea"/>
              </a:rPr>
              <a:t>创建了</a:t>
            </a:r>
            <a:r>
              <a:rPr lang="en-US" altLang="zh-CN" sz="2000" dirty="0">
                <a:solidFill>
                  <a:schemeClr val="tx1"/>
                </a:solidFill>
                <a:latin typeface="Calibri" charset="0"/>
                <a:cs typeface="Calibri" charset="0"/>
                <a:sym typeface="+mn-ea"/>
              </a:rPr>
              <a:t>robust I/O</a:t>
            </a:r>
            <a:r>
              <a:rPr lang="zh-CN" altLang="en-US" sz="2000" dirty="0">
                <a:solidFill>
                  <a:schemeClr val="tx1"/>
                </a:solidFill>
                <a:latin typeface="Calibri" charset="0"/>
                <a:cs typeface="Calibri" charset="0"/>
                <a:sym typeface="+mn-ea"/>
              </a:rPr>
              <a:t>用来处理不足值问题，其中</a:t>
            </a:r>
            <a:r>
              <a:rPr lang="en-US" altLang="zh-CN" sz="2000" dirty="0">
                <a:solidFill>
                  <a:schemeClr val="tx1"/>
                </a:solidFill>
                <a:latin typeface="Calibri" charset="0"/>
                <a:cs typeface="Calibri" charset="0"/>
                <a:sym typeface="+mn-ea"/>
              </a:rPr>
              <a:t>readn</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writen</a:t>
            </a:r>
            <a:r>
              <a:rPr lang="zh-CN" altLang="en-US" sz="2000" dirty="0">
                <a:solidFill>
                  <a:schemeClr val="tx1"/>
                </a:solidFill>
                <a:latin typeface="Calibri" charset="0"/>
                <a:cs typeface="Calibri" charset="0"/>
                <a:sym typeface="+mn-ea"/>
              </a:rPr>
              <a:t>是无缓冲区的版本，其思想是只要不出错就一直读写，直到读遇到</a:t>
            </a:r>
            <a:r>
              <a:rPr lang="en-US" altLang="zh-CN" sz="2000" dirty="0">
                <a:solidFill>
                  <a:schemeClr val="tx1"/>
                </a:solidFill>
                <a:latin typeface="Calibri" charset="0"/>
                <a:cs typeface="Calibri" charset="0"/>
                <a:sym typeface="+mn-ea"/>
              </a:rPr>
              <a:t>EOF</a:t>
            </a:r>
            <a:r>
              <a:rPr lang="zh-CN" altLang="en-US" sz="2000" dirty="0">
                <a:solidFill>
                  <a:schemeClr val="tx1"/>
                </a:solidFill>
                <a:latin typeface="Calibri" charset="0"/>
                <a:cs typeface="Calibri" charset="0"/>
                <a:sym typeface="+mn-ea"/>
              </a:rPr>
              <a:t>（正常情况）或者完成读写。</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但这样做的缺点就是在有些情况下比较慢，所以还编写了有缓冲区的版本</a:t>
            </a:r>
            <a:r>
              <a:rPr lang="en-US" altLang="zh-CN" sz="2000" dirty="0">
                <a:solidFill>
                  <a:schemeClr val="tx1"/>
                </a:solidFill>
                <a:latin typeface="Calibri" charset="0"/>
                <a:cs typeface="Calibri" charset="0"/>
                <a:sym typeface="+mn-ea"/>
              </a:rPr>
              <a:t>readlineb</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readnb</a:t>
            </a:r>
            <a:r>
              <a:rPr lang="zh-CN" altLang="en-US" sz="2000" dirty="0">
                <a:solidFill>
                  <a:schemeClr val="tx1"/>
                </a:solidFill>
                <a:latin typeface="Calibri" charset="0"/>
                <a:cs typeface="Calibri" charset="0"/>
                <a:sym typeface="+mn-ea"/>
              </a:rPr>
              <a:t>，其核心思想是在每打开一个描述符的时候都首先调用</a:t>
            </a:r>
            <a:r>
              <a:rPr lang="en-US" altLang="zh-CN" sz="2000" dirty="0">
                <a:solidFill>
                  <a:schemeClr val="tx1"/>
                </a:solidFill>
                <a:latin typeface="Calibri" charset="0"/>
                <a:cs typeface="Calibri" charset="0"/>
                <a:sym typeface="+mn-ea"/>
              </a:rPr>
              <a:t>readinitb</a:t>
            </a:r>
            <a:r>
              <a:rPr lang="zh-CN" altLang="en-US" sz="2000" dirty="0">
                <a:solidFill>
                  <a:schemeClr val="tx1"/>
                </a:solidFill>
                <a:latin typeface="Calibri" charset="0"/>
                <a:cs typeface="Calibri" charset="0"/>
                <a:sym typeface="+mn-ea"/>
              </a:rPr>
              <a:t>函数初始化一个读缓冲区，然后在读的时候从缓冲区里读，如果缓冲区空了就先填充缓冲区然后读。</a:t>
            </a:r>
            <a:r>
              <a:rPr lang="en-US" altLang="zh-CN" sz="2000" dirty="0">
                <a:solidFill>
                  <a:schemeClr val="tx1"/>
                </a:solidFill>
                <a:latin typeface="Calibri" charset="0"/>
                <a:cs typeface="Calibri" charset="0"/>
                <a:sym typeface="+mn-ea"/>
              </a:rPr>
              <a:t>readnb</a:t>
            </a:r>
            <a:r>
              <a:rPr lang="zh-CN" altLang="en-US" sz="2000" dirty="0">
                <a:solidFill>
                  <a:schemeClr val="tx1"/>
                </a:solidFill>
                <a:latin typeface="Calibri" charset="0"/>
                <a:cs typeface="Calibri" charset="0"/>
                <a:sym typeface="+mn-ea"/>
              </a:rPr>
              <a:t>就是反复调用这个过程直到完成读为止。而</a:t>
            </a:r>
            <a:r>
              <a:rPr lang="en-US" altLang="zh-CN" sz="2000" dirty="0">
                <a:solidFill>
                  <a:schemeClr val="tx1"/>
                </a:solidFill>
                <a:latin typeface="Calibri" charset="0"/>
                <a:cs typeface="Calibri" charset="0"/>
                <a:sym typeface="+mn-ea"/>
              </a:rPr>
              <a:t>readlineb</a:t>
            </a:r>
            <a:r>
              <a:rPr lang="zh-CN" altLang="en-US" sz="2000" dirty="0">
                <a:solidFill>
                  <a:schemeClr val="tx1"/>
                </a:solidFill>
                <a:latin typeface="Calibri" charset="0"/>
                <a:cs typeface="Calibri" charset="0"/>
                <a:sym typeface="+mn-ea"/>
              </a:rPr>
              <a:t>则是在逐个字节读入，直到遇到换行符就结束，但需要设置一个</a:t>
            </a:r>
            <a:r>
              <a:rPr lang="en-US" altLang="zh-CN" sz="2000" dirty="0">
                <a:solidFill>
                  <a:schemeClr val="tx1"/>
                </a:solidFill>
                <a:latin typeface="Calibri" charset="0"/>
                <a:cs typeface="Calibri" charset="0"/>
                <a:sym typeface="+mn-ea"/>
              </a:rPr>
              <a:t>maxlen</a:t>
            </a:r>
            <a:r>
              <a:rPr lang="zh-CN" altLang="en-US" sz="2000" dirty="0">
                <a:solidFill>
                  <a:schemeClr val="tx1"/>
                </a:solidFill>
                <a:latin typeface="Calibri" charset="0"/>
                <a:cs typeface="Calibri" charset="0"/>
                <a:sym typeface="+mn-ea"/>
              </a:rPr>
              <a:t>作为最长的长度，达到这个长度还没有结束则直接截断。</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这样做的优点是</a:t>
            </a:r>
            <a:r>
              <a:rPr lang="en-US" altLang="zh-CN" sz="2000" dirty="0">
                <a:solidFill>
                  <a:schemeClr val="tx1"/>
                </a:solidFill>
                <a:latin typeface="Calibri" charset="0"/>
                <a:cs typeface="Calibri" charset="0"/>
                <a:sym typeface="+mn-ea"/>
              </a:rPr>
              <a:t>readnb</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readlineb</a:t>
            </a:r>
            <a:r>
              <a:rPr lang="zh-CN" altLang="en-US" sz="2000" dirty="0">
                <a:solidFill>
                  <a:schemeClr val="tx1"/>
                </a:solidFill>
                <a:latin typeface="Calibri" charset="0"/>
                <a:cs typeface="Calibri" charset="0"/>
                <a:sym typeface="+mn-ea"/>
              </a:rPr>
              <a:t>可以任意交替调用，但是不能和无缓冲区的版本交替调用。</a:t>
            </a:r>
            <a:endParaRPr lang="zh-CN" altLang="en-US" sz="2000" dirty="0">
              <a:solidFill>
                <a:schemeClr val="tx1"/>
              </a:solidFill>
              <a:latin typeface="Calibri" charset="0"/>
              <a:cs typeface="Calibri" charset="0"/>
              <a:sym typeface="+mn-ea"/>
            </a:endParaRPr>
          </a:p>
          <a:p>
            <a:pPr fontAlgn="auto">
              <a:lnSpc>
                <a:spcPts val="2500"/>
              </a:lnSpc>
            </a:pPr>
            <a:r>
              <a:rPr lang="en-US" altLang="zh-CN" sz="2000" dirty="0">
                <a:solidFill>
                  <a:schemeClr val="tx1"/>
                </a:solidFill>
                <a:latin typeface="Calibri" charset="0"/>
                <a:cs typeface="Calibri" charset="0"/>
                <a:sym typeface="+mn-ea"/>
              </a:rPr>
              <a:t>rio</a:t>
            </a:r>
            <a:r>
              <a:rPr lang="zh-CN" altLang="en-US" sz="2000" dirty="0">
                <a:solidFill>
                  <a:schemeClr val="tx1"/>
                </a:solidFill>
                <a:latin typeface="Calibri" charset="0"/>
                <a:cs typeface="Calibri" charset="0"/>
                <a:sym typeface="+mn-ea"/>
              </a:rPr>
              <a:t>在网络编程中是很好的选择。</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Point4</a:t>
            </a:r>
            <a:r>
              <a:rPr lang="zh-CN" altLang="en-US" sz="2000" b="1" dirty="0">
                <a:solidFill>
                  <a:srgbClr val="4A707F"/>
                </a:solidFill>
                <a:latin typeface="Calibri Light" pitchFamily="34" charset="0"/>
                <a:sym typeface="+mn-ea"/>
              </a:rPr>
              <a:t>：共享文件</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258945"/>
          </a:xfrm>
          <a:prstGeom prst="rect">
            <a:avLst/>
          </a:prstGeom>
          <a:noFill/>
        </p:spPr>
        <p:txBody>
          <a:bodyPr wrap="square" rtlCol="0">
            <a:spAutoFit/>
          </a:bodyPr>
          <a:p>
            <a:pPr fontAlgn="auto">
              <a:lnSpc>
                <a:spcPts val="2500"/>
              </a:lnSpc>
            </a:pPr>
            <a:r>
              <a:rPr lang="en-US" altLang="zh-CN" sz="2000" dirty="0">
                <a:solidFill>
                  <a:schemeClr val="tx1"/>
                </a:solidFill>
                <a:latin typeface="Calibri" charset="0"/>
                <a:cs typeface="Calibri" charset="0"/>
                <a:sym typeface="+mn-ea"/>
              </a:rPr>
              <a:t>Linux</a:t>
            </a:r>
            <a:r>
              <a:rPr lang="zh-CN" altLang="en-US" sz="2000" dirty="0">
                <a:solidFill>
                  <a:schemeClr val="tx1"/>
                </a:solidFill>
                <a:latin typeface="Calibri" charset="0"/>
                <a:cs typeface="Calibri" charset="0"/>
                <a:sym typeface="+mn-ea"/>
              </a:rPr>
              <a:t>内核用</a:t>
            </a:r>
            <a:r>
              <a:rPr lang="en-US" altLang="zh-CN" sz="2000" dirty="0">
                <a:solidFill>
                  <a:schemeClr val="tx1"/>
                </a:solidFill>
                <a:latin typeface="Calibri" charset="0"/>
                <a:cs typeface="Calibri" charset="0"/>
                <a:sym typeface="+mn-ea"/>
              </a:rPr>
              <a:t>3</a:t>
            </a:r>
            <a:r>
              <a:rPr lang="zh-CN" altLang="en-US" sz="2000" dirty="0">
                <a:solidFill>
                  <a:schemeClr val="tx1"/>
                </a:solidFill>
                <a:latin typeface="Calibri" charset="0"/>
                <a:cs typeface="Calibri" charset="0"/>
                <a:sym typeface="+mn-ea"/>
              </a:rPr>
              <a:t>个相关的数据结构来表示打开的文件，包括描述符表、文件表和</a:t>
            </a:r>
            <a:r>
              <a:rPr lang="en-US" altLang="zh-CN" sz="2000" dirty="0">
                <a:solidFill>
                  <a:schemeClr val="tx1"/>
                </a:solidFill>
                <a:latin typeface="Calibri" charset="0"/>
                <a:cs typeface="Calibri" charset="0"/>
                <a:sym typeface="+mn-ea"/>
              </a:rPr>
              <a:t>v-node</a:t>
            </a:r>
            <a:r>
              <a:rPr lang="zh-CN" altLang="en-US" sz="2000" dirty="0">
                <a:solidFill>
                  <a:schemeClr val="tx1"/>
                </a:solidFill>
                <a:latin typeface="Calibri" charset="0"/>
                <a:cs typeface="Calibri" charset="0"/>
                <a:sym typeface="+mn-ea"/>
              </a:rPr>
              <a:t>表，其中描述符表每个进程自己独享，每个表项指向打开文件表中的一项，而打开文件表为所有进程所共享，每个表项对应于一个打开文件的信息（比如指针在文件中的位置，该打开文件被几个描述符引用等），而</a:t>
            </a:r>
            <a:r>
              <a:rPr lang="en-US" altLang="zh-CN" sz="2000" dirty="0">
                <a:solidFill>
                  <a:schemeClr val="tx1"/>
                </a:solidFill>
                <a:latin typeface="Calibri" charset="0"/>
                <a:cs typeface="Calibri" charset="0"/>
                <a:sym typeface="+mn-ea"/>
              </a:rPr>
              <a:t>v-node</a:t>
            </a:r>
            <a:r>
              <a:rPr lang="zh-CN" altLang="en-US" sz="2000" dirty="0">
                <a:solidFill>
                  <a:schemeClr val="tx1"/>
                </a:solidFill>
                <a:latin typeface="Calibri" charset="0"/>
                <a:cs typeface="Calibri" charset="0"/>
                <a:sym typeface="+mn-ea"/>
              </a:rPr>
              <a:t>表同样为所有进程共享，描述一个文件的信息。</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因此，结合上面的表述，我们可以自然地推理出：当我们</a:t>
            </a:r>
            <a:r>
              <a:rPr lang="en-US" altLang="zh-CN" sz="2000" dirty="0">
                <a:solidFill>
                  <a:schemeClr val="tx1"/>
                </a:solidFill>
                <a:latin typeface="Calibri" charset="0"/>
                <a:cs typeface="Calibri" charset="0"/>
                <a:sym typeface="+mn-ea"/>
              </a:rPr>
              <a:t>open</a:t>
            </a:r>
            <a:r>
              <a:rPr lang="zh-CN" altLang="en-US" sz="2000" dirty="0">
                <a:solidFill>
                  <a:schemeClr val="tx1"/>
                </a:solidFill>
                <a:latin typeface="Calibri" charset="0"/>
                <a:cs typeface="Calibri" charset="0"/>
                <a:sym typeface="+mn-ea"/>
              </a:rPr>
              <a:t>一个文件时，我们会在当前进程的描述符表中</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找到</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一个表项，这个表项指向打开文件表中的一个表项，打开文件表中的表项指向</a:t>
            </a:r>
            <a:r>
              <a:rPr lang="en-US" altLang="zh-CN" sz="2000" dirty="0">
                <a:solidFill>
                  <a:schemeClr val="tx1"/>
                </a:solidFill>
                <a:latin typeface="Calibri" charset="0"/>
                <a:cs typeface="Calibri" charset="0"/>
                <a:sym typeface="+mn-ea"/>
              </a:rPr>
              <a:t>v-node</a:t>
            </a:r>
            <a:r>
              <a:rPr lang="zh-CN" altLang="en-US" sz="2000" dirty="0">
                <a:solidFill>
                  <a:schemeClr val="tx1"/>
                </a:solidFill>
                <a:latin typeface="Calibri" charset="0"/>
                <a:cs typeface="Calibri" charset="0"/>
                <a:sym typeface="+mn-ea"/>
              </a:rPr>
              <a:t>表中的一个表项。而当我们反复打开同一个文件时，我们会在描述符表中找到多个表项，每个表项对应于自己的打开文件表的表项，他们被引用的次数都是</a:t>
            </a:r>
            <a:r>
              <a:rPr lang="en-US" altLang="zh-CN" sz="2000" dirty="0">
                <a:solidFill>
                  <a:schemeClr val="tx1"/>
                </a:solidFill>
                <a:latin typeface="Calibri" charset="0"/>
                <a:cs typeface="Calibri" charset="0"/>
                <a:sym typeface="+mn-ea"/>
              </a:rPr>
              <a:t>1</a:t>
            </a:r>
            <a:r>
              <a:rPr lang="zh-CN" altLang="en-US" sz="2000" dirty="0">
                <a:solidFill>
                  <a:schemeClr val="tx1"/>
                </a:solidFill>
                <a:latin typeface="Calibri" charset="0"/>
                <a:cs typeface="Calibri" charset="0"/>
                <a:sym typeface="+mn-ea"/>
              </a:rPr>
              <a:t>，但是所有这些打开文件表的表项都会指向</a:t>
            </a:r>
            <a:r>
              <a:rPr lang="en-US" altLang="zh-CN" sz="2000" dirty="0">
                <a:solidFill>
                  <a:schemeClr val="tx1"/>
                </a:solidFill>
                <a:latin typeface="Calibri" charset="0"/>
                <a:cs typeface="Calibri" charset="0"/>
                <a:sym typeface="+mn-ea"/>
              </a:rPr>
              <a:t>v-node</a:t>
            </a:r>
            <a:r>
              <a:rPr lang="zh-CN" altLang="en-US" sz="2000" dirty="0">
                <a:solidFill>
                  <a:schemeClr val="tx1"/>
                </a:solidFill>
                <a:latin typeface="Calibri" charset="0"/>
                <a:cs typeface="Calibri" charset="0"/>
                <a:sym typeface="+mn-ea"/>
              </a:rPr>
              <a:t>表中的同一个表项（因为</a:t>
            </a:r>
            <a:r>
              <a:rPr lang="en-US" altLang="zh-CN" sz="2000" dirty="0">
                <a:solidFill>
                  <a:schemeClr val="tx1"/>
                </a:solidFill>
                <a:latin typeface="Calibri" charset="0"/>
                <a:cs typeface="Calibri" charset="0"/>
                <a:sym typeface="+mn-ea"/>
              </a:rPr>
              <a:t>v-node</a:t>
            </a:r>
            <a:r>
              <a:rPr lang="zh-CN" altLang="en-US" sz="2000" dirty="0">
                <a:solidFill>
                  <a:schemeClr val="tx1"/>
                </a:solidFill>
                <a:latin typeface="Calibri" charset="0"/>
                <a:cs typeface="Calibri" charset="0"/>
                <a:sym typeface="+mn-ea"/>
              </a:rPr>
              <a:t>表存储的是文件本身的信息）。</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当我们</a:t>
            </a:r>
            <a:r>
              <a:rPr lang="en-US" altLang="zh-CN" sz="2000" dirty="0">
                <a:solidFill>
                  <a:schemeClr val="tx1"/>
                </a:solidFill>
                <a:latin typeface="Calibri" charset="0"/>
                <a:cs typeface="Calibri" charset="0"/>
                <a:sym typeface="+mn-ea"/>
              </a:rPr>
              <a:t>fork</a:t>
            </a:r>
            <a:r>
              <a:rPr lang="zh-CN" altLang="en-US" sz="2000" dirty="0">
                <a:solidFill>
                  <a:schemeClr val="tx1"/>
                </a:solidFill>
                <a:latin typeface="Calibri" charset="0"/>
                <a:cs typeface="Calibri" charset="0"/>
                <a:sym typeface="+mn-ea"/>
              </a:rPr>
              <a:t>一个进程的时候，子进程会继承父进程的描述符表，因此子进程会继承父进程打开的所有文件，而且文件中的位置与</a:t>
            </a:r>
            <a:r>
              <a:rPr lang="en-US" altLang="zh-CN" sz="2000" dirty="0">
                <a:solidFill>
                  <a:schemeClr val="tx1"/>
                </a:solidFill>
                <a:latin typeface="Calibri" charset="0"/>
                <a:cs typeface="Calibri" charset="0"/>
                <a:sym typeface="+mn-ea"/>
              </a:rPr>
              <a:t>fork</a:t>
            </a:r>
            <a:r>
              <a:rPr lang="zh-CN" altLang="en-US" sz="2000" dirty="0">
                <a:solidFill>
                  <a:schemeClr val="tx1"/>
                </a:solidFill>
                <a:latin typeface="Calibri" charset="0"/>
                <a:cs typeface="Calibri" charset="0"/>
                <a:sym typeface="+mn-ea"/>
              </a:rPr>
              <a:t>时的状态相同。这时父子进程的</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同一个</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描述符会指向打开文件表中的同一个表项，这样的话这个表项被引用的次数就变成了</a:t>
            </a:r>
            <a:r>
              <a:rPr lang="en-US" altLang="zh-CN" sz="2000" dirty="0">
                <a:solidFill>
                  <a:schemeClr val="tx1"/>
                </a:solidFill>
                <a:latin typeface="Calibri" charset="0"/>
                <a:cs typeface="Calibri" charset="0"/>
                <a:sym typeface="+mn-ea"/>
              </a:rPr>
              <a:t>2</a:t>
            </a:r>
            <a:r>
              <a:rPr lang="zh-CN" altLang="en-US" sz="2000" dirty="0">
                <a:solidFill>
                  <a:schemeClr val="tx1"/>
                </a:solidFill>
                <a:latin typeface="Calibri" charset="0"/>
                <a:cs typeface="Calibri" charset="0"/>
                <a:sym typeface="+mn-ea"/>
              </a:rPr>
              <a:t>。同样，如果我们不做任何显式地操作，那么父子进程会共享在这些文件中的指针位置。</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134</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微软雅黑</vt:lpstr>
      <vt:lpstr>Calibri Light</vt:lpstr>
      <vt:lpstr>Calibri</vt:lpstr>
      <vt:lpstr>Book Antiqua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张磊的iPad</cp:lastModifiedBy>
  <cp:revision>1522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2052-11.31.0</vt:lpwstr>
  </property>
  <property fmtid="{D5CDD505-2E9C-101B-9397-08002B2CF9AE}" pid="4" name="KSOTemplateUUID">
    <vt:lpwstr>v1.0_mb_KRBdJUFbmUh6xGdB5gW5/Q==</vt:lpwstr>
  </property>
</Properties>
</file>