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451" r:id="rId5"/>
    <p:sldId id="453" r:id="rId6"/>
    <p:sldId id="464" r:id="rId7"/>
    <p:sldId id="454" r:id="rId8"/>
    <p:sldId id="456" r:id="rId9"/>
    <p:sldId id="458" r:id="rId10"/>
    <p:sldId id="459" r:id="rId11"/>
    <p:sldId id="460" r:id="rId12"/>
    <p:sldId id="461" r:id="rId13"/>
    <p:sldId id="466" r:id="rId14"/>
    <p:sldId id="462" r:id="rId15"/>
    <p:sldId id="463" r:id="rId16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1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30BC8-7D1B-0B40-9287-9783555C124C}" type="datetimeFigureOut">
              <a:rPr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E8CC5-7FA6-814B-862B-2C3B6452588F}" type="slidenum">
              <a:r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rPr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rPr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rPr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rPr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rPr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rPr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2122-33B2-6347-9941-CD64F9907E24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1C364-B72D-2B4C-8DD8-14E4AE646B94}" type="slidenum">
              <a:r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等线 Light" panose="02010600030101010101" pitchFamily="2" charset="-122"/>
                <a:ea typeface="等线 Light" panose="02010600030101010101" pitchFamily="2" charset="-122"/>
              </a:rPr>
              <a:t>第七章</a:t>
            </a:r>
            <a:endParaRPr lang="en-US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2022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 年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11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 月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 日</a:t>
            </a:r>
            <a:endParaRPr 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静态库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ld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链接算法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顺序扫描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若为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object file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2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放入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中，记录其中未被定义的符号至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U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中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若为静态库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2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顺序扫描静态库中的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object file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，寻找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U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中符号，若存在定义则将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object file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放入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中，更新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U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和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2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上一步有可能产生新的未定义符号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2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不断顺序扫描直到不动点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最后，若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U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非空则报错，若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U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为空则产生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executable obj file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9207" y="365125"/>
            <a:ext cx="6444593" cy="26425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0688"/>
            <a:ext cx="7744248" cy="34399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7597"/>
            <a:ext cx="12192000" cy="10687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动态链接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静态链接的问题：浪费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动态链接：共享库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.interp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运行时触发动态链接器进行重定位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Position Independent Code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PIC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数据：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Global Offset Table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函数：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Procedure Linkable Table + GOT + dynamic linker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358" y="3493253"/>
            <a:ext cx="5952578" cy="30456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36" y="2999622"/>
            <a:ext cx="5669471" cy="34932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ELF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Relocatable object file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Executable object file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Shared object file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Relocatable ELF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各个段的含义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570038"/>
            <a:ext cx="4869900" cy="4606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0688"/>
            <a:ext cx="6984673" cy="43691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22873" y="3875272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>
                <a:solidFill>
                  <a:srgbClr val="FF0000"/>
                </a:solidFill>
              </a:rPr>
              <a:t>C</a:t>
            </a:r>
            <a:endParaRPr lang="en-US" sz="25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符号表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.symtab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827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Value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 REL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里是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section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里的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offset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EXE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 里是绝对地址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Bind (global, local, extern)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Ndx (ABS, UND, COMMON?)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089" y="3815255"/>
            <a:ext cx="5985482" cy="27236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9" y="514733"/>
            <a:ext cx="6524735" cy="1131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符号解析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一些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C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中的关键词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extern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强弱符号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出现重复定义时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多个强符号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=&gt;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编译器报错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若有唯一强符号，则取全部解析为强符号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否则若没有强符号，则随机取一弱符号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Relocation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使用重定位条目，将符号引用变为内存位置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寻址：指令使用的是相对位置还是绝对位置 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R_X86_64_PC32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: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相对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PC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地址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R_X86_64_32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: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绝对地址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计算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19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 年链接大题为例</a:t>
            </a:r>
            <a:endParaRPr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9319" y="4428741"/>
            <a:ext cx="7309377" cy="21101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Executable ELF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1517" y="92445"/>
            <a:ext cx="6840483" cy="4433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545" y="4704863"/>
            <a:ext cx="7777655" cy="20134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加载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5745" y="2841707"/>
            <a:ext cx="6647019" cy="3697206"/>
          </a:xfr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308" y="1663481"/>
            <a:ext cx="5151692" cy="4692869"/>
          </a:xfrm>
          <a:prstGeom prst="rect">
            <a:avLst/>
          </a:prstGeom>
        </p:spPr>
      </p:pic>
      <p:sp>
        <p:nvSpPr>
          <p:cNvPr id="11" name="内容占位符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将节复制到指定位置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Consolas" panose="020B0609020204030204" pitchFamily="49" charset="0"/>
              </a:rPr>
              <a:t>跳到入口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7d7f6feb-020e-4b64-9a0d-efd1abfd5ba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WPS 演示</Application>
  <PresentationFormat>Widescreen</PresentationFormat>
  <Paragraphs>113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等线 Light</vt:lpstr>
      <vt:lpstr>等线</vt:lpstr>
      <vt:lpstr>Consolas</vt:lpstr>
      <vt:lpstr>微软雅黑</vt:lpstr>
      <vt:lpstr>Arial Unicode MS</vt:lpstr>
      <vt:lpstr>Calibri Light</vt:lpstr>
      <vt:lpstr>Calibri</vt:lpstr>
      <vt:lpstr>Office Theme</vt:lpstr>
      <vt:lpstr>第七章</vt:lpstr>
      <vt:lpstr>ELF</vt:lpstr>
      <vt:lpstr>Relocatable ELF</vt:lpstr>
      <vt:lpstr>例</vt:lpstr>
      <vt:lpstr>符号表 .symtab</vt:lpstr>
      <vt:lpstr>符号解析</vt:lpstr>
      <vt:lpstr>Relocation</vt:lpstr>
      <vt:lpstr>Executable ELF</vt:lpstr>
      <vt:lpstr>加载</vt:lpstr>
      <vt:lpstr>静态库</vt:lpstr>
      <vt:lpstr>例</vt:lpstr>
      <vt:lpstr>动态链接</vt:lpstr>
      <vt:lpstr>PIC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浮点型</dc:title>
  <dc:creator>Microsoft Office User</dc:creator>
  <cp:lastModifiedBy>昵称</cp:lastModifiedBy>
  <cp:revision>1155</cp:revision>
  <dcterms:created xsi:type="dcterms:W3CDTF">2022-09-18T10:52:00Z</dcterms:created>
  <dcterms:modified xsi:type="dcterms:W3CDTF">2022-11-09T00:10:37Z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4EDDEF67256B4E9BB2203E6271DC84E5</vt:lpwstr>
  </property>
  <property fmtid="{D5CDD505-2E9C-101B-9397-08002B2CF9AE}" pid="3" name="KSOProductBuildVer">
    <vt:lpwstr>2052-11.1.0.12763</vt:lpwstr>
  </property>
</Properties>
</file>