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sldIdLst>
    <p:sldId id="260" r:id="rId2"/>
    <p:sldId id="261" r:id="rId3"/>
    <p:sldId id="262" r:id="rId4"/>
    <p:sldId id="268" r:id="rId5"/>
    <p:sldId id="305" r:id="rId6"/>
    <p:sldId id="269" r:id="rId7"/>
    <p:sldId id="279" r:id="rId8"/>
    <p:sldId id="300" r:id="rId9"/>
    <p:sldId id="264" r:id="rId10"/>
    <p:sldId id="266" r:id="rId11"/>
    <p:sldId id="267" r:id="rId12"/>
    <p:sldId id="298" r:id="rId13"/>
    <p:sldId id="272" r:id="rId14"/>
    <p:sldId id="274" r:id="rId15"/>
    <p:sldId id="273" r:id="rId16"/>
    <p:sldId id="301" r:id="rId17"/>
    <p:sldId id="299" r:id="rId18"/>
    <p:sldId id="306" r:id="rId19"/>
    <p:sldId id="277" r:id="rId20"/>
    <p:sldId id="310" r:id="rId21"/>
    <p:sldId id="307" r:id="rId22"/>
    <p:sldId id="278" r:id="rId23"/>
    <p:sldId id="282" r:id="rId24"/>
    <p:sldId id="283" r:id="rId25"/>
    <p:sldId id="284" r:id="rId26"/>
    <p:sldId id="303" r:id="rId27"/>
    <p:sldId id="308" r:id="rId28"/>
    <p:sldId id="285" r:id="rId29"/>
    <p:sldId id="311" r:id="rId30"/>
    <p:sldId id="304" r:id="rId31"/>
    <p:sldId id="30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2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204" autoAdjust="0"/>
  </p:normalViewPr>
  <p:slideViewPr>
    <p:cSldViewPr snapToGrid="0">
      <p:cViewPr varScale="1">
        <p:scale>
          <a:sx n="72" d="100"/>
          <a:sy n="72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Lee" userId="b059b14f-a5d2-40ea-a863-29db677be64c" providerId="ADAL" clId="{80C98882-5B8C-4ECF-8363-1B795A576547}"/>
    <pc:docChg chg="undo custSel addSld delSld modSld sldOrd">
      <pc:chgData name="Joe Lee" userId="b059b14f-a5d2-40ea-a863-29db677be64c" providerId="ADAL" clId="{80C98882-5B8C-4ECF-8363-1B795A576547}" dt="2020-11-09T12:18:03.483" v="5642" actId="20577"/>
      <pc:docMkLst>
        <pc:docMk/>
      </pc:docMkLst>
      <pc:sldChg chg="modSp">
        <pc:chgData name="Joe Lee" userId="b059b14f-a5d2-40ea-a863-29db677be64c" providerId="ADAL" clId="{80C98882-5B8C-4ECF-8363-1B795A576547}" dt="2020-11-09T04:23:40.907" v="659" actId="20577"/>
        <pc:sldMkLst>
          <pc:docMk/>
          <pc:sldMk cId="4194840444" sldId="256"/>
        </pc:sldMkLst>
        <pc:spChg chg="mod">
          <ac:chgData name="Joe Lee" userId="b059b14f-a5d2-40ea-a863-29db677be64c" providerId="ADAL" clId="{80C98882-5B8C-4ECF-8363-1B795A576547}" dt="2020-11-09T04:15:40.219" v="0" actId="20577"/>
          <ac:spMkLst>
            <pc:docMk/>
            <pc:sldMk cId="4194840444" sldId="256"/>
            <ac:spMk id="2" creationId="{10E9E044-1D9C-40C7-8C1E-4C1B0E9C8DDC}"/>
          </ac:spMkLst>
        </pc:spChg>
        <pc:spChg chg="mod">
          <ac:chgData name="Joe Lee" userId="b059b14f-a5d2-40ea-a863-29db677be64c" providerId="ADAL" clId="{80C98882-5B8C-4ECF-8363-1B795A576547}" dt="2020-11-09T04:23:40.907" v="659" actId="20577"/>
          <ac:spMkLst>
            <pc:docMk/>
            <pc:sldMk cId="4194840444" sldId="256"/>
            <ac:spMk id="3" creationId="{8E8B66D5-015B-49FE-84D5-62186D4DA2DB}"/>
          </ac:spMkLst>
        </pc:spChg>
      </pc:sldChg>
      <pc:sldChg chg="modSp">
        <pc:chgData name="Joe Lee" userId="b059b14f-a5d2-40ea-a863-29db677be64c" providerId="ADAL" clId="{80C98882-5B8C-4ECF-8363-1B795A576547}" dt="2020-11-09T04:16:29.455" v="62" actId="20577"/>
        <pc:sldMkLst>
          <pc:docMk/>
          <pc:sldMk cId="2349494563" sldId="257"/>
        </pc:sldMkLst>
        <pc:spChg chg="mod">
          <ac:chgData name="Joe Lee" userId="b059b14f-a5d2-40ea-a863-29db677be64c" providerId="ADAL" clId="{80C98882-5B8C-4ECF-8363-1B795A576547}" dt="2020-11-09T04:16:29.455" v="62" actId="20577"/>
          <ac:spMkLst>
            <pc:docMk/>
            <pc:sldMk cId="2349494563" sldId="257"/>
            <ac:spMk id="3" creationId="{809FEA75-499A-4113-90C2-2501C98E31D1}"/>
          </ac:spMkLst>
        </pc:spChg>
      </pc:sldChg>
      <pc:sldChg chg="modSp ord modTransition">
        <pc:chgData name="Joe Lee" userId="b059b14f-a5d2-40ea-a863-29db677be64c" providerId="ADAL" clId="{80C98882-5B8C-4ECF-8363-1B795A576547}" dt="2020-11-09T12:16:39.298" v="5601"/>
        <pc:sldMkLst>
          <pc:docMk/>
          <pc:sldMk cId="475967699" sldId="258"/>
        </pc:sldMkLst>
        <pc:spChg chg="mod">
          <ac:chgData name="Joe Lee" userId="b059b14f-a5d2-40ea-a863-29db677be64c" providerId="ADAL" clId="{80C98882-5B8C-4ECF-8363-1B795A576547}" dt="2020-11-09T04:16:40.976" v="79" actId="20577"/>
          <ac:spMkLst>
            <pc:docMk/>
            <pc:sldMk cId="475967699" sldId="258"/>
            <ac:spMk id="2" creationId="{890A1416-9619-447E-8523-67EE4513C296}"/>
          </ac:spMkLst>
        </pc:spChg>
        <pc:spChg chg="mod">
          <ac:chgData name="Joe Lee" userId="b059b14f-a5d2-40ea-a863-29db677be64c" providerId="ADAL" clId="{80C98882-5B8C-4ECF-8363-1B795A576547}" dt="2020-11-09T11:58:22.410" v="4910" actId="20577"/>
          <ac:spMkLst>
            <pc:docMk/>
            <pc:sldMk cId="475967699" sldId="258"/>
            <ac:spMk id="3" creationId="{7B3A624F-0893-4B98-8214-E762901CF4A2}"/>
          </ac:spMkLst>
        </pc:spChg>
      </pc:sldChg>
      <pc:sldChg chg="modSp del modAnim">
        <pc:chgData name="Joe Lee" userId="b059b14f-a5d2-40ea-a863-29db677be64c" providerId="ADAL" clId="{80C98882-5B8C-4ECF-8363-1B795A576547}" dt="2020-11-09T08:42:17.026" v="3215" actId="2696"/>
        <pc:sldMkLst>
          <pc:docMk/>
          <pc:sldMk cId="1742950416" sldId="259"/>
        </pc:sldMkLst>
        <pc:spChg chg="mod">
          <ac:chgData name="Joe Lee" userId="b059b14f-a5d2-40ea-a863-29db677be64c" providerId="ADAL" clId="{80C98882-5B8C-4ECF-8363-1B795A576547}" dt="2020-11-09T04:16:49.483" v="94" actId="20577"/>
          <ac:spMkLst>
            <pc:docMk/>
            <pc:sldMk cId="1742950416" sldId="259"/>
            <ac:spMk id="2" creationId="{A24C746C-8389-40C5-B820-0DBBAF830CAC}"/>
          </ac:spMkLst>
        </pc:spChg>
        <pc:spChg chg="mod">
          <ac:chgData name="Joe Lee" userId="b059b14f-a5d2-40ea-a863-29db677be64c" providerId="ADAL" clId="{80C98882-5B8C-4ECF-8363-1B795A576547}" dt="2020-11-09T04:16:44.182" v="80" actId="20577"/>
          <ac:spMkLst>
            <pc:docMk/>
            <pc:sldMk cId="1742950416" sldId="259"/>
            <ac:spMk id="3" creationId="{3A0AC7D0-EF8A-497C-9D84-B4DAAEC7358D}"/>
          </ac:spMkLst>
        </pc:spChg>
      </pc:sldChg>
      <pc:sldChg chg="delSp modSp modNotesTx">
        <pc:chgData name="Joe Lee" userId="b059b14f-a5d2-40ea-a863-29db677be64c" providerId="ADAL" clId="{80C98882-5B8C-4ECF-8363-1B795A576547}" dt="2020-11-09T10:53:24.451" v="3314" actId="20577"/>
        <pc:sldMkLst>
          <pc:docMk/>
          <pc:sldMk cId="3126844622" sldId="260"/>
        </pc:sldMkLst>
        <pc:spChg chg="mod">
          <ac:chgData name="Joe Lee" userId="b059b14f-a5d2-40ea-a863-29db677be64c" providerId="ADAL" clId="{80C98882-5B8C-4ECF-8363-1B795A576547}" dt="2020-11-09T10:52:41.617" v="3300" actId="5793"/>
          <ac:spMkLst>
            <pc:docMk/>
            <pc:sldMk cId="3126844622" sldId="260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3:24.451" v="3314" actId="20577"/>
          <ac:spMkLst>
            <pc:docMk/>
            <pc:sldMk cId="3126844622" sldId="260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04:17:10.503" v="103" actId="478"/>
          <ac:picMkLst>
            <pc:docMk/>
            <pc:sldMk cId="3126844622" sldId="260"/>
            <ac:picMk id="4" creationId="{6731A26E-5E70-440D-902E-F4A0F5BAC93D}"/>
          </ac:picMkLst>
        </pc:picChg>
      </pc:sldChg>
      <pc:sldChg chg="modSp add modNotesTx">
        <pc:chgData name="Joe Lee" userId="b059b14f-a5d2-40ea-a863-29db677be64c" providerId="ADAL" clId="{80C98882-5B8C-4ECF-8363-1B795A576547}" dt="2020-11-09T04:25:50.251" v="1010" actId="20577"/>
        <pc:sldMkLst>
          <pc:docMk/>
          <pc:sldMk cId="472957352" sldId="261"/>
        </pc:sldMkLst>
        <pc:spChg chg="mod">
          <ac:chgData name="Joe Lee" userId="b059b14f-a5d2-40ea-a863-29db677be64c" providerId="ADAL" clId="{80C98882-5B8C-4ECF-8363-1B795A576547}" dt="2020-11-09T04:20:01.827" v="502" actId="20577"/>
          <ac:spMkLst>
            <pc:docMk/>
            <pc:sldMk cId="472957352" sldId="26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5:50.251" v="1010" actId="20577"/>
          <ac:spMkLst>
            <pc:docMk/>
            <pc:sldMk cId="472957352" sldId="261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6:59.277" v="96" actId="2696"/>
        <pc:sldMkLst>
          <pc:docMk/>
          <pc:sldMk cId="4101196955" sldId="261"/>
        </pc:sldMkLst>
      </pc:sldChg>
      <pc:sldChg chg="del">
        <pc:chgData name="Joe Lee" userId="b059b14f-a5d2-40ea-a863-29db677be64c" providerId="ADAL" clId="{80C98882-5B8C-4ECF-8363-1B795A576547}" dt="2020-11-09T04:16:59.248" v="95" actId="2696"/>
        <pc:sldMkLst>
          <pc:docMk/>
          <pc:sldMk cId="2138587271" sldId="262"/>
        </pc:sldMkLst>
      </pc:sldChg>
      <pc:sldChg chg="addSp delSp modSp add">
        <pc:chgData name="Joe Lee" userId="b059b14f-a5d2-40ea-a863-29db677be64c" providerId="ADAL" clId="{80C98882-5B8C-4ECF-8363-1B795A576547}" dt="2020-11-09T04:41:33.118" v="1540" actId="1076"/>
        <pc:sldMkLst>
          <pc:docMk/>
          <pc:sldMk cId="3704363735" sldId="262"/>
        </pc:sldMkLst>
        <pc:spChg chg="del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3" creationId="{00E53AF4-0C47-4126-A5F9-A975E17951FC}"/>
          </ac:spMkLst>
        </pc:spChg>
        <pc:spChg chg="add mod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5" creationId="{5EB4366B-C1C8-496B-B0AF-99C3F292B785}"/>
          </ac:spMkLst>
        </pc:spChg>
        <pc:picChg chg="add mod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6" creationId="{0FA3D8C2-72B7-4505-BB70-A49456925C74}"/>
          </ac:picMkLst>
        </pc:picChg>
        <pc:picChg chg="add del mod">
          <ac:chgData name="Joe Lee" userId="b059b14f-a5d2-40ea-a863-29db677be64c" providerId="ADAL" clId="{80C98882-5B8C-4ECF-8363-1B795A576547}" dt="2020-11-09T04:41:14.113" v="1534" actId="478"/>
          <ac:picMkLst>
            <pc:docMk/>
            <pc:sldMk cId="3704363735" sldId="262"/>
            <ac:picMk id="7" creationId="{83DBF463-113B-42B6-BFAC-7D5D534F47DE}"/>
          </ac:picMkLst>
        </pc:picChg>
        <pc:picChg chg="add del">
          <ac:chgData name="Joe Lee" userId="b059b14f-a5d2-40ea-a863-29db677be64c" providerId="ADAL" clId="{80C98882-5B8C-4ECF-8363-1B795A576547}" dt="2020-11-09T04:28:01.468" v="1020" actId="478"/>
          <ac:picMkLst>
            <pc:docMk/>
            <pc:sldMk cId="3704363735" sldId="262"/>
            <ac:picMk id="8" creationId="{D2E9842E-1D2C-48EE-8F6F-1016037618DD}"/>
          </ac:picMkLst>
        </pc:picChg>
        <pc:picChg chg="add mod modCrop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9" creationId="{FAA3C58C-3AA5-4281-8627-3A5751603F91}"/>
          </ac:picMkLst>
        </pc:picChg>
      </pc:sldChg>
      <pc:sldChg chg="add del">
        <pc:chgData name="Joe Lee" userId="b059b14f-a5d2-40ea-a863-29db677be64c" providerId="ADAL" clId="{80C98882-5B8C-4ECF-8363-1B795A576547}" dt="2020-11-09T04:26:49.562" v="1013" actId="2696"/>
        <pc:sldMkLst>
          <pc:docMk/>
          <pc:sldMk cId="953450456" sldId="263"/>
        </pc:sldMkLst>
      </pc:sldChg>
      <pc:sldChg chg="delSp modSp add del">
        <pc:chgData name="Joe Lee" userId="b059b14f-a5d2-40ea-a863-29db677be64c" providerId="ADAL" clId="{80C98882-5B8C-4ECF-8363-1B795A576547}" dt="2020-11-09T04:28:59.382" v="1085" actId="2696"/>
        <pc:sldMkLst>
          <pc:docMk/>
          <pc:sldMk cId="3771011910" sldId="263"/>
        </pc:sldMkLst>
        <pc:spChg chg="mod">
          <ac:chgData name="Joe Lee" userId="b059b14f-a5d2-40ea-a863-29db677be64c" providerId="ADAL" clId="{80C98882-5B8C-4ECF-8363-1B795A576547}" dt="2020-11-09T04:28:28.278" v="1039" actId="20577"/>
          <ac:spMkLst>
            <pc:docMk/>
            <pc:sldMk cId="3771011910" sldId="263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8:51.273" v="1083" actId="20577"/>
          <ac:spMkLst>
            <pc:docMk/>
            <pc:sldMk cId="3771011910" sldId="263"/>
            <ac:spMk id="5" creationId="{5EB4366B-C1C8-496B-B0AF-99C3F292B785}"/>
          </ac:spMkLst>
        </pc:spChg>
        <pc:picChg chg="del">
          <ac:chgData name="Joe Lee" userId="b059b14f-a5d2-40ea-a863-29db677be64c" providerId="ADAL" clId="{80C98882-5B8C-4ECF-8363-1B795A576547}" dt="2020-11-09T04:28:04.870" v="1023" actId="478"/>
          <ac:picMkLst>
            <pc:docMk/>
            <pc:sldMk cId="3771011910" sldId="263"/>
            <ac:picMk id="6" creationId="{0FA3D8C2-72B7-4505-BB70-A49456925C74}"/>
          </ac:picMkLst>
        </pc:picChg>
        <pc:picChg chg="del">
          <ac:chgData name="Joe Lee" userId="b059b14f-a5d2-40ea-a863-29db677be64c" providerId="ADAL" clId="{80C98882-5B8C-4ECF-8363-1B795A576547}" dt="2020-11-09T04:28:04.645" v="1022" actId="478"/>
          <ac:picMkLst>
            <pc:docMk/>
            <pc:sldMk cId="3771011910" sldId="263"/>
            <ac:picMk id="7" creationId="{83DBF463-113B-42B6-BFAC-7D5D534F47DE}"/>
          </ac:picMkLst>
        </pc:picChg>
      </pc:sldChg>
      <pc:sldChg chg="del">
        <pc:chgData name="Joe Lee" userId="b059b14f-a5d2-40ea-a863-29db677be64c" providerId="ADAL" clId="{80C98882-5B8C-4ECF-8363-1B795A576547}" dt="2020-11-09T04:16:59.291" v="97" actId="2696"/>
        <pc:sldMkLst>
          <pc:docMk/>
          <pc:sldMk cId="444693354" sldId="264"/>
        </pc:sldMkLst>
      </pc:sldChg>
      <pc:sldChg chg="addSp modSp add">
        <pc:chgData name="Joe Lee" userId="b059b14f-a5d2-40ea-a863-29db677be64c" providerId="ADAL" clId="{80C98882-5B8C-4ECF-8363-1B795A576547}" dt="2020-11-09T04:34:22.994" v="1512" actId="1076"/>
        <pc:sldMkLst>
          <pc:docMk/>
          <pc:sldMk cId="3413477624" sldId="264"/>
        </pc:sldMkLst>
        <pc:spChg chg="mod">
          <ac:chgData name="Joe Lee" userId="b059b14f-a5d2-40ea-a863-29db677be64c" providerId="ADAL" clId="{80C98882-5B8C-4ECF-8363-1B795A576547}" dt="2020-11-09T04:30:32.703" v="1229"/>
          <ac:spMkLst>
            <pc:docMk/>
            <pc:sldMk cId="3413477624" sldId="26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34:19.475" v="1511" actId="20577"/>
          <ac:spMkLst>
            <pc:docMk/>
            <pc:sldMk cId="3413477624" sldId="264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04:34:22.994" v="1512" actId="1076"/>
          <ac:picMkLst>
            <pc:docMk/>
            <pc:sldMk cId="3413477624" sldId="264"/>
            <ac:picMk id="4" creationId="{4B68D9F9-A033-4F44-9A8A-BEC545B175F6}"/>
          </ac:picMkLst>
        </pc:picChg>
      </pc:sldChg>
      <pc:sldChg chg="delSp add del">
        <pc:chgData name="Joe Lee" userId="b059b14f-a5d2-40ea-a863-29db677be64c" providerId="ADAL" clId="{80C98882-5B8C-4ECF-8363-1B795A576547}" dt="2020-11-09T04:34:42.518" v="1519" actId="2696"/>
        <pc:sldMkLst>
          <pc:docMk/>
          <pc:sldMk cId="2251557315" sldId="265"/>
        </pc:sldMkLst>
        <pc:picChg chg="del">
          <ac:chgData name="Joe Lee" userId="b059b14f-a5d2-40ea-a863-29db677be64c" providerId="ADAL" clId="{80C98882-5B8C-4ECF-8363-1B795A576547}" dt="2020-11-09T04:34:30.689" v="1514" actId="478"/>
          <ac:picMkLst>
            <pc:docMk/>
            <pc:sldMk cId="2251557315" sldId="265"/>
            <ac:picMk id="4" creationId="{4B68D9F9-A033-4F44-9A8A-BEC545B175F6}"/>
          </ac:picMkLst>
        </pc:picChg>
      </pc:sldChg>
      <pc:sldChg chg="del">
        <pc:chgData name="Joe Lee" userId="b059b14f-a5d2-40ea-a863-29db677be64c" providerId="ADAL" clId="{80C98882-5B8C-4ECF-8363-1B795A576547}" dt="2020-11-09T04:16:59.300" v="98" actId="2696"/>
        <pc:sldMkLst>
          <pc:docMk/>
          <pc:sldMk cId="4099087157" sldId="265"/>
        </pc:sldMkLst>
      </pc:sldChg>
      <pc:sldChg chg="del">
        <pc:chgData name="Joe Lee" userId="b059b14f-a5d2-40ea-a863-29db677be64c" providerId="ADAL" clId="{80C98882-5B8C-4ECF-8363-1B795A576547}" dt="2020-11-09T04:16:59.309" v="99" actId="2696"/>
        <pc:sldMkLst>
          <pc:docMk/>
          <pc:sldMk cId="1084007837" sldId="266"/>
        </pc:sldMkLst>
      </pc:sldChg>
      <pc:sldChg chg="addSp delSp modSp add">
        <pc:chgData name="Joe Lee" userId="b059b14f-a5d2-40ea-a863-29db677be64c" providerId="ADAL" clId="{80C98882-5B8C-4ECF-8363-1B795A576547}" dt="2020-11-09T04:44:05.493" v="1559" actId="1076"/>
        <pc:sldMkLst>
          <pc:docMk/>
          <pc:sldMk cId="2054943104" sldId="266"/>
        </pc:sldMkLst>
        <pc:spChg chg="add del mod">
          <ac:chgData name="Joe Lee" userId="b059b14f-a5d2-40ea-a863-29db677be64c" providerId="ADAL" clId="{80C98882-5B8C-4ECF-8363-1B795A576547}" dt="2020-11-09T04:40:26.285" v="1531"/>
          <ac:spMkLst>
            <pc:docMk/>
            <pc:sldMk cId="2054943104" sldId="266"/>
            <ac:spMk id="3" creationId="{00E53AF4-0C47-4126-A5F9-A975E17951FC}"/>
          </ac:spMkLst>
        </pc:spChg>
        <pc:spChg chg="add del mod">
          <ac:chgData name="Joe Lee" userId="b059b14f-a5d2-40ea-a863-29db677be64c" providerId="ADAL" clId="{80C98882-5B8C-4ECF-8363-1B795A576547}" dt="2020-11-09T04:44:02.112" v="1557" actId="478"/>
          <ac:spMkLst>
            <pc:docMk/>
            <pc:sldMk cId="2054943104" sldId="266"/>
            <ac:spMk id="9" creationId="{41FD3FA0-F9E9-49B1-9B57-7127E7CA84B9}"/>
          </ac:spMkLst>
        </pc:spChg>
        <pc:picChg chg="add del mod">
          <ac:chgData name="Joe Lee" userId="b059b14f-a5d2-40ea-a863-29db677be64c" providerId="ADAL" clId="{80C98882-5B8C-4ECF-8363-1B795A576547}" dt="2020-11-09T04:38:19.434" v="1523"/>
          <ac:picMkLst>
            <pc:docMk/>
            <pc:sldMk cId="2054943104" sldId="266"/>
            <ac:picMk id="4" creationId="{4D8A84B5-4095-42FF-93CD-81186106C90E}"/>
          </ac:picMkLst>
        </pc:picChg>
        <pc:picChg chg="add del mod">
          <ac:chgData name="Joe Lee" userId="b059b14f-a5d2-40ea-a863-29db677be64c" providerId="ADAL" clId="{80C98882-5B8C-4ECF-8363-1B795A576547}" dt="2020-11-09T04:39:39.505" v="1526" actId="478"/>
          <ac:picMkLst>
            <pc:docMk/>
            <pc:sldMk cId="2054943104" sldId="266"/>
            <ac:picMk id="5" creationId="{2FD5240D-971C-4CF1-92A8-26B8C4610D71}"/>
          </ac:picMkLst>
        </pc:picChg>
        <pc:picChg chg="add mod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6" creationId="{B1831937-9888-402E-929D-7E117A46FCD7}"/>
          </ac:picMkLst>
        </pc:picChg>
        <pc:picChg chg="add del mod">
          <ac:chgData name="Joe Lee" userId="b059b14f-a5d2-40ea-a863-29db677be64c" providerId="ADAL" clId="{80C98882-5B8C-4ECF-8363-1B795A576547}" dt="2020-11-09T04:40:41.687" v="1533" actId="478"/>
          <ac:picMkLst>
            <pc:docMk/>
            <pc:sldMk cId="2054943104" sldId="266"/>
            <ac:picMk id="7" creationId="{17045FB1-FA13-412E-A963-4A268E71064A}"/>
          </ac:picMkLst>
        </pc:picChg>
        <pc:picChg chg="add mod modCrop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10" creationId="{8F6B4F76-8A51-4FA2-B23B-45DAF09B99DA}"/>
          </ac:picMkLst>
        </pc:picChg>
      </pc:sldChg>
      <pc:sldChg chg="del">
        <pc:chgData name="Joe Lee" userId="b059b14f-a5d2-40ea-a863-29db677be64c" providerId="ADAL" clId="{80C98882-5B8C-4ECF-8363-1B795A576547}" dt="2020-11-09T04:19:51.364" v="472" actId="2696"/>
        <pc:sldMkLst>
          <pc:docMk/>
          <pc:sldMk cId="369866325" sldId="267"/>
        </pc:sldMkLst>
      </pc:sldChg>
      <pc:sldChg chg="addSp delSp modSp add">
        <pc:chgData name="Joe Lee" userId="b059b14f-a5d2-40ea-a863-29db677be64c" providerId="ADAL" clId="{80C98882-5B8C-4ECF-8363-1B795A576547}" dt="2020-11-09T04:44:11.531" v="1560" actId="1076"/>
        <pc:sldMkLst>
          <pc:docMk/>
          <pc:sldMk cId="3281279313" sldId="267"/>
        </pc:sldMkLst>
        <pc:spChg chg="add del mod">
          <ac:chgData name="Joe Lee" userId="b059b14f-a5d2-40ea-a863-29db677be64c" providerId="ADAL" clId="{80C98882-5B8C-4ECF-8363-1B795A576547}" dt="2020-11-09T04:43:42.975" v="1556" actId="1076"/>
          <ac:spMkLst>
            <pc:docMk/>
            <pc:sldMk cId="3281279313" sldId="267"/>
            <ac:spMk id="3" creationId="{00E53AF4-0C47-4126-A5F9-A975E17951FC}"/>
          </ac:spMkLst>
        </pc:spChg>
        <pc:picChg chg="add del">
          <ac:chgData name="Joe Lee" userId="b059b14f-a5d2-40ea-a863-29db677be64c" providerId="ADAL" clId="{80C98882-5B8C-4ECF-8363-1B795A576547}" dt="2020-11-09T04:42:39.919" v="1545" actId="478"/>
          <ac:picMkLst>
            <pc:docMk/>
            <pc:sldMk cId="3281279313" sldId="267"/>
            <ac:picMk id="4" creationId="{4315CA62-88CD-495B-A72B-5147DA242496}"/>
          </ac:picMkLst>
        </pc:picChg>
        <pc:picChg chg="add del mod">
          <ac:chgData name="Joe Lee" userId="b059b14f-a5d2-40ea-a863-29db677be64c" providerId="ADAL" clId="{80C98882-5B8C-4ECF-8363-1B795A576547}" dt="2020-11-09T04:43:12.661" v="1550"/>
          <ac:picMkLst>
            <pc:docMk/>
            <pc:sldMk cId="3281279313" sldId="267"/>
            <ac:picMk id="5" creationId="{238DF329-04F8-48E5-8883-42778DEAB9FE}"/>
          </ac:picMkLst>
        </pc:picChg>
        <pc:picChg chg="add mod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6" creationId="{A8248F66-744F-4121-A8B0-76990856C421}"/>
          </ac:picMkLst>
        </pc:picChg>
        <pc:picChg chg="add mod modCrop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7" creationId="{1DC91B2B-C193-404F-9669-82AC0654B4AA}"/>
          </ac:picMkLst>
        </pc:picChg>
      </pc:sldChg>
      <pc:sldChg chg="del">
        <pc:chgData name="Joe Lee" userId="b059b14f-a5d2-40ea-a863-29db677be64c" providerId="ADAL" clId="{80C98882-5B8C-4ECF-8363-1B795A576547}" dt="2020-11-09T04:19:49.953" v="470" actId="2696"/>
        <pc:sldMkLst>
          <pc:docMk/>
          <pc:sldMk cId="965499667" sldId="268"/>
        </pc:sldMkLst>
      </pc:sldChg>
      <pc:sldChg chg="modSp add">
        <pc:chgData name="Joe Lee" userId="b059b14f-a5d2-40ea-a863-29db677be64c" providerId="ADAL" clId="{80C98882-5B8C-4ECF-8363-1B795A576547}" dt="2020-11-09T11:00:05.311" v="3387" actId="20577"/>
        <pc:sldMkLst>
          <pc:docMk/>
          <pc:sldMk cId="3157265059" sldId="268"/>
        </pc:sldMkLst>
        <pc:spChg chg="mod">
          <ac:chgData name="Joe Lee" userId="b059b14f-a5d2-40ea-a863-29db677be64c" providerId="ADAL" clId="{80C98882-5B8C-4ECF-8363-1B795A576547}" dt="2020-11-09T06:00:10.054" v="1623" actId="20577"/>
          <ac:spMkLst>
            <pc:docMk/>
            <pc:sldMk cId="3157265059" sldId="26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00:05.311" v="3387" actId="20577"/>
          <ac:spMkLst>
            <pc:docMk/>
            <pc:sldMk cId="3157265059" sldId="268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0:59:42.877" v="3386" actId="20577"/>
        <pc:sldMkLst>
          <pc:docMk/>
          <pc:sldMk cId="1100138345" sldId="269"/>
        </pc:sldMkLst>
        <pc:spChg chg="mod">
          <ac:chgData name="Joe Lee" userId="b059b14f-a5d2-40ea-a863-29db677be64c" providerId="ADAL" clId="{80C98882-5B8C-4ECF-8363-1B795A576547}" dt="2020-11-09T06:24:55.439" v="1917" actId="20577"/>
          <ac:spMkLst>
            <pc:docMk/>
            <pc:sldMk cId="1100138345" sldId="26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9:42.877" v="3386" actId="20577"/>
          <ac:spMkLst>
            <pc:docMk/>
            <pc:sldMk cId="1100138345" sldId="269"/>
            <ac:spMk id="3" creationId="{00E53AF4-0C47-4126-A5F9-A975E17951FC}"/>
          </ac:spMkLst>
        </pc:spChg>
      </pc:sldChg>
      <pc:sldChg chg="addSp modSp add">
        <pc:chgData name="Joe Lee" userId="b059b14f-a5d2-40ea-a863-29db677be64c" providerId="ADAL" clId="{80C98882-5B8C-4ECF-8363-1B795A576547}" dt="2020-11-09T06:40:29.879" v="2343" actId="732"/>
        <pc:sldMkLst>
          <pc:docMk/>
          <pc:sldMk cId="1475915426" sldId="270"/>
        </pc:sldMkLst>
        <pc:spChg chg="mod">
          <ac:chgData name="Joe Lee" userId="b059b14f-a5d2-40ea-a863-29db677be64c" providerId="ADAL" clId="{80C98882-5B8C-4ECF-8363-1B795A576547}" dt="2020-11-09T06:33:15.161" v="2279" actId="20577"/>
          <ac:spMkLst>
            <pc:docMk/>
            <pc:sldMk cId="1475915426" sldId="270"/>
            <ac:spMk id="3" creationId="{00E53AF4-0C47-4126-A5F9-A975E17951FC}"/>
          </ac:spMkLst>
        </pc:spChg>
        <pc:picChg chg="add mod modCrop">
          <ac:chgData name="Joe Lee" userId="b059b14f-a5d2-40ea-a863-29db677be64c" providerId="ADAL" clId="{80C98882-5B8C-4ECF-8363-1B795A576547}" dt="2020-11-09T06:39:46.894" v="2339" actId="732"/>
          <ac:picMkLst>
            <pc:docMk/>
            <pc:sldMk cId="1475915426" sldId="270"/>
            <ac:picMk id="4" creationId="{7E63946A-06EC-4690-B072-18BE2062D772}"/>
          </ac:picMkLst>
        </pc:picChg>
        <pc:picChg chg="add mod modCrop">
          <ac:chgData name="Joe Lee" userId="b059b14f-a5d2-40ea-a863-29db677be64c" providerId="ADAL" clId="{80C98882-5B8C-4ECF-8363-1B795A576547}" dt="2020-11-09T06:40:29.879" v="2343" actId="732"/>
          <ac:picMkLst>
            <pc:docMk/>
            <pc:sldMk cId="1475915426" sldId="270"/>
            <ac:picMk id="5" creationId="{692C46C0-6A3C-4499-96A6-81E08758F6A5}"/>
          </ac:picMkLst>
        </pc:picChg>
      </pc:sldChg>
      <pc:sldChg chg="modSp add">
        <pc:chgData name="Joe Lee" userId="b059b14f-a5d2-40ea-a863-29db677be64c" providerId="ADAL" clId="{80C98882-5B8C-4ECF-8363-1B795A576547}" dt="2020-11-09T11:13:18.796" v="3457" actId="20577"/>
        <pc:sldMkLst>
          <pc:docMk/>
          <pc:sldMk cId="2099667737" sldId="271"/>
        </pc:sldMkLst>
        <pc:spChg chg="mod">
          <ac:chgData name="Joe Lee" userId="b059b14f-a5d2-40ea-a863-29db677be64c" providerId="ADAL" clId="{80C98882-5B8C-4ECF-8363-1B795A576547}" dt="2020-11-09T11:01:05.820" v="3410" actId="20577"/>
          <ac:spMkLst>
            <pc:docMk/>
            <pc:sldMk cId="2099667737" sldId="27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3:18.796" v="3457" actId="20577"/>
          <ac:spMkLst>
            <pc:docMk/>
            <pc:sldMk cId="2099667737" sldId="271"/>
            <ac:spMk id="3" creationId="{00E53AF4-0C47-4126-A5F9-A975E17951FC}"/>
          </ac:spMkLst>
        </pc:spChg>
      </pc:sldChg>
      <pc:sldChg chg="add del">
        <pc:chgData name="Joe Lee" userId="b059b14f-a5d2-40ea-a863-29db677be64c" providerId="ADAL" clId="{80C98882-5B8C-4ECF-8363-1B795A576547}" dt="2020-11-09T06:41:24.675" v="2390" actId="2696"/>
        <pc:sldMkLst>
          <pc:docMk/>
          <pc:sldMk cId="2491337389" sldId="272"/>
        </pc:sldMkLst>
      </pc:sldChg>
      <pc:sldChg chg="modSp add">
        <pc:chgData name="Joe Lee" userId="b059b14f-a5d2-40ea-a863-29db677be64c" providerId="ADAL" clId="{80C98882-5B8C-4ECF-8363-1B795A576547}" dt="2020-11-09T06:58:01.465" v="2904" actId="20577"/>
        <pc:sldMkLst>
          <pc:docMk/>
          <pc:sldMk cId="4217374115" sldId="272"/>
        </pc:sldMkLst>
        <pc:spChg chg="mod">
          <ac:chgData name="Joe Lee" userId="b059b14f-a5d2-40ea-a863-29db677be64c" providerId="ADAL" clId="{80C98882-5B8C-4ECF-8363-1B795A576547}" dt="2020-11-09T06:41:28.318" v="2403" actId="20577"/>
          <ac:spMkLst>
            <pc:docMk/>
            <pc:sldMk cId="4217374115" sldId="272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6:58:01.465" v="2904" actId="20577"/>
          <ac:spMkLst>
            <pc:docMk/>
            <pc:sldMk cId="4217374115" sldId="272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1:15:25.845" v="3470" actId="20577"/>
        <pc:sldMkLst>
          <pc:docMk/>
          <pc:sldMk cId="1404017123" sldId="273"/>
        </pc:sldMkLst>
        <pc:spChg chg="mod">
          <ac:chgData name="Joe Lee" userId="b059b14f-a5d2-40ea-a863-29db677be64c" providerId="ADAL" clId="{80C98882-5B8C-4ECF-8363-1B795A576547}" dt="2020-11-09T11:15:25.845" v="3470" actId="20577"/>
          <ac:spMkLst>
            <pc:docMk/>
            <pc:sldMk cId="1404017123" sldId="273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9:49.972" v="471" actId="2696"/>
        <pc:sldMkLst>
          <pc:docMk/>
          <pc:sldMk cId="2599877655" sldId="273"/>
        </pc:sldMkLst>
      </pc:sldChg>
      <pc:sldChg chg="del">
        <pc:chgData name="Joe Lee" userId="b059b14f-a5d2-40ea-a863-29db677be64c" providerId="ADAL" clId="{80C98882-5B8C-4ECF-8363-1B795A576547}" dt="2020-11-09T04:19:49.941" v="469" actId="2696"/>
        <pc:sldMkLst>
          <pc:docMk/>
          <pc:sldMk cId="864192025" sldId="274"/>
        </pc:sldMkLst>
      </pc:sldChg>
      <pc:sldChg chg="addSp modSp add">
        <pc:chgData name="Joe Lee" userId="b059b14f-a5d2-40ea-a863-29db677be64c" providerId="ADAL" clId="{80C98882-5B8C-4ECF-8363-1B795A576547}" dt="2020-11-09T11:15:07.497" v="3458" actId="1076"/>
        <pc:sldMkLst>
          <pc:docMk/>
          <pc:sldMk cId="981628796" sldId="274"/>
        </pc:sldMkLst>
        <pc:spChg chg="mod">
          <ac:chgData name="Joe Lee" userId="b059b14f-a5d2-40ea-a863-29db677be64c" providerId="ADAL" clId="{80C98882-5B8C-4ECF-8363-1B795A576547}" dt="2020-11-09T06:56:20.978" v="2765" actId="20577"/>
          <ac:spMkLst>
            <pc:docMk/>
            <pc:sldMk cId="981628796" sldId="274"/>
            <ac:spMk id="3" creationId="{00E53AF4-0C47-4126-A5F9-A975E17951FC}"/>
          </ac:spMkLst>
        </pc:spChg>
        <pc:spChg chg="add">
          <ac:chgData name="Joe Lee" userId="b059b14f-a5d2-40ea-a863-29db677be64c" providerId="ADAL" clId="{80C98882-5B8C-4ECF-8363-1B795A576547}" dt="2020-11-09T06:59:23.484" v="2907"/>
          <ac:spMkLst>
            <pc:docMk/>
            <pc:sldMk cId="981628796" sldId="274"/>
            <ac:spMk id="5" creationId="{5E914444-C376-4F5D-941D-080E2F87FBAD}"/>
          </ac:spMkLst>
        </pc:spChg>
        <pc:picChg chg="add mod">
          <ac:chgData name="Joe Lee" userId="b059b14f-a5d2-40ea-a863-29db677be64c" providerId="ADAL" clId="{80C98882-5B8C-4ECF-8363-1B795A576547}" dt="2020-11-09T11:15:07.497" v="3458" actId="1076"/>
          <ac:picMkLst>
            <pc:docMk/>
            <pc:sldMk cId="981628796" sldId="274"/>
            <ac:picMk id="4" creationId="{348B87DB-E0FD-43FB-9456-EAAB4C1CFED2}"/>
          </ac:picMkLst>
        </pc:picChg>
      </pc:sldChg>
      <pc:sldChg chg="modSp add del">
        <pc:chgData name="Joe Lee" userId="b059b14f-a5d2-40ea-a863-29db677be64c" providerId="ADAL" clId="{80C98882-5B8C-4ECF-8363-1B795A576547}" dt="2020-11-09T07:04:44.018" v="3051" actId="2696"/>
        <pc:sldMkLst>
          <pc:docMk/>
          <pc:sldMk cId="3138771431" sldId="275"/>
        </pc:sldMkLst>
        <pc:spChg chg="mod">
          <ac:chgData name="Joe Lee" userId="b059b14f-a5d2-40ea-a863-29db677be64c" providerId="ADAL" clId="{80C98882-5B8C-4ECF-8363-1B795A576547}" dt="2020-11-09T06:59:52.434" v="2935"/>
          <ac:spMkLst>
            <pc:docMk/>
            <pc:sldMk cId="3138771431" sldId="27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4:25.002" v="3018" actId="20577"/>
          <ac:spMkLst>
            <pc:docMk/>
            <pc:sldMk cId="3138771431" sldId="275"/>
            <ac:spMk id="3" creationId="{00E53AF4-0C47-4126-A5F9-A975E17951FC}"/>
          </ac:spMkLst>
        </pc:spChg>
      </pc:sldChg>
      <pc:sldChg chg="modSp add del">
        <pc:chgData name="Joe Lee" userId="b059b14f-a5d2-40ea-a863-29db677be64c" providerId="ADAL" clId="{80C98882-5B8C-4ECF-8363-1B795A576547}" dt="2020-11-09T07:04:56.608" v="3061" actId="2696"/>
        <pc:sldMkLst>
          <pc:docMk/>
          <pc:sldMk cId="3522447961" sldId="276"/>
        </pc:sldMkLst>
        <pc:spChg chg="mod">
          <ac:chgData name="Joe Lee" userId="b059b14f-a5d2-40ea-a863-29db677be64c" providerId="ADAL" clId="{80C98882-5B8C-4ECF-8363-1B795A576547}" dt="2020-11-09T07:00:15.515" v="2956" actId="20577"/>
          <ac:spMkLst>
            <pc:docMk/>
            <pc:sldMk cId="3522447961" sldId="27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0:13.457" v="2948" actId="20577"/>
          <ac:spMkLst>
            <pc:docMk/>
            <pc:sldMk cId="3522447961" sldId="276"/>
            <ac:spMk id="3" creationId="{00E53AF4-0C47-4126-A5F9-A975E17951FC}"/>
          </ac:spMkLst>
        </pc:spChg>
      </pc:sldChg>
      <pc:sldChg chg="addSp delSp modSp add modNotesTx">
        <pc:chgData name="Joe Lee" userId="b059b14f-a5d2-40ea-a863-29db677be64c" providerId="ADAL" clId="{80C98882-5B8C-4ECF-8363-1B795A576547}" dt="2020-11-09T11:45:34.033" v="4472" actId="20577"/>
        <pc:sldMkLst>
          <pc:docMk/>
          <pc:sldMk cId="4264170748" sldId="277"/>
        </pc:sldMkLst>
        <pc:spChg chg="mod">
          <ac:chgData name="Joe Lee" userId="b059b14f-a5d2-40ea-a863-29db677be64c" providerId="ADAL" clId="{80C98882-5B8C-4ECF-8363-1B795A576547}" dt="2020-11-09T11:44:21.115" v="4424" actId="20577"/>
          <ac:spMkLst>
            <pc:docMk/>
            <pc:sldMk cId="4264170748" sldId="277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5:16.907" v="4459" actId="20577"/>
          <ac:spMkLst>
            <pc:docMk/>
            <pc:sldMk cId="4264170748" sldId="277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11:45:19.699" v="4461" actId="1076"/>
          <ac:picMkLst>
            <pc:docMk/>
            <pc:sldMk cId="4264170748" sldId="277"/>
            <ac:picMk id="4" creationId="{4BECD1C5-0B9B-436D-8107-A4E788A4E8E4}"/>
          </ac:picMkLst>
        </pc:picChg>
        <pc:picChg chg="add del mod modCrop">
          <ac:chgData name="Joe Lee" userId="b059b14f-a5d2-40ea-a863-29db677be64c" providerId="ADAL" clId="{80C98882-5B8C-4ECF-8363-1B795A576547}" dt="2020-11-09T11:44:04.872" v="4396" actId="478"/>
          <ac:picMkLst>
            <pc:docMk/>
            <pc:sldMk cId="4264170748" sldId="277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1:22:29.013" v="3787" actId="1076"/>
        <pc:sldMkLst>
          <pc:docMk/>
          <pc:sldMk cId="1831569741" sldId="278"/>
        </pc:sldMkLst>
        <pc:spChg chg="mod">
          <ac:chgData name="Joe Lee" userId="b059b14f-a5d2-40ea-a863-29db677be64c" providerId="ADAL" clId="{80C98882-5B8C-4ECF-8363-1B795A576547}" dt="2020-11-09T07:06:10.700" v="3089" actId="20577"/>
          <ac:spMkLst>
            <pc:docMk/>
            <pc:sldMk cId="1831569741" sldId="27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2:26.084" v="3785" actId="20577"/>
          <ac:spMkLst>
            <pc:docMk/>
            <pc:sldMk cId="1831569741" sldId="278"/>
            <ac:spMk id="3" creationId="{00E53AF4-0C47-4126-A5F9-A975E17951FC}"/>
          </ac:spMkLst>
        </pc:spChg>
        <pc:picChg chg="add del mod">
          <ac:chgData name="Joe Lee" userId="b059b14f-a5d2-40ea-a863-29db677be64c" providerId="ADAL" clId="{80C98882-5B8C-4ECF-8363-1B795A576547}" dt="2020-11-09T11:17:51.823" v="3550" actId="478"/>
          <ac:picMkLst>
            <pc:docMk/>
            <pc:sldMk cId="1831569741" sldId="278"/>
            <ac:picMk id="4" creationId="{48EB9410-4EAF-49C9-AB06-F159E7216283}"/>
          </ac:picMkLst>
        </pc:picChg>
        <pc:picChg chg="add del mod">
          <ac:chgData name="Joe Lee" userId="b059b14f-a5d2-40ea-a863-29db677be64c" providerId="ADAL" clId="{80C98882-5B8C-4ECF-8363-1B795A576547}" dt="2020-11-09T11:17:50.878" v="3549" actId="478"/>
          <ac:picMkLst>
            <pc:docMk/>
            <pc:sldMk cId="1831569741" sldId="278"/>
            <ac:picMk id="5" creationId="{523B45C6-0121-481B-A99A-52BE639A1C59}"/>
          </ac:picMkLst>
        </pc:picChg>
        <pc:picChg chg="add mod">
          <ac:chgData name="Joe Lee" userId="b059b14f-a5d2-40ea-a863-29db677be64c" providerId="ADAL" clId="{80C98882-5B8C-4ECF-8363-1B795A576547}" dt="2020-11-09T11:22:29.013" v="3787" actId="1076"/>
          <ac:picMkLst>
            <pc:docMk/>
            <pc:sldMk cId="1831569741" sldId="278"/>
            <ac:picMk id="6" creationId="{0A35AC9C-24C4-4F53-A573-7E9235DC297E}"/>
          </ac:picMkLst>
        </pc:picChg>
      </pc:sldChg>
      <pc:sldChg chg="modSp add">
        <pc:chgData name="Joe Lee" userId="b059b14f-a5d2-40ea-a863-29db677be64c" providerId="ADAL" clId="{80C98882-5B8C-4ECF-8363-1B795A576547}" dt="2020-11-09T11:16:38.900" v="3543" actId="20577"/>
        <pc:sldMkLst>
          <pc:docMk/>
          <pc:sldMk cId="2277934821" sldId="279"/>
        </pc:sldMkLst>
        <pc:spChg chg="mod">
          <ac:chgData name="Joe Lee" userId="b059b14f-a5d2-40ea-a863-29db677be64c" providerId="ADAL" clId="{80C98882-5B8C-4ECF-8363-1B795A576547}" dt="2020-11-09T08:13:58.757" v="3126" actId="20577"/>
          <ac:spMkLst>
            <pc:docMk/>
            <pc:sldMk cId="2277934821" sldId="27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6:38.900" v="3543" actId="20577"/>
          <ac:spMkLst>
            <pc:docMk/>
            <pc:sldMk cId="2277934821" sldId="279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08:42:18.345" v="3216"/>
        <pc:sldMkLst>
          <pc:docMk/>
          <pc:sldMk cId="401667450" sldId="280"/>
        </pc:sldMkLst>
        <pc:spChg chg="mod">
          <ac:chgData name="Joe Lee" userId="b059b14f-a5d2-40ea-a863-29db677be64c" providerId="ADAL" clId="{80C98882-5B8C-4ECF-8363-1B795A576547}" dt="2020-11-09T08:42:18.345" v="3216"/>
          <ac:spMkLst>
            <pc:docMk/>
            <pc:sldMk cId="401667450" sldId="280"/>
            <ac:spMk id="2" creationId="{890A1416-9619-447E-8523-67EE4513C296}"/>
          </ac:spMkLst>
        </pc:spChg>
      </pc:sldChg>
      <pc:sldChg chg="add del">
        <pc:chgData name="Joe Lee" userId="b059b14f-a5d2-40ea-a863-29db677be64c" providerId="ADAL" clId="{80C98882-5B8C-4ECF-8363-1B795A576547}" dt="2020-11-09T11:17:42.319" v="3545" actId="2696"/>
        <pc:sldMkLst>
          <pc:docMk/>
          <pc:sldMk cId="2556314496" sldId="281"/>
        </pc:sldMkLst>
      </pc:sldChg>
      <pc:sldChg chg="delSp modSp add modNotesTx">
        <pc:chgData name="Joe Lee" userId="b059b14f-a5d2-40ea-a863-29db677be64c" providerId="ADAL" clId="{80C98882-5B8C-4ECF-8363-1B795A576547}" dt="2020-11-09T11:24:22.233" v="4032" actId="20577"/>
        <pc:sldMkLst>
          <pc:docMk/>
          <pc:sldMk cId="4283749888" sldId="282"/>
        </pc:sldMkLst>
        <pc:spChg chg="mod">
          <ac:chgData name="Joe Lee" userId="b059b14f-a5d2-40ea-a863-29db677be64c" providerId="ADAL" clId="{80C98882-5B8C-4ECF-8363-1B795A576547}" dt="2020-11-09T11:22:42.589" v="3791" actId="20577"/>
          <ac:spMkLst>
            <pc:docMk/>
            <pc:sldMk cId="4283749888" sldId="282"/>
            <ac:spMk id="3" creationId="{00E53AF4-0C47-4126-A5F9-A975E17951FC}"/>
          </ac:spMkLst>
        </pc:spChg>
        <pc:picChg chg="mod">
          <ac:chgData name="Joe Lee" userId="b059b14f-a5d2-40ea-a863-29db677be64c" providerId="ADAL" clId="{80C98882-5B8C-4ECF-8363-1B795A576547}" dt="2020-11-09T11:22:44.848" v="3792" actId="1076"/>
          <ac:picMkLst>
            <pc:docMk/>
            <pc:sldMk cId="4283749888" sldId="282"/>
            <ac:picMk id="4" creationId="{48EB9410-4EAF-49C9-AB06-F159E7216283}"/>
          </ac:picMkLst>
        </pc:picChg>
        <pc:picChg chg="del mod">
          <ac:chgData name="Joe Lee" userId="b059b14f-a5d2-40ea-a863-29db677be64c" providerId="ADAL" clId="{80C98882-5B8C-4ECF-8363-1B795A576547}" dt="2020-11-09T11:22:39.395" v="3789" actId="478"/>
          <ac:picMkLst>
            <pc:docMk/>
            <pc:sldMk cId="4283749888" sldId="282"/>
            <ac:picMk id="5" creationId="{523B45C6-0121-481B-A99A-52BE639A1C59}"/>
          </ac:picMkLst>
        </pc:picChg>
      </pc:sldChg>
      <pc:sldChg chg="add del">
        <pc:chgData name="Joe Lee" userId="b059b14f-a5d2-40ea-a863-29db677be64c" providerId="ADAL" clId="{80C98882-5B8C-4ECF-8363-1B795A576547}" dt="2020-11-09T11:20:08.329" v="3678" actId="2696"/>
        <pc:sldMkLst>
          <pc:docMk/>
          <pc:sldMk cId="1326670760" sldId="283"/>
        </pc:sldMkLst>
      </pc:sldChg>
      <pc:sldChg chg="delSp modSp add modNotesTx">
        <pc:chgData name="Joe Lee" userId="b059b14f-a5d2-40ea-a863-29db677be64c" providerId="ADAL" clId="{80C98882-5B8C-4ECF-8363-1B795A576547}" dt="2020-11-09T11:25:04.835" v="4152" actId="20577"/>
        <pc:sldMkLst>
          <pc:docMk/>
          <pc:sldMk cId="1361413108" sldId="283"/>
        </pc:sldMkLst>
        <pc:spChg chg="mod">
          <ac:chgData name="Joe Lee" userId="b059b14f-a5d2-40ea-a863-29db677be64c" providerId="ADAL" clId="{80C98882-5B8C-4ECF-8363-1B795A576547}" dt="2020-11-09T11:24:27.800" v="4034" actId="20577"/>
          <ac:spMkLst>
            <pc:docMk/>
            <pc:sldMk cId="1361413108" sldId="283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24:26.500" v="4033" actId="478"/>
          <ac:picMkLst>
            <pc:docMk/>
            <pc:sldMk cId="1361413108" sldId="283"/>
            <ac:picMk id="4" creationId="{48EB9410-4EAF-49C9-AB06-F159E7216283}"/>
          </ac:picMkLst>
        </pc:picChg>
        <pc:picChg chg="mod">
          <ac:chgData name="Joe Lee" userId="b059b14f-a5d2-40ea-a863-29db677be64c" providerId="ADAL" clId="{80C98882-5B8C-4ECF-8363-1B795A576547}" dt="2020-11-09T11:24:31.395" v="4037" actId="1076"/>
          <ac:picMkLst>
            <pc:docMk/>
            <pc:sldMk cId="1361413108" sldId="283"/>
            <ac:picMk id="5" creationId="{523B45C6-0121-481B-A99A-52BE639A1C59}"/>
          </ac:picMkLst>
        </pc:picChg>
      </pc:sldChg>
      <pc:sldChg chg="modSp add modNotesTx">
        <pc:chgData name="Joe Lee" userId="b059b14f-a5d2-40ea-a863-29db677be64c" providerId="ADAL" clId="{80C98882-5B8C-4ECF-8363-1B795A576547}" dt="2020-11-09T11:28:00.734" v="4357" actId="20577"/>
        <pc:sldMkLst>
          <pc:docMk/>
          <pc:sldMk cId="3241943388" sldId="284"/>
        </pc:sldMkLst>
        <pc:spChg chg="mod">
          <ac:chgData name="Joe Lee" userId="b059b14f-a5d2-40ea-a863-29db677be64c" providerId="ADAL" clId="{80C98882-5B8C-4ECF-8363-1B795A576547}" dt="2020-11-09T11:25:42.816" v="4158" actId="20577"/>
          <ac:spMkLst>
            <pc:docMk/>
            <pc:sldMk cId="3241943388" sldId="28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7:28.068" v="4240" actId="20577"/>
          <ac:spMkLst>
            <pc:docMk/>
            <pc:sldMk cId="3241943388" sldId="284"/>
            <ac:spMk id="3" creationId="{00E53AF4-0C47-4126-A5F9-A975E17951FC}"/>
          </ac:spMkLst>
        </pc:spChg>
      </pc:sldChg>
      <pc:sldChg chg="modSp add modNotesTx">
        <pc:chgData name="Joe Lee" userId="b059b14f-a5d2-40ea-a863-29db677be64c" providerId="ADAL" clId="{80C98882-5B8C-4ECF-8363-1B795A576547}" dt="2020-11-09T11:42:55.520" v="4392" actId="20577"/>
        <pc:sldMkLst>
          <pc:docMk/>
          <pc:sldMk cId="3468455602" sldId="285"/>
        </pc:sldMkLst>
        <pc:spChg chg="mod">
          <ac:chgData name="Joe Lee" userId="b059b14f-a5d2-40ea-a863-29db677be64c" providerId="ADAL" clId="{80C98882-5B8C-4ECF-8363-1B795A576547}" dt="2020-11-09T11:42:55.520" v="4392" actId="20577"/>
          <ac:spMkLst>
            <pc:docMk/>
            <pc:sldMk cId="3468455602" sldId="28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2:38.219" v="4383" actId="20577"/>
          <ac:spMkLst>
            <pc:docMk/>
            <pc:sldMk cId="3468455602" sldId="285"/>
            <ac:spMk id="3" creationId="{00E53AF4-0C47-4126-A5F9-A975E17951FC}"/>
          </ac:spMkLst>
        </pc:spChg>
      </pc:sldChg>
      <pc:sldChg chg="delSp modSp add modNotesTx">
        <pc:chgData name="Joe Lee" userId="b059b14f-a5d2-40ea-a863-29db677be64c" providerId="ADAL" clId="{80C98882-5B8C-4ECF-8363-1B795A576547}" dt="2020-11-09T11:45:23.389" v="4462" actId="1076"/>
        <pc:sldMkLst>
          <pc:docMk/>
          <pc:sldMk cId="619156981" sldId="286"/>
        </pc:sldMkLst>
        <pc:spChg chg="mod">
          <ac:chgData name="Joe Lee" userId="b059b14f-a5d2-40ea-a863-29db677be64c" providerId="ADAL" clId="{80C98882-5B8C-4ECF-8363-1B795A576547}" dt="2020-11-09T11:44:26.067" v="4438" actId="20577"/>
          <ac:spMkLst>
            <pc:docMk/>
            <pc:sldMk cId="619156981" sldId="28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4:33.091" v="4439" actId="20577"/>
          <ac:spMkLst>
            <pc:docMk/>
            <pc:sldMk cId="619156981" sldId="286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44:00.681" v="4394" actId="478"/>
          <ac:picMkLst>
            <pc:docMk/>
            <pc:sldMk cId="619156981" sldId="286"/>
            <ac:picMk id="4" creationId="{4BECD1C5-0B9B-436D-8107-A4E788A4E8E4}"/>
          </ac:picMkLst>
        </pc:picChg>
        <pc:picChg chg="mod">
          <ac:chgData name="Joe Lee" userId="b059b14f-a5d2-40ea-a863-29db677be64c" providerId="ADAL" clId="{80C98882-5B8C-4ECF-8363-1B795A576547}" dt="2020-11-09T11:45:23.389" v="4462" actId="1076"/>
          <ac:picMkLst>
            <pc:docMk/>
            <pc:sldMk cId="619156981" sldId="286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0.876" v="5599" actId="478"/>
        <pc:sldMkLst>
          <pc:docMk/>
          <pc:sldMk cId="3919974786" sldId="287"/>
        </pc:sldMkLst>
        <pc:spChg chg="del mod">
          <ac:chgData name="Joe Lee" userId="b059b14f-a5d2-40ea-a863-29db677be64c" providerId="ADAL" clId="{80C98882-5B8C-4ECF-8363-1B795A576547}" dt="2020-11-09T11:53:21.452" v="4501"/>
          <ac:spMkLst>
            <pc:docMk/>
            <pc:sldMk cId="3919974786" sldId="287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6:00.876" v="5599" actId="478"/>
          <ac:spMkLst>
            <pc:docMk/>
            <pc:sldMk cId="3919974786" sldId="287"/>
            <ac:spMk id="6" creationId="{93A74A95-9639-4830-956B-478BCEB928B0}"/>
          </ac:spMkLst>
        </pc:spChg>
        <pc:picChg chg="add del mod">
          <ac:chgData name="Joe Lee" userId="b059b14f-a5d2-40ea-a863-29db677be64c" providerId="ADAL" clId="{80C98882-5B8C-4ECF-8363-1B795A576547}" dt="2020-11-09T12:16:00.876" v="5599" actId="478"/>
          <ac:picMkLst>
            <pc:docMk/>
            <pc:sldMk cId="3919974786" sldId="287"/>
            <ac:picMk id="4" creationId="{501EF1A7-3AAB-49F1-8A7C-30CF6C9A49EC}"/>
          </ac:picMkLst>
        </pc:picChg>
      </pc:sldChg>
      <pc:sldChg chg="modSp add ord modTransition modNotesTx">
        <pc:chgData name="Joe Lee" userId="b059b14f-a5d2-40ea-a863-29db677be64c" providerId="ADAL" clId="{80C98882-5B8C-4ECF-8363-1B795A576547}" dt="2020-11-09T12:16:39.298" v="5601"/>
        <pc:sldMkLst>
          <pc:docMk/>
          <pc:sldMk cId="3117612742" sldId="288"/>
        </pc:sldMkLst>
        <pc:spChg chg="mod">
          <ac:chgData name="Joe Lee" userId="b059b14f-a5d2-40ea-a863-29db677be64c" providerId="ADAL" clId="{80C98882-5B8C-4ECF-8363-1B795A576547}" dt="2020-11-09T12:04:26.271" v="5114" actId="20577"/>
          <ac:spMkLst>
            <pc:docMk/>
            <pc:sldMk cId="3117612742" sldId="288"/>
            <ac:spMk id="3" creationId="{7B3A624F-0893-4B98-8214-E762901CF4A2}"/>
          </ac:spMkLst>
        </pc:spChg>
      </pc:sldChg>
      <pc:sldChg chg="modSp add del">
        <pc:chgData name="Joe Lee" userId="b059b14f-a5d2-40ea-a863-29db677be64c" providerId="ADAL" clId="{80C98882-5B8C-4ECF-8363-1B795A576547}" dt="2020-11-09T12:11:01.621" v="5370" actId="2696"/>
        <pc:sldMkLst>
          <pc:docMk/>
          <pc:sldMk cId="2265115982" sldId="289"/>
        </pc:sldMkLst>
        <pc:spChg chg="mod">
          <ac:chgData name="Joe Lee" userId="b059b14f-a5d2-40ea-a863-29db677be64c" providerId="ADAL" clId="{80C98882-5B8C-4ECF-8363-1B795A576547}" dt="2020-11-09T12:07:42.588" v="5249" actId="20577"/>
          <ac:spMkLst>
            <pc:docMk/>
            <pc:sldMk cId="2265115982" sldId="289"/>
            <ac:spMk id="3" creationId="{7B3A624F-0893-4B98-8214-E762901CF4A2}"/>
          </ac:spMkLst>
        </pc:spChg>
      </pc:sldChg>
      <pc:sldChg chg="modSp add modTransition">
        <pc:chgData name="Joe Lee" userId="b059b14f-a5d2-40ea-a863-29db677be64c" providerId="ADAL" clId="{80C98882-5B8C-4ECF-8363-1B795A576547}" dt="2020-11-09T12:10:05.717" v="5362"/>
        <pc:sldMkLst>
          <pc:docMk/>
          <pc:sldMk cId="3550919248" sldId="290"/>
        </pc:sldMkLst>
        <pc:spChg chg="mod">
          <ac:chgData name="Joe Lee" userId="b059b14f-a5d2-40ea-a863-29db677be64c" providerId="ADAL" clId="{80C98882-5B8C-4ECF-8363-1B795A576547}" dt="2020-11-09T12:10:05.717" v="5362"/>
          <ac:spMkLst>
            <pc:docMk/>
            <pc:sldMk cId="3550919248" sldId="290"/>
            <ac:spMk id="3" creationId="{7B3A624F-0893-4B98-8214-E762901CF4A2}"/>
          </ac:spMkLst>
        </pc:spChg>
      </pc:sldChg>
      <pc:sldChg chg="modSp add">
        <pc:chgData name="Joe Lee" userId="b059b14f-a5d2-40ea-a863-29db677be64c" providerId="ADAL" clId="{80C98882-5B8C-4ECF-8363-1B795A576547}" dt="2020-11-09T12:14:46.917" v="5585" actId="27636"/>
        <pc:sldMkLst>
          <pc:docMk/>
          <pc:sldMk cId="1172106843" sldId="291"/>
        </pc:sldMkLst>
        <pc:spChg chg="mod">
          <ac:chgData name="Joe Lee" userId="b059b14f-a5d2-40ea-a863-29db677be64c" providerId="ADAL" clId="{80C98882-5B8C-4ECF-8363-1B795A576547}" dt="2020-11-09T12:14:46.917" v="5585" actId="27636"/>
          <ac:spMkLst>
            <pc:docMk/>
            <pc:sldMk cId="1172106843" sldId="291"/>
            <ac:spMk id="3" creationId="{7B3A624F-0893-4B98-8214-E762901CF4A2}"/>
          </ac:spMkLst>
        </pc:spChg>
      </pc:sldChg>
      <pc:sldChg chg="modSp add ord">
        <pc:chgData name="Joe Lee" userId="b059b14f-a5d2-40ea-a863-29db677be64c" providerId="ADAL" clId="{80C98882-5B8C-4ECF-8363-1B795A576547}" dt="2020-11-09T12:14:42.740" v="5583"/>
        <pc:sldMkLst>
          <pc:docMk/>
          <pc:sldMk cId="2239053170" sldId="292"/>
        </pc:sldMkLst>
        <pc:spChg chg="mod">
          <ac:chgData name="Joe Lee" userId="b059b14f-a5d2-40ea-a863-29db677be64c" providerId="ADAL" clId="{80C98882-5B8C-4ECF-8363-1B795A576547}" dt="2020-11-09T12:14:36.653" v="5582" actId="27636"/>
          <ac:spMkLst>
            <pc:docMk/>
            <pc:sldMk cId="2239053170" sldId="292"/>
            <ac:spMk id="3" creationId="{7B3A624F-0893-4B98-8214-E762901CF4A2}"/>
          </ac:spMkLst>
        </pc:spChg>
      </pc:sldChg>
      <pc:sldChg chg="add del">
        <pc:chgData name="Joe Lee" userId="b059b14f-a5d2-40ea-a863-29db677be64c" providerId="ADAL" clId="{80C98882-5B8C-4ECF-8363-1B795A576547}" dt="2020-11-09T12:10:13.355" v="5366"/>
        <pc:sldMkLst>
          <pc:docMk/>
          <pc:sldMk cId="3825855393" sldId="292"/>
        </pc:sldMkLst>
      </pc:sldChg>
      <pc:sldChg chg="addSp delSp modSp add">
        <pc:chgData name="Joe Lee" userId="b059b14f-a5d2-40ea-a863-29db677be64c" providerId="ADAL" clId="{80C98882-5B8C-4ECF-8363-1B795A576547}" dt="2020-11-09T12:15:32.388" v="5590"/>
        <pc:sldMkLst>
          <pc:docMk/>
          <pc:sldMk cId="1614250001" sldId="293"/>
        </pc:sldMkLst>
        <pc:spChg chg="del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6" creationId="{30FBF0E2-396A-4BBE-A5AC-983B619DB9FC}"/>
          </ac:spMkLst>
        </pc:spChg>
        <pc:picChg chg="add del">
          <ac:chgData name="Joe Lee" userId="b059b14f-a5d2-40ea-a863-29db677be64c" providerId="ADAL" clId="{80C98882-5B8C-4ECF-8363-1B795A576547}" dt="2020-11-09T12:15:29.820" v="5588"/>
          <ac:picMkLst>
            <pc:docMk/>
            <pc:sldMk cId="1614250001" sldId="293"/>
            <ac:picMk id="4" creationId="{28200B78-E8EC-4A64-9D4C-DB5CEE243696}"/>
          </ac:picMkLst>
        </pc:picChg>
        <pc:picChg chg="add">
          <ac:chgData name="Joe Lee" userId="b059b14f-a5d2-40ea-a863-29db677be64c" providerId="ADAL" clId="{80C98882-5B8C-4ECF-8363-1B795A576547}" dt="2020-11-09T12:15:32.388" v="5590"/>
          <ac:picMkLst>
            <pc:docMk/>
            <pc:sldMk cId="1614250001" sldId="293"/>
            <ac:picMk id="7" creationId="{D42AE71E-F9A7-4BB1-A2C0-FE888CEA5267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5.173" v="5600" actId="478"/>
        <pc:sldMkLst>
          <pc:docMk/>
          <pc:sldMk cId="2630699926" sldId="294"/>
        </pc:sldMkLst>
        <pc:spChg chg="del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2" creationId="{890A1416-9619-447E-8523-67EE4513C296}"/>
          </ac:spMkLst>
        </pc:spChg>
        <pc:spChg chg="add mod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5" creationId="{CC3F8AC5-8C49-4CEC-BA38-452F4B2A9920}"/>
          </ac:spMkLst>
        </pc:spChg>
      </pc:sldChg>
      <pc:sldChg chg="modSp add">
        <pc:chgData name="Joe Lee" userId="b059b14f-a5d2-40ea-a863-29db677be64c" providerId="ADAL" clId="{80C98882-5B8C-4ECF-8363-1B795A576547}" dt="2020-11-09T12:18:03.483" v="5642" actId="20577"/>
        <pc:sldMkLst>
          <pc:docMk/>
          <pc:sldMk cId="4175907433" sldId="295"/>
        </pc:sldMkLst>
        <pc:spChg chg="mod">
          <ac:chgData name="Joe Lee" userId="b059b14f-a5d2-40ea-a863-29db677be64c" providerId="ADAL" clId="{80C98882-5B8C-4ECF-8363-1B795A576547}" dt="2020-11-09T12:18:03.483" v="5642" actId="20577"/>
          <ac:spMkLst>
            <pc:docMk/>
            <pc:sldMk cId="4175907433" sldId="295"/>
            <ac:spMk id="3" creationId="{7B3A624F-0893-4B98-8214-E762901CF4A2}"/>
          </ac:spMkLst>
        </pc:spChg>
      </pc:sldChg>
    </pc:docChg>
  </pc:docChgLst>
  <pc:docChgLst>
    <pc:chgData name="Joe Lee" userId="b059b14f-a5d2-40ea-a863-29db677be64c" providerId="ADAL" clId="{0DE43853-CD2B-4549-B320-657A3CACED04}"/>
    <pc:docChg chg="modSld">
      <pc:chgData name="Joe Lee" userId="b059b14f-a5d2-40ea-a863-29db677be64c" providerId="ADAL" clId="{0DE43853-CD2B-4549-B320-657A3CACED04}" dt="2020-10-15T02:47:07.264" v="45" actId="20577"/>
      <pc:docMkLst>
        <pc:docMk/>
      </pc:docMkLst>
    </pc:docChg>
  </pc:docChgLst>
  <pc:docChgLst>
    <pc:chgData name="Joe Lee" userId="b059b14f-a5d2-40ea-a863-29db677be64c" providerId="ADAL" clId="{5872927E-070A-459E-B825-032CEB7129BC}"/>
    <pc:docChg chg="modSld">
      <pc:chgData name="Joe Lee" userId="b059b14f-a5d2-40ea-a863-29db677be64c" providerId="ADAL" clId="{5872927E-070A-459E-B825-032CEB7129BC}" dt="2020-10-15T06:43:12.658" v="26"/>
      <pc:docMkLst>
        <pc:docMk/>
      </pc:docMkLst>
    </pc:docChg>
  </pc:docChgLst>
  <pc:docChgLst>
    <pc:chgData name="Joe Lee" userId="b059b14f-a5d2-40ea-a863-29db677be64c" providerId="ADAL" clId="{00940135-14D2-4857-8363-8B43356D6D9F}"/>
    <pc:docChg chg="custSel delSld modSld">
      <pc:chgData name="Joe Lee" userId="b059b14f-a5d2-40ea-a863-29db677be64c" providerId="ADAL" clId="{00940135-14D2-4857-8363-8B43356D6D9F}" dt="2020-11-10T16:04:25.915" v="66" actId="20577"/>
      <pc:docMkLst>
        <pc:docMk/>
      </pc:docMkLst>
      <pc:sldChg chg="modSp">
        <pc:chgData name="Joe Lee" userId="b059b14f-a5d2-40ea-a863-29db677be64c" providerId="ADAL" clId="{00940135-14D2-4857-8363-8B43356D6D9F}" dt="2020-11-10T16:03:54.863" v="16" actId="27636"/>
        <pc:sldMkLst>
          <pc:docMk/>
          <pc:sldMk cId="1100138345" sldId="269"/>
        </pc:sldMkLst>
        <pc:spChg chg="mod">
          <ac:chgData name="Joe Lee" userId="b059b14f-a5d2-40ea-a863-29db677be64c" providerId="ADAL" clId="{00940135-14D2-4857-8363-8B43356D6D9F}" dt="2020-11-10T16:03:54.863" v="16" actId="27636"/>
          <ac:spMkLst>
            <pc:docMk/>
            <pc:sldMk cId="1100138345" sldId="269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00940135-14D2-4857-8363-8B43356D6D9F}" dt="2020-11-10T16:03:42.287" v="0" actId="2696"/>
        <pc:sldMkLst>
          <pc:docMk/>
          <pc:sldMk cId="2099667737" sldId="271"/>
        </pc:sldMkLst>
      </pc:sldChg>
      <pc:sldChg chg="modSp modNotesTx">
        <pc:chgData name="Joe Lee" userId="b059b14f-a5d2-40ea-a863-29db677be64c" providerId="ADAL" clId="{00940135-14D2-4857-8363-8B43356D6D9F}" dt="2020-11-10T16:04:25.915" v="66" actId="20577"/>
        <pc:sldMkLst>
          <pc:docMk/>
          <pc:sldMk cId="4217374115" sldId="272"/>
        </pc:sldMkLst>
        <pc:spChg chg="mod">
          <ac:chgData name="Joe Lee" userId="b059b14f-a5d2-40ea-a863-29db677be64c" providerId="ADAL" clId="{00940135-14D2-4857-8363-8B43356D6D9F}" dt="2020-11-10T16:04:25.915" v="66" actId="20577"/>
          <ac:spMkLst>
            <pc:docMk/>
            <pc:sldMk cId="4217374115" sldId="272"/>
            <ac:spMk id="3" creationId="{00E53AF4-0C47-4126-A5F9-A975E17951FC}"/>
          </ac:spMkLst>
        </pc:spChg>
      </pc:sldChg>
      <pc:sldChg chg="modNotesTx">
        <pc:chgData name="Joe Lee" userId="b059b14f-a5d2-40ea-a863-29db677be64c" providerId="ADAL" clId="{00940135-14D2-4857-8363-8B43356D6D9F}" dt="2020-11-10T16:04:03.021" v="63" actId="20577"/>
        <pc:sldMkLst>
          <pc:docMk/>
          <pc:sldMk cId="58965472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时间关系只抽取了部分重点，提醒学生要自己认真复习全部内容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3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4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0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RISC</a:t>
            </a:r>
            <a:r>
              <a:rPr lang="zh-CN" altLang="en-US" dirty="0"/>
              <a:t>和</a:t>
            </a:r>
            <a:r>
              <a:rPr lang="en-US" altLang="zh-CN" dirty="0"/>
              <a:t>CISC</a:t>
            </a:r>
            <a:r>
              <a:rPr lang="zh-CN" altLang="en-US" dirty="0"/>
              <a:t>的细节比较多，提醒学生注意一下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40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0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13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2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10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6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56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38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35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82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4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</a:p>
          <a:p>
            <a:pPr marL="228600" indent="-228600">
              <a:buAutoNum type="alphaUcPeriod"/>
            </a:pPr>
            <a:r>
              <a:rPr lang="zh-CN" altLang="en-US" dirty="0"/>
              <a:t>直写逻辑更简单，不需要</a:t>
            </a:r>
            <a:r>
              <a:rPr lang="en-US" altLang="zh-CN" dirty="0"/>
              <a:t>dirty bit</a:t>
            </a:r>
          </a:p>
          <a:p>
            <a:pPr marL="228600" indent="-228600">
              <a:buAutoNum type="alphaUcPeriod"/>
            </a:pPr>
            <a:r>
              <a:rPr lang="zh-CN" altLang="en-US" dirty="0"/>
              <a:t>不一定</a:t>
            </a:r>
            <a:endParaRPr lang="en-US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不一定</a:t>
            </a:r>
            <a:endParaRPr lang="en-US" altLang="zh-CN" dirty="0"/>
          </a:p>
          <a:p>
            <a:pPr marL="228600" indent="-228600">
              <a:buAutoNum type="alphaU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7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</a:p>
          <a:p>
            <a:pPr marL="228600" indent="-228600">
              <a:buAutoNum type="alphaUcPeriod"/>
            </a:pPr>
            <a:r>
              <a:rPr lang="zh-CN" altLang="en-US" dirty="0"/>
              <a:t>不一定</a:t>
            </a:r>
            <a:endParaRPr lang="en-US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不一定</a:t>
            </a:r>
            <a:endParaRPr lang="en-US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命中时，直接映射高速缓存只有一行，不需要查找所以更快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9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只准备后三类题各一道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37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只准备后三类题各一道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16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只准备后三类题各一道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73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69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3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2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4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6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9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4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5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1000">
              <a:schemeClr val="accent1">
                <a:lumMod val="20000"/>
              </a:schemeClr>
            </a:gs>
            <a:gs pos="100000">
              <a:schemeClr val="accent1">
                <a:lumMod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6979"/>
            <a:ext cx="9692640" cy="1325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Midterm Review – </a:t>
            </a:r>
            <a:r>
              <a:rPr lang="zh-CN" altLang="en-US" dirty="0"/>
              <a:t>选择题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12" y="1271240"/>
            <a:ext cx="10227899" cy="51964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机器的大小端存储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二进制表示</a:t>
            </a:r>
            <a:r>
              <a:rPr lang="en-US" altLang="zh-CN" sz="2400" dirty="0"/>
              <a:t>-</a:t>
            </a:r>
            <a:r>
              <a:rPr lang="zh-CN" altLang="en-US" sz="2400" dirty="0"/>
              <a:t>整数与浮点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汇编指令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Union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Struct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RISC &amp; CISC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流水线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吞吐率和延迟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数据冒险和控制冒险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编译器优化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存储器分类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200" dirty="0"/>
              <a:t>Cache</a:t>
            </a:r>
          </a:p>
          <a:p>
            <a:pPr>
              <a:lnSpc>
                <a:spcPct val="120000"/>
              </a:lnSpc>
            </a:pPr>
            <a:endParaRPr lang="en-US" altLang="zh-CN" sz="800" dirty="0"/>
          </a:p>
          <a:p>
            <a:pPr lvl="1">
              <a:lnSpc>
                <a:spcPct val="120000"/>
              </a:lnSpc>
            </a:pPr>
            <a:endParaRPr lang="en-US" altLang="zh-CN" sz="22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684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Union &amp; Struct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831937-9888-402E-929D-7E117A46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61" y="2341670"/>
            <a:ext cx="8700275" cy="22050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6B4F76-8A51-4FA2-B23B-45DAF09B9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46"/>
          <a:stretch/>
        </p:blipFill>
        <p:spPr>
          <a:xfrm>
            <a:off x="2209721" y="4561942"/>
            <a:ext cx="8700275" cy="5715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5" y="1839951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2013.6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494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128289"/>
            <a:ext cx="9692640" cy="1325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Union &amp; </a:t>
            </a:r>
            <a:r>
              <a:rPr lang="en-US" altLang="zh-CN" dirty="0" err="1"/>
              <a:t>Struct</a:t>
            </a:r>
            <a:r>
              <a:rPr lang="en-US" altLang="zh-CN" dirty="0"/>
              <a:t>&amp;</a:t>
            </a:r>
            <a:r>
              <a:rPr lang="zh-CN" altLang="en-US" dirty="0"/>
              <a:t>指针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8178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2014.6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1" y="1106669"/>
            <a:ext cx="5725283" cy="355021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41297" y="4383417"/>
            <a:ext cx="12749513" cy="247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80"/>
              </a:lnSpc>
            </a:pPr>
            <a:r>
              <a:rPr lang="zh-CN" altLang="en-US" sz="2200" dirty="0"/>
              <a:t>答案</a:t>
            </a:r>
            <a:r>
              <a:rPr lang="en-US" altLang="zh-CN" sz="2200" dirty="0"/>
              <a:t>:B</a:t>
            </a:r>
          </a:p>
          <a:p>
            <a:pPr>
              <a:lnSpc>
                <a:spcPts val="2280"/>
              </a:lnSpc>
            </a:pPr>
            <a:r>
              <a:rPr lang="en-US" altLang="zh-CN" sz="2200" dirty="0"/>
              <a:t>A.</a:t>
            </a:r>
            <a:r>
              <a:rPr lang="zh-CN" altLang="en-US" sz="2200" dirty="0"/>
              <a:t>在</a:t>
            </a:r>
            <a:r>
              <a:rPr lang="en-US" altLang="zh-CN" sz="2200" dirty="0"/>
              <a:t>x86-64</a:t>
            </a:r>
            <a:r>
              <a:rPr lang="zh-CN" altLang="en-US" sz="2200" dirty="0"/>
              <a:t>下，要按照对齐规则对齐。</a:t>
            </a:r>
            <a:r>
              <a:rPr lang="en-US" altLang="zh-CN" sz="2200" dirty="0"/>
              <a:t>union u</a:t>
            </a:r>
            <a:r>
              <a:rPr lang="zh-CN" altLang="en-US" sz="2200" dirty="0"/>
              <a:t>中由</a:t>
            </a:r>
            <a:r>
              <a:rPr lang="en-US" altLang="zh-CN" sz="2200" dirty="0"/>
              <a:t>double</a:t>
            </a:r>
            <a:r>
              <a:rPr lang="zh-CN" altLang="en-US" sz="2200" dirty="0"/>
              <a:t>变量，因此</a:t>
            </a:r>
            <a:r>
              <a:rPr lang="en-US" altLang="zh-CN" sz="2200" dirty="0" err="1"/>
              <a:t>struct</a:t>
            </a:r>
            <a:r>
              <a:rPr lang="zh-CN" altLang="en-US" sz="2200" dirty="0"/>
              <a:t>的大小会是</a:t>
            </a:r>
            <a:r>
              <a:rPr lang="en-US" altLang="zh-CN" sz="2200" dirty="0"/>
              <a:t>24</a:t>
            </a:r>
            <a:r>
              <a:rPr lang="zh-CN" altLang="en-US" sz="2200" dirty="0"/>
              <a:t>字节</a:t>
            </a:r>
            <a:endParaRPr lang="en-US" altLang="zh-CN" sz="2200" dirty="0"/>
          </a:p>
          <a:p>
            <a:pPr>
              <a:lnSpc>
                <a:spcPts val="2280"/>
              </a:lnSpc>
            </a:pPr>
            <a:r>
              <a:rPr lang="en-US" altLang="zh-CN" sz="2200" dirty="0"/>
              <a:t>B.&amp;</a:t>
            </a:r>
            <a:r>
              <a:rPr lang="en-US" altLang="zh-CN" sz="2200" dirty="0" err="1"/>
              <a:t>sa.i</a:t>
            </a:r>
            <a:r>
              <a:rPr lang="zh-CN" altLang="en-US" sz="2200" dirty="0"/>
              <a:t>与</a:t>
            </a:r>
            <a:r>
              <a:rPr lang="en-US" altLang="zh-CN" sz="2200" dirty="0"/>
              <a:t>&amp;</a:t>
            </a:r>
            <a:r>
              <a:rPr lang="en-US" altLang="zh-CN" sz="2200" dirty="0" err="1"/>
              <a:t>sa.u.i</a:t>
            </a:r>
            <a:r>
              <a:rPr lang="zh-CN" altLang="en-US" sz="2200" dirty="0"/>
              <a:t>得到的都是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*</a:t>
            </a:r>
            <a:r>
              <a:rPr lang="zh-CN" altLang="en-US" sz="2200" dirty="0"/>
              <a:t>类型的指针，其相减结果为</a:t>
            </a:r>
            <a:r>
              <a:rPr lang="en-US" altLang="zh-CN" sz="2200" dirty="0"/>
              <a:t>2</a:t>
            </a:r>
          </a:p>
          <a:p>
            <a:pPr>
              <a:lnSpc>
                <a:spcPts val="2280"/>
              </a:lnSpc>
            </a:pPr>
            <a:r>
              <a:rPr lang="en-US" altLang="zh-CN" sz="2200" dirty="0"/>
              <a:t>C.</a:t>
            </a:r>
            <a:r>
              <a:rPr lang="zh-CN" altLang="en-US" sz="2200" dirty="0"/>
              <a:t>二者都是</a:t>
            </a:r>
            <a:r>
              <a:rPr lang="en-US" altLang="zh-CN" sz="2200" dirty="0"/>
              <a:t>char*</a:t>
            </a:r>
            <a:r>
              <a:rPr lang="zh-CN" altLang="en-US" sz="2200" dirty="0"/>
              <a:t>型指针，地址差为</a:t>
            </a:r>
            <a:r>
              <a:rPr lang="en-US" altLang="zh-CN" sz="2200" dirty="0"/>
              <a:t>8</a:t>
            </a:r>
            <a:r>
              <a:rPr lang="zh-CN" altLang="en-US" sz="2200" dirty="0"/>
              <a:t>，结果为</a:t>
            </a:r>
            <a:r>
              <a:rPr lang="en-US" altLang="zh-CN" sz="2200" dirty="0"/>
              <a:t>8</a:t>
            </a:r>
          </a:p>
          <a:p>
            <a:pPr>
              <a:lnSpc>
                <a:spcPts val="2280"/>
              </a:lnSpc>
            </a:pPr>
            <a:r>
              <a:rPr lang="en-US" altLang="zh-CN" sz="2200" dirty="0"/>
              <a:t>D.</a:t>
            </a:r>
            <a:r>
              <a:rPr lang="zh-CN" altLang="en-US" sz="2200" dirty="0"/>
              <a:t>把</a:t>
            </a:r>
            <a:r>
              <a:rPr lang="en-US" altLang="zh-CN" sz="2200" dirty="0"/>
              <a:t>union u</a:t>
            </a:r>
            <a:r>
              <a:rPr lang="zh-CN" altLang="en-US" sz="2200" dirty="0"/>
              <a:t>放在最</a:t>
            </a:r>
            <a:r>
              <a:rPr lang="en-US" altLang="zh-CN" sz="2200" dirty="0" err="1"/>
              <a:t>struct</a:t>
            </a:r>
            <a:r>
              <a:rPr lang="zh-CN" altLang="en-US" sz="2200" dirty="0"/>
              <a:t>的最前部分可以做到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8127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RISC </a:t>
            </a:r>
            <a:r>
              <a:rPr lang="en-US" altLang="zh-CN" dirty="0" err="1"/>
              <a:t>v.s</a:t>
            </a:r>
            <a:r>
              <a:rPr lang="en-US" altLang="zh-CN" dirty="0"/>
              <a:t>. CISC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268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2014.11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04" y="1984917"/>
            <a:ext cx="7726219" cy="301898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208206" y="4569004"/>
            <a:ext cx="9649026" cy="247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/>
              <a:t>答案</a:t>
            </a:r>
            <a:r>
              <a:rPr lang="en-US" altLang="zh-CN" sz="2200" dirty="0"/>
              <a:t>:C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考察对</a:t>
            </a:r>
            <a:r>
              <a:rPr lang="en-US" altLang="zh-CN" sz="2200" dirty="0"/>
              <a:t>CISC</a:t>
            </a:r>
            <a:r>
              <a:rPr lang="zh-CN" altLang="en-US" sz="2200" dirty="0"/>
              <a:t>和</a:t>
            </a:r>
            <a:r>
              <a:rPr lang="en-US" altLang="zh-CN" sz="2200" dirty="0"/>
              <a:t>RISC</a:t>
            </a:r>
            <a:r>
              <a:rPr lang="zh-CN" altLang="en-US" sz="2200" dirty="0"/>
              <a:t>的特点的描述，</a:t>
            </a:r>
            <a:r>
              <a:rPr lang="en-US" altLang="zh-CN" sz="2200" dirty="0"/>
              <a:t>A</a:t>
            </a:r>
            <a:r>
              <a:rPr lang="zh-CN" altLang="en-US" sz="2200" dirty="0"/>
              <a:t>和</a:t>
            </a:r>
            <a:r>
              <a:rPr lang="en-US" altLang="zh-CN" sz="2200" dirty="0"/>
              <a:t>B</a:t>
            </a:r>
            <a:r>
              <a:rPr lang="zh-CN" altLang="en-US" sz="2200" dirty="0"/>
              <a:t>描述反了。</a:t>
            </a:r>
            <a:r>
              <a:rPr lang="en-US" altLang="zh-CN" sz="2200" dirty="0"/>
              <a:t>D</a:t>
            </a:r>
            <a:r>
              <a:rPr lang="zh-CN" altLang="en-US" sz="2200" dirty="0"/>
              <a:t>中</a:t>
            </a:r>
            <a:r>
              <a:rPr lang="en-US" altLang="zh-CN" sz="2200" dirty="0"/>
              <a:t>CISC</a:t>
            </a:r>
            <a:r>
              <a:rPr lang="zh-CN" altLang="en-US" sz="2200" dirty="0"/>
              <a:t>的参数也可以通过寄存器来传递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589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流水线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吞吐率的极限由寄存器延迟决定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增加级数会使单条指令的延迟增加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切分应尽量均匀</a:t>
            </a:r>
            <a:r>
              <a:rPr lang="en-US" altLang="zh-CN" sz="2000" dirty="0"/>
              <a:t>-</a:t>
            </a:r>
            <a:r>
              <a:rPr lang="zh-CN" altLang="en-US" sz="2000"/>
              <a:t>因吞吐率由</a:t>
            </a:r>
            <a:r>
              <a:rPr lang="zh-CN" altLang="en-US" sz="2000" dirty="0"/>
              <a:t>延迟最大值决定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737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流水线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2015.12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635" y="2310867"/>
            <a:ext cx="8074909" cy="2207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060" y="4608941"/>
            <a:ext cx="7791026" cy="9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流水线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数据冒险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Read-after-Write, Load-Use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通过数据转发，只有</a:t>
            </a:r>
            <a:r>
              <a:rPr lang="en-US" altLang="zh-CN" sz="1800" dirty="0"/>
              <a:t>Load-Use</a:t>
            </a:r>
            <a:r>
              <a:rPr lang="zh-CN" altLang="en-US" sz="1800" dirty="0"/>
              <a:t>需要暂停一个周期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控制冒险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Mis-prediction(</a:t>
            </a:r>
            <a:r>
              <a:rPr lang="en-US" altLang="zh-CN" sz="1800" dirty="0" err="1"/>
              <a:t>jxx</a:t>
            </a:r>
            <a:r>
              <a:rPr lang="en-US" altLang="zh-CN" sz="1800" dirty="0"/>
              <a:t>) </a:t>
            </a:r>
            <a:r>
              <a:rPr lang="zh-CN" altLang="en-US" sz="1800" dirty="0"/>
              <a:t>浪费</a:t>
            </a:r>
            <a:r>
              <a:rPr lang="en-US" altLang="zh-CN" sz="1800" dirty="0"/>
              <a:t>2</a:t>
            </a:r>
            <a:r>
              <a:rPr lang="zh-CN" altLang="en-US" sz="1800" dirty="0"/>
              <a:t>周期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Ret </a:t>
            </a:r>
            <a:r>
              <a:rPr lang="zh-CN" altLang="en-US" sz="1800" dirty="0"/>
              <a:t>浪费</a:t>
            </a:r>
            <a:r>
              <a:rPr lang="en-US" altLang="zh-CN" sz="1800" dirty="0"/>
              <a:t>3</a:t>
            </a:r>
            <a:r>
              <a:rPr lang="zh-CN" altLang="en-US" sz="1800" dirty="0"/>
              <a:t>周期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0401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流水线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06859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2016.11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800" y="1691322"/>
            <a:ext cx="7248277" cy="50068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9" y="6031285"/>
            <a:ext cx="2654436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5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编译器优化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编译器的优化必须是保守的，即不改变代码的程序级行为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内存别名引用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过程调用副作用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883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42" y="0"/>
            <a:ext cx="9692640" cy="1325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编译器优化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2018.11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64" y="1300420"/>
            <a:ext cx="7228835" cy="49737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29922"/>
            <a:ext cx="3203031" cy="15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0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存储器层次结构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261872" y="190685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要记忆的概念较多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SRAM </a:t>
            </a:r>
            <a:r>
              <a:rPr lang="zh-CN" altLang="en-US" sz="2400" dirty="0"/>
              <a:t>和</a:t>
            </a:r>
            <a:r>
              <a:rPr lang="en-US" altLang="zh-CN" sz="2400" dirty="0"/>
              <a:t>DRAM</a:t>
            </a:r>
            <a:r>
              <a:rPr lang="zh-CN" altLang="en-US" sz="2400" dirty="0"/>
              <a:t>的性质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闪存和固态硬盘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磁盘大小计算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GB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GiB</a:t>
            </a:r>
            <a:r>
              <a:rPr lang="zh-CN" altLang="en-US" sz="2400" dirty="0"/>
              <a:t>的区别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417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机器的大小端存储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大端法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Sun, PPC Mac, Internet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小端法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X86, ARM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低地址存储数据的低位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大小端指一个多字节数据内部字节的存储顺序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如占</a:t>
            </a:r>
            <a:r>
              <a:rPr lang="en-US" altLang="zh-CN" sz="2200" dirty="0"/>
              <a:t>4</a:t>
            </a:r>
            <a:r>
              <a:rPr lang="zh-CN" altLang="en-US" sz="2200" dirty="0"/>
              <a:t>字节的</a:t>
            </a:r>
            <a:r>
              <a:rPr lang="en-US" altLang="zh-CN" sz="2200" dirty="0"/>
              <a:t>int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而数组是按照地址顺序存储的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295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存储器层次结构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ECD1C5-0B9B-436D-8107-A4E788A4E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03" y="2749257"/>
            <a:ext cx="9048930" cy="18338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203" y="4606498"/>
            <a:ext cx="1681662" cy="38438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261872" y="190685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2015.15</a:t>
            </a:r>
          </a:p>
        </p:txBody>
      </p:sp>
    </p:spTree>
    <p:extLst>
      <p:ext uri="{BB962C8B-B14F-4D97-AF65-F5344CB8AC3E}">
        <p14:creationId xmlns:p14="http://schemas.microsoft.com/office/powerpoint/2010/main" val="35065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存储器层次结构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2018.14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08" y="1828800"/>
            <a:ext cx="8065404" cy="28790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108" y="5163537"/>
            <a:ext cx="7942551" cy="12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Cache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直接映射：</a:t>
            </a:r>
            <a:r>
              <a:rPr lang="en-US" altLang="zh-CN" sz="2000" dirty="0"/>
              <a:t>E=1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全相联：</a:t>
            </a:r>
            <a:r>
              <a:rPr lang="en-US" altLang="zh-CN" sz="2000" dirty="0"/>
              <a:t>S=1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多路组相联：</a:t>
            </a:r>
            <a:r>
              <a:rPr lang="en-US" altLang="zh-CN" sz="2000" dirty="0"/>
              <a:t>S&gt;1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直写和写回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写分配和</a:t>
            </a:r>
            <a:r>
              <a:rPr lang="en-US" altLang="zh-CN" sz="2000" dirty="0"/>
              <a:t>No-Write-Allocate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35AC9C-24C4-4F53-A573-7E9235DC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291" y="1028541"/>
            <a:ext cx="6361349" cy="477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6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Cache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EB9410-4EAF-49C9-AB06-F159E72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97" y="2430522"/>
            <a:ext cx="7887383" cy="158509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2048158" y="4223316"/>
            <a:ext cx="9649026" cy="247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dirty="0"/>
              <a:t>答案</a:t>
            </a:r>
            <a:r>
              <a:rPr lang="en-US" altLang="zh-CN" sz="2200" dirty="0"/>
              <a:t>:D</a:t>
            </a:r>
          </a:p>
          <a:p>
            <a:pPr>
              <a:lnSpc>
                <a:spcPct val="120000"/>
              </a:lnSpc>
            </a:pPr>
            <a:r>
              <a:rPr lang="en-US" altLang="zh-CN" sz="2200" dirty="0"/>
              <a:t>A.</a:t>
            </a:r>
            <a:r>
              <a:rPr lang="zh-CN" altLang="en-US" sz="2400" dirty="0"/>
              <a:t>直写逻辑更简单，不需要</a:t>
            </a:r>
            <a:r>
              <a:rPr lang="en-US" altLang="zh-CN" sz="2400" dirty="0"/>
              <a:t>dirty bit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B.</a:t>
            </a:r>
            <a:r>
              <a:rPr lang="zh-CN" altLang="en-US" sz="2400" dirty="0"/>
              <a:t>不一定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C.</a:t>
            </a:r>
            <a:r>
              <a:rPr lang="zh-CN" altLang="en-US" sz="2400" dirty="0"/>
              <a:t>不一定</a:t>
            </a:r>
            <a:endParaRPr lang="en-US" altLang="zh-CN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826974" y="192463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2015.18</a:t>
            </a:r>
          </a:p>
        </p:txBody>
      </p:sp>
    </p:spTree>
    <p:extLst>
      <p:ext uri="{BB962C8B-B14F-4D97-AF65-F5344CB8AC3E}">
        <p14:creationId xmlns:p14="http://schemas.microsoft.com/office/powerpoint/2010/main" val="42837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Cache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3B45C6-0121-481B-A99A-52BE639A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12" y="2103918"/>
            <a:ext cx="7375711" cy="268276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498557" y="4457761"/>
            <a:ext cx="8582549" cy="256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dirty="0"/>
              <a:t>答案</a:t>
            </a:r>
            <a:r>
              <a:rPr lang="en-US" altLang="zh-CN" sz="2200" dirty="0"/>
              <a:t>:C</a:t>
            </a:r>
          </a:p>
          <a:p>
            <a:pPr>
              <a:lnSpc>
                <a:spcPct val="120000"/>
              </a:lnSpc>
            </a:pPr>
            <a:r>
              <a:rPr lang="en-US" altLang="zh-CN" sz="2200" dirty="0"/>
              <a:t>A.</a:t>
            </a:r>
            <a:r>
              <a:rPr lang="zh-CN" altLang="en-US" sz="2400" dirty="0"/>
              <a:t>不一定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B.</a:t>
            </a:r>
            <a:r>
              <a:rPr lang="zh-CN" altLang="en-US" sz="2400" dirty="0"/>
              <a:t>不一定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C.</a:t>
            </a:r>
            <a:r>
              <a:rPr lang="zh-CN" altLang="en-US" sz="2400" dirty="0"/>
              <a:t>命中时，直接映射高速缓存只有一行，不需要查找所以更快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826974" y="192463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2017.15</a:t>
            </a:r>
          </a:p>
        </p:txBody>
      </p:sp>
    </p:spTree>
    <p:extLst>
      <p:ext uri="{BB962C8B-B14F-4D97-AF65-F5344CB8AC3E}">
        <p14:creationId xmlns:p14="http://schemas.microsoft.com/office/powerpoint/2010/main" val="13614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Midterm Review – </a:t>
            </a:r>
            <a:r>
              <a:rPr lang="zh-CN" altLang="en-US" dirty="0"/>
              <a:t>大题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Data Representation (pass)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Machine Program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Pipeline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Cache</a:t>
            </a:r>
            <a:endParaRPr lang="en-US" altLang="zh-CN" sz="800" dirty="0"/>
          </a:p>
          <a:p>
            <a:pPr lvl="1"/>
            <a:endParaRPr lang="en-US" altLang="zh-CN" sz="22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194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48" y="143632"/>
            <a:ext cx="9692640" cy="1325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Machine Program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48" y="1691322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14.</a:t>
            </a:r>
            <a:r>
              <a:rPr lang="zh-CN" altLang="en-US" sz="2400" dirty="0"/>
              <a:t>四</a:t>
            </a:r>
            <a:endParaRPr lang="en-US" altLang="zh-CN" sz="800" dirty="0"/>
          </a:p>
          <a:p>
            <a:pPr lvl="1"/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1" y="2416150"/>
            <a:ext cx="5131064" cy="42102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35" y="512954"/>
            <a:ext cx="5753347" cy="61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64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48" y="143632"/>
            <a:ext cx="9692640" cy="1325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Machine Program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48" y="1691322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14.</a:t>
            </a:r>
            <a:r>
              <a:rPr lang="zh-CN" altLang="en-US" sz="2400" dirty="0"/>
              <a:t>四</a:t>
            </a:r>
            <a:endParaRPr lang="en-US" altLang="zh-CN" sz="800" dirty="0"/>
          </a:p>
          <a:p>
            <a:pPr lvl="1"/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04" y="-1"/>
            <a:ext cx="6632076" cy="70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Pipeline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17.</a:t>
            </a:r>
            <a:r>
              <a:rPr lang="zh-CN" altLang="en-US" sz="2400" dirty="0"/>
              <a:t>四</a:t>
            </a:r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81" y="71502"/>
            <a:ext cx="6553819" cy="67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55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Pipeline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17.</a:t>
            </a:r>
            <a:r>
              <a:rPr lang="zh-CN" altLang="en-US" sz="2400" dirty="0"/>
              <a:t>四</a:t>
            </a:r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7" y="525558"/>
            <a:ext cx="5802204" cy="3990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7" y="4516245"/>
            <a:ext cx="3776780" cy="11697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932" y="633115"/>
            <a:ext cx="5998945" cy="50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4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机器的大小端存储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A3D8C2-72B7-4505-BB70-A4945692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50" y="1828800"/>
            <a:ext cx="8108383" cy="3596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A3C58C-3AA5-4281-8627-3A5751603F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23"/>
          <a:stretch/>
        </p:blipFill>
        <p:spPr>
          <a:xfrm>
            <a:off x="2889949" y="5440640"/>
            <a:ext cx="8108383" cy="111669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103970" y="1914347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2013.1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043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16.</a:t>
            </a:r>
            <a:r>
              <a:rPr lang="zh-CN" altLang="en-US" dirty="0"/>
              <a:t>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7F834B-6917-4866-BD5F-4797A8686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18" y="11918"/>
            <a:ext cx="5804657" cy="68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8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16.</a:t>
            </a:r>
            <a:r>
              <a:rPr lang="zh-CN" altLang="en-US" dirty="0"/>
              <a:t>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DD0163-9628-4F00-B729-5427400A6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9" y="0"/>
            <a:ext cx="7009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3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二进制表示</a:t>
            </a:r>
            <a:r>
              <a:rPr lang="en-US" altLang="zh-CN" dirty="0"/>
              <a:t>-</a:t>
            </a:r>
            <a:r>
              <a:rPr lang="zh-CN" altLang="en-US" dirty="0"/>
              <a:t>整数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Unsigned </a:t>
            </a:r>
            <a:r>
              <a:rPr lang="zh-CN" altLang="en-US" sz="2200" dirty="0"/>
              <a:t>和 </a:t>
            </a:r>
            <a:r>
              <a:rPr lang="en-US" altLang="zh-CN" sz="2200" dirty="0"/>
              <a:t>Signed</a:t>
            </a:r>
            <a:r>
              <a:rPr lang="zh-CN" altLang="en-US" sz="2200" dirty="0"/>
              <a:t>（补码）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补码乘法溢出取模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注意 </a:t>
            </a:r>
            <a:r>
              <a:rPr lang="en-US" altLang="zh-CN" sz="2200" dirty="0"/>
              <a:t>-INT_MIN </a:t>
            </a:r>
            <a:r>
              <a:rPr lang="zh-CN" altLang="en-US" sz="2200" dirty="0"/>
              <a:t>和 </a:t>
            </a:r>
            <a:r>
              <a:rPr lang="en-US" altLang="zh-CN" sz="2200" dirty="0"/>
              <a:t>INT_MAX+1 </a:t>
            </a:r>
            <a:r>
              <a:rPr lang="zh-CN" altLang="en-US" sz="2200" dirty="0"/>
              <a:t>的值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位运算与乘法的关系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逻辑右移与算术右移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扩展和有无符号转换的先后关系（</a:t>
            </a:r>
            <a:r>
              <a:rPr lang="en-US" altLang="zh-CN" sz="2200" dirty="0"/>
              <a:t>short-&gt;unsigned</a:t>
            </a:r>
            <a:r>
              <a:rPr lang="zh-CN" altLang="en-US" sz="2200" dirty="0"/>
              <a:t>，先扩展再转换），比较大小时的类型转换 </a:t>
            </a:r>
            <a:r>
              <a:rPr lang="en-US" altLang="zh-CN" sz="2200" dirty="0"/>
              <a:t>int-&gt;unsigned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运算符优先级（单目</a:t>
            </a:r>
            <a:r>
              <a:rPr lang="en-US" altLang="zh-CN" sz="2200" dirty="0"/>
              <a:t>&gt;</a:t>
            </a:r>
            <a:r>
              <a:rPr lang="zh-CN" altLang="en-US" sz="2200" dirty="0"/>
              <a:t>双目，算术</a:t>
            </a:r>
            <a:r>
              <a:rPr lang="en-US" altLang="zh-CN" sz="2200" dirty="0"/>
              <a:t>&gt;</a:t>
            </a:r>
            <a:r>
              <a:rPr lang="zh-CN" altLang="en-US" sz="2200" dirty="0"/>
              <a:t>逻辑）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交换律，结合律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5726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二进制表示</a:t>
            </a:r>
            <a:r>
              <a:rPr lang="en-US" altLang="zh-CN" dirty="0"/>
              <a:t>-</a:t>
            </a:r>
            <a:r>
              <a:rPr lang="zh-CN" altLang="en-US" dirty="0"/>
              <a:t>整数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79" y="1705759"/>
            <a:ext cx="6506215" cy="29721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79" y="4757222"/>
            <a:ext cx="7051914" cy="196040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2014.1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4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二进制表示</a:t>
            </a:r>
            <a:r>
              <a:rPr lang="en-US" altLang="zh-CN" dirty="0"/>
              <a:t>-</a:t>
            </a:r>
            <a:r>
              <a:rPr lang="zh-CN" altLang="en-US" dirty="0"/>
              <a:t>浮点数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53AF4-0C47-4126-A5F9-A975E1795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/>
                  <a:t>IEEE</a:t>
                </a:r>
                <a:r>
                  <a:rPr lang="zh-CN" altLang="en-US" sz="2200" dirty="0"/>
                  <a:t>标准浮点数</a:t>
                </a:r>
                <a:endParaRPr lang="en-US" altLang="zh-CN" sz="22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Float 1-8-23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Double 1-11-52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/>
                  <a:t>Bias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2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规格化数与非规格化数</a:t>
                </a:r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注意</a:t>
                </a:r>
                <a:r>
                  <a:rPr lang="en-US" altLang="zh-CN" sz="2200" dirty="0"/>
                  <a:t>Inf</a:t>
                </a:r>
                <a:r>
                  <a:rPr lang="zh-CN" altLang="en-US" sz="2200" dirty="0"/>
                  <a:t>与</a:t>
                </a:r>
                <a:r>
                  <a:rPr lang="en-US" altLang="zh-CN" sz="2200" dirty="0" err="1"/>
                  <a:t>NaN</a:t>
                </a:r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舍入：“四舍六入五成双”</a:t>
                </a:r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交换律，无结合律，（几乎）单调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53AF4-0C47-4126-A5F9-A975E1795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4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13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汇编指令</a:t>
            </a:r>
            <a:r>
              <a:rPr lang="en-US" altLang="zh-CN" dirty="0"/>
              <a:t>&amp;</a:t>
            </a:r>
            <a:r>
              <a:rPr lang="zh-CN" altLang="en-US" dirty="0"/>
              <a:t>处理器设计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细节很多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复习课本和往年题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熟悉关于</a:t>
            </a:r>
            <a:r>
              <a:rPr lang="en-US" altLang="zh-CN" sz="2200" dirty="0"/>
              <a:t>SEQ</a:t>
            </a:r>
            <a:r>
              <a:rPr lang="zh-CN" altLang="en-US" sz="2200" dirty="0"/>
              <a:t>和</a:t>
            </a:r>
            <a:r>
              <a:rPr lang="en-US" altLang="zh-CN" sz="2200" dirty="0"/>
              <a:t>PIPE</a:t>
            </a:r>
            <a:r>
              <a:rPr lang="zh-CN" altLang="en-US" sz="2200" dirty="0"/>
              <a:t>的</a:t>
            </a:r>
            <a:r>
              <a:rPr lang="en-US" altLang="zh-CN" sz="2200" dirty="0"/>
              <a:t>HCL</a:t>
            </a:r>
            <a:r>
              <a:rPr lang="zh-CN" altLang="en-US" sz="2200" dirty="0"/>
              <a:t>实现（在理解的基础上记忆）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793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汇编指令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2018.4</a:t>
            </a:r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02" y="1984917"/>
            <a:ext cx="8710421" cy="224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802" y="4623583"/>
            <a:ext cx="7369642" cy="10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Union &amp; Struct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/>
              <a:t>Struct</a:t>
            </a:r>
            <a:r>
              <a:rPr lang="zh-CN" altLang="en-US" sz="2400" dirty="0"/>
              <a:t>内部对齐要求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根据数据类型</a:t>
            </a:r>
            <a:r>
              <a:rPr lang="en-US" altLang="zh-CN" sz="2200" dirty="0"/>
              <a:t>-int 4, double 8</a:t>
            </a:r>
            <a:r>
              <a:rPr lang="zh-CN" altLang="en-US" sz="2200" dirty="0"/>
              <a:t>等等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400" dirty="0"/>
              <a:t>Struct</a:t>
            </a:r>
            <a:r>
              <a:rPr lang="zh-CN" altLang="en-US" sz="2400" dirty="0"/>
              <a:t>整体大小对齐要求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按最大的数据类型对齐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400" dirty="0"/>
              <a:t>Union</a:t>
            </a:r>
            <a:r>
              <a:rPr lang="zh-CN" altLang="en-US" sz="2400" dirty="0"/>
              <a:t>按最大的成员分配内存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注意</a:t>
            </a:r>
            <a:r>
              <a:rPr lang="en-US" altLang="zh-CN" sz="2200" dirty="0"/>
              <a:t>Union</a:t>
            </a:r>
            <a:r>
              <a:rPr lang="zh-CN" altLang="en-US" sz="2200" dirty="0"/>
              <a:t>整体大小也要按最大的数据类型对齐</a:t>
            </a:r>
            <a:endParaRPr lang="en-US" altLang="zh-CN" sz="2200" dirty="0"/>
          </a:p>
          <a:p>
            <a:pPr lvl="1">
              <a:lnSpc>
                <a:spcPct val="160000"/>
              </a:lnSpc>
            </a:pPr>
            <a:r>
              <a:rPr lang="en-US" altLang="zh-CN" sz="2200" dirty="0" err="1"/>
              <a:t>Sizeof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stu</a:t>
            </a:r>
            <a:r>
              <a:rPr lang="en-US" altLang="zh-CN" sz="2200" dirty="0"/>
              <a:t>)=24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8D9F9-A033-4F44-9A8A-BEC545B1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35" y="4156141"/>
            <a:ext cx="2409349" cy="21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7624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4414</TotalTime>
  <Words>792</Words>
  <Application>Microsoft Office PowerPoint</Application>
  <PresentationFormat>宽屏</PresentationFormat>
  <Paragraphs>180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宋体</vt:lpstr>
      <vt:lpstr>Arial</vt:lpstr>
      <vt:lpstr>Cambria Math</vt:lpstr>
      <vt:lpstr>Century Schoolbook</vt:lpstr>
      <vt:lpstr>Wingdings 2</vt:lpstr>
      <vt:lpstr>查看</vt:lpstr>
      <vt:lpstr>Midterm Review – 选择题</vt:lpstr>
      <vt:lpstr>机器的大小端存储</vt:lpstr>
      <vt:lpstr>机器的大小端存储</vt:lpstr>
      <vt:lpstr>二进制表示-整数</vt:lpstr>
      <vt:lpstr>二进制表示-整数</vt:lpstr>
      <vt:lpstr>二进制表示-浮点数</vt:lpstr>
      <vt:lpstr>汇编指令&amp;处理器设计</vt:lpstr>
      <vt:lpstr>汇编指令</vt:lpstr>
      <vt:lpstr>Union &amp; Struct</vt:lpstr>
      <vt:lpstr>Union &amp; Struct</vt:lpstr>
      <vt:lpstr>Union &amp; Struct&amp;指针</vt:lpstr>
      <vt:lpstr>RISC v.s. CISC</vt:lpstr>
      <vt:lpstr>流水线</vt:lpstr>
      <vt:lpstr>流水线</vt:lpstr>
      <vt:lpstr>流水线</vt:lpstr>
      <vt:lpstr>流水线</vt:lpstr>
      <vt:lpstr>编译器优化</vt:lpstr>
      <vt:lpstr>编译器优化</vt:lpstr>
      <vt:lpstr>存储器层次结构</vt:lpstr>
      <vt:lpstr>存储器层次结构</vt:lpstr>
      <vt:lpstr>存储器层次结构</vt:lpstr>
      <vt:lpstr>Cache</vt:lpstr>
      <vt:lpstr>Cache</vt:lpstr>
      <vt:lpstr>Cache</vt:lpstr>
      <vt:lpstr>Midterm Review – 大题</vt:lpstr>
      <vt:lpstr>Machine Program</vt:lpstr>
      <vt:lpstr>Machine Program</vt:lpstr>
      <vt:lpstr>Pipeline</vt:lpstr>
      <vt:lpstr>Pipeline</vt:lpstr>
      <vt:lpstr>Cache</vt:lpstr>
      <vt:lpstr>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Haoyu Li</cp:lastModifiedBy>
  <cp:revision>733</cp:revision>
  <dcterms:created xsi:type="dcterms:W3CDTF">2019-10-06T17:07:54Z</dcterms:created>
  <dcterms:modified xsi:type="dcterms:W3CDTF">2021-11-02T10:32:02Z</dcterms:modified>
</cp:coreProperties>
</file>