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9" r:id="rId10"/>
    <p:sldId id="263" r:id="rId11"/>
    <p:sldId id="264" r:id="rId12"/>
    <p:sldId id="276" r:id="rId13"/>
    <p:sldId id="280" r:id="rId14"/>
    <p:sldId id="265" r:id="rId15"/>
    <p:sldId id="277" r:id="rId16"/>
    <p:sldId id="281" r:id="rId17"/>
    <p:sldId id="266" r:id="rId18"/>
    <p:sldId id="267" r:id="rId19"/>
    <p:sldId id="282" r:id="rId20"/>
    <p:sldId id="268" r:id="rId21"/>
    <p:sldId id="269" r:id="rId22"/>
    <p:sldId id="270" r:id="rId23"/>
    <p:sldId id="271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/>
    <p:restoredTop sz="94662"/>
  </p:normalViewPr>
  <p:slideViewPr>
    <p:cSldViewPr snapToGrid="0" snapToObjects="1">
      <p:cViewPr>
        <p:scale>
          <a:sx n="114" d="100"/>
          <a:sy n="114" d="100"/>
        </p:scale>
        <p:origin x="125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7T04:37:19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24575,'79'23'0,"-29"-11"0,38 8 0,-51-14 0,-23-5 0,0 2 0,0-3 0,9 0 0,-6 0 0,12 4 0,-17-4 0,5 7 0,-10-7 0,0 4 0,0-4 0,0 0 0,0 0 0,0 3 0,4 1 0,-3 0 0,11 2 0,-9-5 0,19 2 0,-16-3 0,23 0 0,-13 4 0,24 0 0,-23 1 0,27 5 0,-32-5 0,13 3 0,-17-5 0,-1-3 0,0 0 0,-3 0 0,5 0 0,-7 0 0,4 0 0,-5 0 0,-1 0 0,0 0 0,0 0 0,0 0 0,0 0 0,0 0 0,0 0 0,3-3 0,1 2 0,4-5 0,4 5 0,-3-5 0,4 5 0,-6-5 0,0 5 0,4-5 0,2 5 0,14-2 0,-13 3 0,17 0 0,-25 0 0,20 3 0,-16 1 0,3 0 0,-10-1 0,-3-3 0,0 0 0,4 0 0,-3 0 0,2 0 0,0 0 0,34 0 0,-6 0 0,16 2 0,4 1 0,14 5 0,15 2 0,0 1-3006,-7-1 3006,-10 3 0,-4 0 0,-13-4-421,-2 9 421,-14-7 0,-10-6 0,1 2 0,-10-6 0,-1 2 2933,-10-3-2933,-3 3 494,2-2-494,-2 2 0,3-3 0,0 0 0,3 0 0,1 0 0,0 0 0,9 0 0,-7 0 0,37 4 0,-28-3 0,47 3 0,-49-4 0,36 0 0,-31 0 0,39 0 0,-31 0 0,42 0 0,-42 0 0,31 0 0,-40 0 0,45 0 0,-46 0 0,46 7 0,-45-1 0,28 9 0,-27-9 0,37 9 0,-40-10 0,52 8 0,-53-9 0,38 0 0,-41-4 0,15 0 0,-21 0 0,4-3 0,-8 2 0,12-2 0,-8 0 0,27-1 0,-15 0 0,50 1 0,-27 3 0,7 0 0,0 0 0,-5 0 0,6-3 0,-2-2 0,-17-1 0,40-7 0,-52 8 0,27-2 0,-32 6 0,20-8 0,-27 7 0,5-4 0,-10 6 0,0 0 0,0 0 0,0 0 0,-3-3 0,2 2 0,-5-5 0,12 2 0,-8 0 0,18 1 0,-14-1 0,17 0 0,-16-3 0,13 3 0,-12 1 0,13-3 0,-8 4 0,17-7 0,-16 5 0,22-6 0,-21 5 0,27-8 0,-26 8 0,26-6 0,-31 7 0,24-3 0,-23 7 0,33-4 0,-23 4 0,42 0 0,-24 0 0,56 0 0,-40 0 0,39 0 0,-54 0 0,52 0 0,-58 0 0,52 0 0,-64 0 0,34 0 0,-41 0 0,20 0 0,-27 0 0,1 0 0,-6 0 0,0-3 0,4-1 0,-3 0 0,5-2 0,4 5 0,38-11 0,-19 5 0,21-1 0,3 0 0,-9-3-1504,44-2 1504,-44 6 0,-1 2 0,11 5 0,-8 0 0,19 0 0,-18 0 0,32 0 0,-45 0-751,49 0 751,-67 0 0,46-4 0,-54 3 0,32-3 0,-26 4 1445,19 0-1445,-21 0 810,13 0-810,-21 0 0,27 0 0,-23 0 0,24 0 0,-22 0 0,19 0 0,-19 0 0,16 3 0,-20-2 0,13 2 0,-13-3 0,22 0 0,-17 0 0,48 0 0,-37 0 0,52 0 0,-37 0 0,54 0 0,-39 0 0,1 1 0,-1 2 0,-10 2 0,35 3 0,-59-3 0,31 2 0,-35-6 0,53 3 0,-45-4 0,25 0 0,4 0 0,-6 0 0,21 0 0,4 0 0,-3 0 0,4 3 0,-3 0 0,-13-2 0,-9 4 0,-6 0 0,-21-4 0,22 3 0,-31-4 0,19 3 0,-19 1 0,22 3 0,-21-3 0,18-1 0,-23-3 0,10 0 0,-15 0 0,2 0 0,-3 3 0,0-2 0,0 5 0,-3-2 0,3 0 0,0-1 0,4-3 0,3 0 0,12 0 0,-3 0 0,45 0 0,-22 0 0,22 0 0,4 0 0,5 0 0,2 2 0,17 1 0,-13-1-523,-30-1 1,0 0 522,36 1 0,14 1 0,-16-1 0,6-2 0,1 0 0,-4 0 0,-29 0 0,25 0 0,-67 0 0,1 0 0,-13 0 0,0 0 0,3 0 0,13 0 0,11 0 0,57 0 0,-30 0 0,14 0 0,1 0 0,-2 0 0,17 0 0,2 0 596,-3 0-596,8 0 0,-2 0 0,-18 0 0,19 0 0,-1 0 0,-26 0 0,8 0 0,-4 0 0,-28 0 0,28 0 0,-44 0 0,22 0 0,-27 0 0,20 0 0,-28 0 0,34 0 0,-31 0 0,71 0 0,-58 0 0,25 0 0,2 0 0,-22 0 0,58 0 0,-63 0 0,53 0 0,-40 0 0,36 0 0,-40 0 0,8 0 0,1 0 0,0 0 0,20 0 0,0 0 0,-26 0 0,42 0 0,-74 0 449,7 0-449,-13 0 0,0 0 0,0 0 0,0 0 0,3 0 0,14 0 0,-1 0 0,57 4 0,-41-3 0,20 6 0,0 0 0,-21-5 0,26 3 0,-1 0 0,-22-5 0,22 1 0,1 2 0,-15 4 0,11-3 0,-1 3 0,-10 4 0,11-7 0,-2-2 0,-19 2 0,47-4 0,-62 0 0,27 0 0,-26 0 0,27 0 0,-28 0 0,27-7 0,-32 2 0,38-7 0,-32 8 0,57-16 0,-46 12 0,12-5 0,2-1 0,-4 2 0,3 2 0,0 0 0,-3-2 0,50-7 0,-60 13 0,38-5 0,-44 10 0,4-2 0,-2 3 0,-15 0 0,28 0 0,-26 0 0,32 0 0,-32-3 0,43 2 0,-24-8 0,61 2 0,-40 0 0,-4 4 0,-1 1 0,-14 2 0,33 0 0,-55 0 0,21 0 0,-26 0 0,16 0 0,-16 3 0,41 1 0,-27 5 0,48 0 0,-42-4 0,31-1 0,-43-4 0,11 0 0,-27 3 0,4-2 0,-5 2 0,3-3 0,3 3 0,17-2 0,8 7 0,36 1-2509,-3 5 1,4 2 2508,-13-5 0,6-1 0,27 0 0,14-2 0,-12-1 0,-25-2 0,1-2 0,4-4 0,12-1 0,-1 0 0,-16 0 0,29 0-872,-15-2 0,-11-1 872,-41 1 0,-5 0 0,-19 1 0,10 3 0,-8 0 4451,7 0-4451,-8 0 577,2 0 1,-6 0-1,-1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7T04:37:26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7T04:37:26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24575,'-4'0'0,"1"0"0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7T04:37:26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7T04:37:27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7A814-FACA-4541-B9A7-FACE25CC8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72F358-4B96-C64A-82E5-4439AF775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B4C79-51D7-4D42-AA52-98916239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5EE-EAA1-6E4A-B92A-7B78CFD9D874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2E2CA-D49F-8D47-8B61-30FE7316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33AE7-FE8F-1A4E-8A11-85D1F86A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0306-DE43-8A40-B412-08E0EFDB52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98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F8C3D-A295-4849-AED4-D0B41589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E0F289-A85E-9542-8849-DE1D0C5F1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95D49-65EA-F541-AFAE-452B5AEB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5EE-EAA1-6E4A-B92A-7B78CFD9D874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1F33B-1B8E-CD40-9338-47FC8C50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776EC-BD28-CC4A-9EDD-CFF815D9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0306-DE43-8A40-B412-08E0EFDB52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49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2DE2B5-E1AB-E94C-ABDC-D0B68B030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CE831-AA60-F347-9E11-C7B7D5A3A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08F25-AF4E-AB44-8F4B-887217A5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5EE-EAA1-6E4A-B92A-7B78CFD9D874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21F98-9D5B-C943-8B7C-D9A6D446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42143-72A2-6E4F-9A41-99611D16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0306-DE43-8A40-B412-08E0EFDB52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28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02753-AA13-014F-B969-FEF6CA98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4B7CF-8CD9-0C45-97A0-D54D8164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E0FFE-EB76-E54A-9F25-BAF1AD10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5EE-EAA1-6E4A-B92A-7B78CFD9D874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A23B8-BF88-5742-93A8-73429C3C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2E61F-D5E4-6746-B4DC-2FBE12B2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0306-DE43-8A40-B412-08E0EFDB52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22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D2DBB-2E47-EE47-9F4C-06BD97EB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C9C328-52B1-F742-AB70-1505FDB9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D62B2-D52F-094B-8BE1-2FB436D8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5EE-EAA1-6E4A-B92A-7B78CFD9D874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12E3A-7463-264C-8953-E6E8955D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592FF-2A7D-F241-A44F-769AC41B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0306-DE43-8A40-B412-08E0EFDB52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DD156-FF9B-9E49-8664-A66D0F38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54317-8382-FD43-A3C0-6A49EF379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7D8ED3-7775-8647-9C88-FCADE6C79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BC2DF-E0F1-634F-902F-FFEFDA2A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5EE-EAA1-6E4A-B92A-7B78CFD9D874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1ADB8-B477-1042-8C6F-6A81FFB4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ADA9F-7119-7B4F-864E-4C2F8276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0306-DE43-8A40-B412-08E0EFDB52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86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1C9C-0BD1-AC41-BC8B-2A362DED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FCCB9-ECB6-6B4A-B19E-A6C4D05D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8DE9DD-9380-3449-AFD9-018F251EC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0A17BA-7A63-5746-A1AE-8EEFD9826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E8E4E8-BD9A-3241-839D-FBF5CFE5B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4563C-A3FD-7445-ABB2-61120129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5EE-EAA1-6E4A-B92A-7B78CFD9D874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9A5825-AFF5-0F41-B563-43E668CE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C8F9DD-9355-1D47-9FAA-04EA15FA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0306-DE43-8A40-B412-08E0EFDB52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26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12B4C-8CB2-0A4A-9907-45B36F73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2B0AF9-E50B-A54E-883C-18AB4B73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5EE-EAA1-6E4A-B92A-7B78CFD9D874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C4C41C-B0E2-B146-914B-6C58F18D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DD112D-A898-254C-AE69-0E4D16D5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0306-DE43-8A40-B412-08E0EFDB52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32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C68E93-AA40-7C4D-BB8E-17B760ED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5EE-EAA1-6E4A-B92A-7B78CFD9D874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9D997A-805E-B14F-9AC5-4197624C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12730-56B0-794C-80C2-835089CB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0306-DE43-8A40-B412-08E0EFDB52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70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DD003-BC12-064B-9827-FAB393B4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FB543-CE48-6C4A-B318-FE47E76BB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B37DF-14F8-3E47-922D-7D2F1272F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98290D-EA8F-384A-A5AB-17AE1E20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5EE-EAA1-6E4A-B92A-7B78CFD9D874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C298D-CE27-7B41-B95E-87C310D1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0E0244-9CB6-9D46-B3F7-060C9FD4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0306-DE43-8A40-B412-08E0EFDB52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73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97059-6153-4747-A623-E14F8A27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45C848-43DA-3F40-BA06-FFB9F4BC7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7EA9DD-8142-1746-9FA5-2C8B3058C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8E2D9-E846-6B41-B97D-DB72D0F3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5EE-EAA1-6E4A-B92A-7B78CFD9D874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289956-C5FB-AF4B-803E-FF026588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9AC3E-A390-3A45-9002-E29AD4B4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0306-DE43-8A40-B412-08E0EFDB52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396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DB5BD6-9E4A-994E-81F5-F3BA744F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B0993-427A-0443-904B-B26C88879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29BFD-D187-5847-857B-5E12E5779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B5EE-EAA1-6E4A-B92A-7B78CFD9D874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B52C5-CB03-2D45-A35C-1EE0A8405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7DB71-0C13-DB44-A6EC-CDD47CE44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50306-DE43-8A40-B412-08E0EFDB52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76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2.xml"/><Relationship Id="rId4" Type="http://schemas.openxmlformats.org/officeDocument/2006/relationships/image" Target="../media/image23.png"/><Relationship Id="rId9" Type="http://schemas.openxmlformats.org/officeDocument/2006/relationships/customXml" Target="../ink/ink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58EFF-61A9-FF41-928A-226C44145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zh-CN" dirty="0"/>
            </a:b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I/O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247792-554A-A948-9C64-9F9200A8A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杨瑞国</a:t>
            </a:r>
          </a:p>
        </p:txBody>
      </p:sp>
    </p:spTree>
    <p:extLst>
      <p:ext uri="{BB962C8B-B14F-4D97-AF65-F5344CB8AC3E}">
        <p14:creationId xmlns:p14="http://schemas.microsoft.com/office/powerpoint/2010/main" val="239297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9B3B5A-F7B0-314C-9514-FCBDCA006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5732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BFC9D05-2678-B14A-B179-FCFE14AA9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0" y="0"/>
            <a:ext cx="8407400" cy="2806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531953-12A9-584E-8821-8F05969D5BD9}"/>
              </a:ext>
            </a:extLst>
          </p:cNvPr>
          <p:cNvSpPr txBox="1"/>
          <p:nvPr/>
        </p:nvSpPr>
        <p:spPr>
          <a:xfrm>
            <a:off x="6791093" y="3746810"/>
            <a:ext cx="4382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首先明确：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父进程输出</a:t>
            </a:r>
            <a:r>
              <a:rPr kumimoji="1" lang="en-US" altLang="zh-CN" dirty="0"/>
              <a:t>-</a:t>
            </a:r>
            <a:r>
              <a:rPr kumimoji="1" lang="zh-CN" altLang="en-US" dirty="0"/>
              <a:t>，子进程输出</a:t>
            </a:r>
            <a:r>
              <a:rPr kumimoji="1" lang="en-US" altLang="zh-CN" dirty="0"/>
              <a:t>+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293D1B-458D-4E4C-AE98-0D02B5B6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320" y="2806700"/>
            <a:ext cx="5936283" cy="35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7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5D159A-73C6-C949-A4D7-AF8754755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65"/>
            <a:ext cx="8216900" cy="1409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775FE19-7017-AD4D-AC9B-9E28FEBB2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0365"/>
            <a:ext cx="89027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4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5D159A-73C6-C949-A4D7-AF8754755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65"/>
            <a:ext cx="8216900" cy="1409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775FE19-7017-AD4D-AC9B-9E28FEBB2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0365"/>
            <a:ext cx="8902700" cy="5181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4DB325-A859-4646-8C3B-8C0F4034DD18}"/>
              </a:ext>
            </a:extLst>
          </p:cNvPr>
          <p:cNvSpPr txBox="1"/>
          <p:nvPr/>
        </p:nvSpPr>
        <p:spPr>
          <a:xfrm>
            <a:off x="8902700" y="423746"/>
            <a:ext cx="2928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终端输出</a:t>
            </a:r>
            <a:r>
              <a:rPr kumimoji="1" lang="en-US" altLang="zh-CN" dirty="0"/>
              <a:t>+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/>
              <a:t>子进程文件未打开，</a:t>
            </a:r>
            <a:r>
              <a:rPr kumimoji="1" lang="en-US" altLang="zh-CN" dirty="0"/>
              <a:t>fd1=1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进入</a:t>
            </a:r>
            <a:r>
              <a:rPr kumimoji="1" lang="en-US" altLang="zh-CN" dirty="0"/>
              <a:t>kill</a:t>
            </a:r>
            <a:r>
              <a:rPr kumimoji="1" lang="zh-CN" altLang="en-US" dirty="0"/>
              <a:t>之前</a:t>
            </a:r>
            <a:endParaRPr kumimoji="1" lang="en-US" altLang="zh-CN" dirty="0"/>
          </a:p>
          <a:p>
            <a:r>
              <a:rPr kumimoji="1" lang="zh-CN" altLang="en-US" dirty="0"/>
              <a:t>父进程文件一定已打开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2E3E6C-654F-5147-8063-9F7145212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219" y="-8573"/>
            <a:ext cx="5627649" cy="33698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95D8267-F71A-254C-97D5-3CEDB4181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8573"/>
            <a:ext cx="3283027" cy="11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7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DBA33E-4BE0-A747-AE8C-18560E4A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80" y="682218"/>
            <a:ext cx="8509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5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47FD73-DB3F-7845-858F-9FE1FFE9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3" y="228290"/>
            <a:ext cx="9589043" cy="377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2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47FD73-DB3F-7845-858F-9FE1FFE9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3" y="228290"/>
            <a:ext cx="9589043" cy="37749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58D8F7-2219-C242-A847-55182FE284CF}"/>
              </a:ext>
            </a:extLst>
          </p:cNvPr>
          <p:cNvSpPr txBox="1"/>
          <p:nvPr/>
        </p:nvSpPr>
        <p:spPr>
          <a:xfrm>
            <a:off x="1073228" y="4962292"/>
            <a:ext cx="8764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中输出了</a:t>
            </a:r>
            <a:r>
              <a:rPr kumimoji="1" lang="en-US" altLang="zh-CN" dirty="0"/>
              <a:t>+</a:t>
            </a:r>
          </a:p>
          <a:p>
            <a:r>
              <a:rPr kumimoji="1" lang="zh-CN" altLang="en-US" dirty="0"/>
              <a:t>说明子进程已经打开了文件</a:t>
            </a:r>
          </a:p>
        </p:txBody>
      </p:sp>
    </p:spTree>
    <p:extLst>
      <p:ext uri="{BB962C8B-B14F-4D97-AF65-F5344CB8AC3E}">
        <p14:creationId xmlns:p14="http://schemas.microsoft.com/office/powerpoint/2010/main" val="315792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A53AF2-BEA2-454B-A13B-92E4FAAD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15" y="0"/>
            <a:ext cx="8758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0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EF2052-A101-BB47-BAD8-55B1B2081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94800" cy="4191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7ED1A6-2A9A-C242-A12F-6A2F3DB6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700"/>
            <a:ext cx="8610600" cy="1066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B56AAF-8E24-BC4E-B71C-B4A7E5C2D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61" y="0"/>
            <a:ext cx="6057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9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E1EF28-F6A8-7B40-A521-B1BCF531A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6782"/>
            <a:ext cx="9743175" cy="12071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779DE08-96C0-AC47-B389-3947E69174E6}"/>
              </a:ext>
            </a:extLst>
          </p:cNvPr>
          <p:cNvSpPr txBox="1"/>
          <p:nvPr/>
        </p:nvSpPr>
        <p:spPr>
          <a:xfrm>
            <a:off x="423746" y="2051824"/>
            <a:ext cx="700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可以看到，</a:t>
            </a:r>
            <a:r>
              <a:rPr kumimoji="1" lang="en-US" altLang="zh-CN" dirty="0"/>
              <a:t>Bob</a:t>
            </a:r>
            <a:r>
              <a:rPr kumimoji="1" lang="zh-CN" altLang="en-US" dirty="0"/>
              <a:t>希望的是两个进程能够在同一个文件中连续输出</a:t>
            </a:r>
            <a:endParaRPr kumimoji="1" lang="en-US" altLang="zh-CN" dirty="0"/>
          </a:p>
          <a:p>
            <a:r>
              <a:rPr kumimoji="1" lang="zh-CN" altLang="en-US" dirty="0"/>
              <a:t>在只有</a:t>
            </a:r>
            <a:r>
              <a:rPr kumimoji="1" lang="en-US" altLang="zh-CN" dirty="0"/>
              <a:t>O_RDWR</a:t>
            </a:r>
            <a:r>
              <a:rPr kumimoji="1" lang="zh-CN" altLang="en-US" dirty="0"/>
              <a:t>情况下，需要指向同一个打开文件表项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626FB1B7-8D7C-E041-A7B1-FD37D990BA35}"/>
              </a:ext>
            </a:extLst>
          </p:cNvPr>
          <p:cNvCxnSpPr>
            <a:cxnSpLocks/>
          </p:cNvCxnSpPr>
          <p:nvPr/>
        </p:nvCxnSpPr>
        <p:spPr>
          <a:xfrm>
            <a:off x="6345044" y="2553629"/>
            <a:ext cx="3398130" cy="802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EEFD2D9-483E-D440-840D-D3B801710E64}"/>
              </a:ext>
            </a:extLst>
          </p:cNvPr>
          <p:cNvSpPr txBox="1"/>
          <p:nvPr/>
        </p:nvSpPr>
        <p:spPr>
          <a:xfrm>
            <a:off x="9743174" y="3501923"/>
            <a:ext cx="230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记得复习一下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的各种参数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7CB6B9-5CC0-D54D-B054-676F2275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2" y="3356078"/>
            <a:ext cx="8242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0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09B386-4D9B-0749-9027-4AF9A5201883}"/>
              </a:ext>
            </a:extLst>
          </p:cNvPr>
          <p:cNvSpPr txBox="1"/>
          <p:nvPr/>
        </p:nvSpPr>
        <p:spPr>
          <a:xfrm>
            <a:off x="1193180" y="1443841"/>
            <a:ext cx="84414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终端：</a:t>
            </a:r>
          </a:p>
          <a:p>
            <a:r>
              <a:rPr lang="en-US" altLang="zh-CN" dirty="0"/>
              <a:t>+</a:t>
            </a:r>
          </a:p>
          <a:p>
            <a:r>
              <a:rPr lang="zh-CN" altLang="en-US" dirty="0"/>
              <a:t>文件：</a:t>
            </a:r>
          </a:p>
          <a:p>
            <a:r>
              <a:rPr lang="en-US" altLang="zh-CN" dirty="0"/>
              <a:t>-</a:t>
            </a:r>
          </a:p>
          <a:p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-</a:t>
            </a:r>
            <a:r>
              <a:rPr lang="zh-CN" altLang="en-US" dirty="0"/>
              <a:t>  </a:t>
            </a:r>
            <a:r>
              <a:rPr lang="en-US" altLang="zh-CN" dirty="0"/>
              <a:t>-</a:t>
            </a:r>
            <a:r>
              <a:rPr lang="zh-CN" altLang="en-US" dirty="0"/>
              <a:t>  </a:t>
            </a:r>
            <a:r>
              <a:rPr lang="en-US" altLang="zh-CN" dirty="0"/>
              <a:t>-</a:t>
            </a:r>
          </a:p>
          <a:p>
            <a:r>
              <a:rPr lang="zh-CN" altLang="en-US" dirty="0"/>
              <a:t>                  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</a:p>
          <a:p>
            <a:r>
              <a:rPr lang="zh-CN" altLang="en-US" dirty="0"/>
              <a:t>                       </a:t>
            </a:r>
            <a:r>
              <a:rPr lang="en-US" altLang="zh-CN" dirty="0"/>
              <a:t>-</a:t>
            </a:r>
            <a:r>
              <a:rPr lang="zh-CN" altLang="en-US" dirty="0"/>
              <a:t>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		……</a:t>
            </a:r>
            <a:br>
              <a:rPr lang="en-US" altLang="zh-CN" dirty="0"/>
            </a:br>
            <a:r>
              <a:rPr lang="zh-CN" altLang="en-US" dirty="0"/>
              <a:t>最终内容：</a:t>
            </a:r>
          </a:p>
          <a:p>
            <a:r>
              <a:rPr lang="en-US" altLang="zh-CN" dirty="0"/>
              <a:t>+-+--+---.....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23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3065-AE69-6645-B31D-17D2F2AB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主要考点</a:t>
            </a:r>
            <a:r>
              <a:rPr kumimoji="1" lang="en-US" altLang="zh-CN" dirty="0"/>
              <a:t>(</a:t>
            </a:r>
            <a:r>
              <a:rPr kumimoji="1" lang="zh-CN" altLang="en-US" dirty="0"/>
              <a:t>大题）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4B7E0-30EA-9743-B835-8C3F313E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文件描述符表、打开文件表、</a:t>
            </a:r>
            <a:r>
              <a:rPr kumimoji="1" lang="en-US" altLang="zh-CN" dirty="0"/>
              <a:t>v-node</a:t>
            </a:r>
            <a:r>
              <a:rPr kumimoji="1" lang="zh-CN" altLang="en-US" dirty="0"/>
              <a:t>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进程独有还是共享，打开文件，读写文件，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dup(dup2)</a:t>
            </a:r>
          </a:p>
          <a:p>
            <a:r>
              <a:rPr kumimoji="1" lang="en-US" altLang="zh-CN" dirty="0"/>
              <a:t>2.Standard I/O Buffering</a:t>
            </a:r>
          </a:p>
          <a:p>
            <a:pPr lvl="1"/>
            <a:r>
              <a:rPr kumimoji="1" lang="zh-CN" altLang="en-US" dirty="0"/>
              <a:t>常常与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结合考察，输出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经常与</a:t>
            </a:r>
            <a:r>
              <a:rPr kumimoji="1" lang="en-US" altLang="zh-CN" dirty="0"/>
              <a:t>ECF</a:t>
            </a:r>
            <a:r>
              <a:rPr kumimoji="1" lang="zh-CN" altLang="en-US" dirty="0"/>
              <a:t>一节的题目一同考察。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信号的</a:t>
            </a:r>
            <a:r>
              <a:rPr kumimoji="1" lang="en-US" altLang="zh-CN" dirty="0"/>
              <a:t>handler</a:t>
            </a:r>
            <a:r>
              <a:rPr kumimoji="1" lang="zh-CN" altLang="en-US" dirty="0"/>
              <a:t>是在哪个进程中执行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多进程对于同一文件读写（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前打开还是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后打开）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何时刷新</a:t>
            </a:r>
          </a:p>
        </p:txBody>
      </p:sp>
    </p:spTree>
    <p:extLst>
      <p:ext uri="{BB962C8B-B14F-4D97-AF65-F5344CB8AC3E}">
        <p14:creationId xmlns:p14="http://schemas.microsoft.com/office/powerpoint/2010/main" val="3091000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8FC2CF-238E-3246-B942-9023AAEA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85" y="250902"/>
            <a:ext cx="8382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55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9D23E3-1A8E-3B44-B549-4FD28D35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06" y="1"/>
            <a:ext cx="5307980" cy="53079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4F0BB1-80AE-F24E-BEBC-36A91336F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8" y="5689134"/>
            <a:ext cx="10547196" cy="87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9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A78C47-9E66-6046-8057-961F9A50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70"/>
            <a:ext cx="9228809" cy="34045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39497A6-B70D-A046-AA38-6EED989264A3}"/>
                  </a:ext>
                </a:extLst>
              </p14:cNvPr>
              <p14:cNvContentPartPr/>
              <p14:nvPr/>
            </p14:nvContentPartPr>
            <p14:xfrm>
              <a:off x="1352804" y="269630"/>
              <a:ext cx="6523200" cy="1209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39497A6-B70D-A046-AA38-6EED989264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4164" y="260990"/>
                <a:ext cx="65408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276AC72-3D0E-174D-A460-E779FDA5B828}"/>
                  </a:ext>
                </a:extLst>
              </p14:cNvPr>
              <p14:cNvContentPartPr/>
              <p14:nvPr/>
            </p14:nvContentPartPr>
            <p14:xfrm>
              <a:off x="2758979" y="-1081765"/>
              <a:ext cx="36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276AC72-3D0E-174D-A460-E779FDA5B8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9979" y="-109076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A118B191-3A94-5C43-8C81-81B330B6FD06}"/>
              </a:ext>
            </a:extLst>
          </p:cNvPr>
          <p:cNvGrpSpPr/>
          <p:nvPr/>
        </p:nvGrpSpPr>
        <p:grpSpPr>
          <a:xfrm>
            <a:off x="2743499" y="-1025605"/>
            <a:ext cx="2880" cy="360"/>
            <a:chOff x="2743499" y="-1025605"/>
            <a:chExt cx="288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1EC91263-FB53-0A4F-8DC4-D20411292B67}"/>
                    </a:ext>
                  </a:extLst>
                </p14:cNvPr>
                <p14:cNvContentPartPr/>
                <p14:nvPr/>
              </p14:nvContentPartPr>
              <p14:xfrm>
                <a:off x="2743499" y="-1025605"/>
                <a:ext cx="2880" cy="36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1EC91263-FB53-0A4F-8DC4-D20411292B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34859" y="-1034605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D233396C-A8F4-774A-A368-D3F5D2AE649E}"/>
                    </a:ext>
                  </a:extLst>
                </p14:cNvPr>
                <p14:cNvContentPartPr/>
                <p14:nvPr/>
              </p14:nvContentPartPr>
              <p14:xfrm>
                <a:off x="2743499" y="-1025605"/>
                <a:ext cx="360" cy="3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D233396C-A8F4-774A-A368-D3F5D2AE64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34859" y="-10346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E3D7902-9B05-234F-80A9-5E56B477F6A3}"/>
                  </a:ext>
                </a:extLst>
              </p14:cNvPr>
              <p14:cNvContentPartPr/>
              <p14:nvPr/>
            </p14:nvContentPartPr>
            <p14:xfrm>
              <a:off x="1438859" y="-836605"/>
              <a:ext cx="36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E3D7902-9B05-234F-80A9-5E56B477F6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0219" y="-8456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19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32A377-7804-6648-BE6E-1CC0354AA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17118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4D303FD-4988-344F-8210-D497D200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902" y="0"/>
            <a:ext cx="5210098" cy="41374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8A3A72-F93B-AD40-B667-E96534C91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252" y="4393271"/>
            <a:ext cx="8083748" cy="345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235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32A377-7804-6648-BE6E-1CC0354AA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17118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4D303FD-4988-344F-8210-D497D200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902" y="0"/>
            <a:ext cx="5210098" cy="41374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8A3A72-F93B-AD40-B667-E96534C91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252" y="4393271"/>
            <a:ext cx="8083748" cy="345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E23C3E-40D0-6249-BDD3-F9ADF23F1D97}"/>
              </a:ext>
            </a:extLst>
          </p:cNvPr>
          <p:cNvSpPr txBox="1"/>
          <p:nvPr/>
        </p:nvSpPr>
        <p:spPr>
          <a:xfrm>
            <a:off x="7549376" y="5096107"/>
            <a:ext cx="422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对于子进程已经没问题了</a:t>
            </a:r>
            <a:endParaRPr kumimoji="1" lang="en-US" altLang="zh-CN" dirty="0"/>
          </a:p>
          <a:p>
            <a:r>
              <a:rPr kumimoji="1" lang="zh-CN" altLang="en-US" dirty="0"/>
              <a:t>对于父进程需要一开始输出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900E5B-B425-F047-8EEC-7350C04C0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662" y="6273581"/>
            <a:ext cx="7451338" cy="58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8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6C820-93A3-A645-AA50-EE830DB2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考点总结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85B84-DA5E-2D41-BA88-B1CB5308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重点（拿分点）：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对结合程序对于文件的三个表的分析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难点：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进程可能的调度顺序（第八章内容），及造成的结果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fork</a:t>
            </a:r>
            <a:r>
              <a:rPr kumimoji="1" lang="zh-CN" altLang="en-US" dirty="0"/>
              <a:t>前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后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两个打开文件表项对应同一个文件时读写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易错点：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忽略变量初始值</a:t>
            </a:r>
          </a:p>
        </p:txBody>
      </p:sp>
    </p:spTree>
    <p:extLst>
      <p:ext uri="{BB962C8B-B14F-4D97-AF65-F5344CB8AC3E}">
        <p14:creationId xmlns:p14="http://schemas.microsoft.com/office/powerpoint/2010/main" val="423404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9BEA6-E23E-3849-966C-1DBB8389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88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58653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4F1F9-0072-2547-B8DF-4715A282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2D1DD-51B1-5A44-92CD-BA68E0B5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2018</a:t>
            </a:r>
            <a:r>
              <a:rPr kumimoji="1" lang="zh-CN" altLang="en-US" dirty="0"/>
              <a:t>期末 第四大题</a:t>
            </a:r>
          </a:p>
        </p:txBody>
      </p:sp>
    </p:spTree>
    <p:extLst>
      <p:ext uri="{BB962C8B-B14F-4D97-AF65-F5344CB8AC3E}">
        <p14:creationId xmlns:p14="http://schemas.microsoft.com/office/powerpoint/2010/main" val="139737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A2C78B-C02B-0740-8A88-F44A5EF9A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072"/>
            <a:ext cx="7879282" cy="56050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6BB182-B9D1-6E45-8E4C-87CD856A0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067" y="0"/>
            <a:ext cx="7107934" cy="66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7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003E4D-E6D7-C840-A7FD-344EAABB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56" y="895350"/>
            <a:ext cx="8102600" cy="5067300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7C879D4-3760-AB4B-838E-32FECC7D6C83}"/>
              </a:ext>
            </a:extLst>
          </p:cNvPr>
          <p:cNvCxnSpPr/>
          <p:nvPr/>
        </p:nvCxnSpPr>
        <p:spPr>
          <a:xfrm flipH="1">
            <a:off x="4683512" y="1996068"/>
            <a:ext cx="4939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FD0A0E7-ECF5-384F-9797-D65B95F022EF}"/>
              </a:ext>
            </a:extLst>
          </p:cNvPr>
          <p:cNvSpPr txBox="1"/>
          <p:nvPr/>
        </p:nvSpPr>
        <p:spPr>
          <a:xfrm>
            <a:off x="9623502" y="1561171"/>
            <a:ext cx="22413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全局变量</a:t>
            </a:r>
            <a:endParaRPr kumimoji="1" lang="en-US" altLang="zh-CN" dirty="0"/>
          </a:p>
          <a:p>
            <a:r>
              <a:rPr kumimoji="1" lang="zh-CN" altLang="en-US" dirty="0"/>
              <a:t>保证</a:t>
            </a:r>
            <a:r>
              <a:rPr kumimoji="1" lang="en-US" altLang="zh-CN" dirty="0"/>
              <a:t>handler</a:t>
            </a:r>
            <a:r>
              <a:rPr kumimoji="1" lang="zh-CN" altLang="en-US" dirty="0"/>
              <a:t>能读到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E9DE448-599D-6E4C-950F-A78FE6E9AC3F}"/>
              </a:ext>
            </a:extLst>
          </p:cNvPr>
          <p:cNvCxnSpPr>
            <a:cxnSpLocks/>
          </p:cNvCxnSpPr>
          <p:nvPr/>
        </p:nvCxnSpPr>
        <p:spPr>
          <a:xfrm flipH="1">
            <a:off x="4951142" y="4415883"/>
            <a:ext cx="2955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6D4590D-5784-1C41-81CC-EA2C0C8AE30D}"/>
              </a:ext>
            </a:extLst>
          </p:cNvPr>
          <p:cNvSpPr txBox="1"/>
          <p:nvPr/>
        </p:nvSpPr>
        <p:spPr>
          <a:xfrm>
            <a:off x="7906215" y="4004168"/>
            <a:ext cx="45453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熟悉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的参数</a:t>
            </a:r>
            <a:endParaRPr kumimoji="1" lang="en-US" altLang="zh-CN" dirty="0"/>
          </a:p>
          <a:p>
            <a:r>
              <a:rPr kumimoji="1" lang="en" altLang="zh-CN" b="1" dirty="0"/>
              <a:t>write(int </a:t>
            </a:r>
            <a:r>
              <a:rPr kumimoji="1" lang="en" altLang="zh-CN" b="1" dirty="0" err="1"/>
              <a:t>handle,char</a:t>
            </a:r>
            <a:r>
              <a:rPr kumimoji="1" lang="en" altLang="zh-CN" b="1" dirty="0"/>
              <a:t> *</a:t>
            </a:r>
            <a:r>
              <a:rPr kumimoji="1" lang="en" altLang="zh-CN" b="1" dirty="0" err="1"/>
              <a:t>buf,unsigned</a:t>
            </a:r>
            <a:r>
              <a:rPr kumimoji="1" lang="en" altLang="zh-CN" b="1" dirty="0"/>
              <a:t> </a:t>
            </a:r>
            <a:r>
              <a:rPr kumimoji="1" lang="en" altLang="zh-CN" b="1" dirty="0" err="1"/>
              <a:t>len</a:t>
            </a:r>
            <a:r>
              <a:rPr kumimoji="1" lang="en" altLang="zh-CN" b="1" dirty="0"/>
              <a:t>)</a:t>
            </a:r>
            <a:endParaRPr kumimoji="1" lang="zh-CN" altLang="en-US" b="1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AD99361-3CF2-6240-95AB-CB1FA523D954}"/>
              </a:ext>
            </a:extLst>
          </p:cNvPr>
          <p:cNvCxnSpPr/>
          <p:nvPr/>
        </p:nvCxnSpPr>
        <p:spPr>
          <a:xfrm flipH="1">
            <a:off x="3200400" y="2754350"/>
            <a:ext cx="6244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AEF5864-105D-D646-925B-E5983E1C736F}"/>
              </a:ext>
            </a:extLst>
          </p:cNvPr>
          <p:cNvSpPr txBox="1"/>
          <p:nvPr/>
        </p:nvSpPr>
        <p:spPr>
          <a:xfrm>
            <a:off x="9433932" y="2509024"/>
            <a:ext cx="2174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初始</a:t>
            </a:r>
            <a:r>
              <a:rPr kumimoji="1" lang="en-US" altLang="zh-CN" dirty="0"/>
              <a:t>fd1</a:t>
            </a:r>
            <a:r>
              <a:rPr kumimoji="1" lang="zh-CN" altLang="en-US" dirty="0"/>
              <a:t>为</a:t>
            </a:r>
            <a:r>
              <a:rPr kumimoji="1" lang="en-US" altLang="zh-CN" dirty="0" err="1"/>
              <a:t>stdout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3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5BAB83-A3F7-C747-BDE1-8A1232E1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47814" cy="6858000"/>
          </a:xfrm>
          <a:prstGeom prst="rect">
            <a:avLst/>
          </a:prstGeom>
        </p:spPr>
      </p:pic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442E9DC4-C275-1244-8148-F7E99DABA1F5}"/>
              </a:ext>
            </a:extLst>
          </p:cNvPr>
          <p:cNvCxnSpPr/>
          <p:nvPr/>
        </p:nvCxnSpPr>
        <p:spPr>
          <a:xfrm flipH="1">
            <a:off x="5742878" y="1081668"/>
            <a:ext cx="4137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56D6A96-9FEC-194A-9D1E-DC88B2102D78}"/>
              </a:ext>
            </a:extLst>
          </p:cNvPr>
          <p:cNvSpPr txBox="1"/>
          <p:nvPr/>
        </p:nvSpPr>
        <p:spPr>
          <a:xfrm>
            <a:off x="9879980" y="529682"/>
            <a:ext cx="19403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Handler2</a:t>
            </a:r>
            <a:r>
              <a:rPr kumimoji="1" lang="zh-CN" altLang="en-US" dirty="0"/>
              <a:t>和</a:t>
            </a:r>
            <a:r>
              <a:rPr kumimoji="1" lang="en-US" altLang="zh-CN" dirty="0"/>
              <a:t>handler1</a:t>
            </a:r>
            <a:r>
              <a:rPr kumimoji="1" lang="zh-CN" altLang="en-US" dirty="0"/>
              <a:t>差不多</a:t>
            </a:r>
            <a:endParaRPr kumimoji="1" lang="en-US" altLang="zh-CN" dirty="0"/>
          </a:p>
          <a:p>
            <a:r>
              <a:rPr kumimoji="1" lang="zh-CN" altLang="en-US" dirty="0"/>
              <a:t>一个写</a:t>
            </a:r>
            <a:r>
              <a:rPr kumimoji="1" lang="en-US" altLang="zh-CN" dirty="0"/>
              <a:t>+</a:t>
            </a:r>
            <a:r>
              <a:rPr kumimoji="1" lang="zh-CN" altLang="en-US" dirty="0"/>
              <a:t>一个写</a:t>
            </a:r>
            <a:r>
              <a:rPr kumimoji="1" lang="en-US" altLang="zh-CN" dirty="0"/>
              <a:t>-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419EDE0-FF15-5B4B-938D-CA578928F79C}"/>
              </a:ext>
            </a:extLst>
          </p:cNvPr>
          <p:cNvCxnSpPr/>
          <p:nvPr/>
        </p:nvCxnSpPr>
        <p:spPr>
          <a:xfrm flipH="1">
            <a:off x="5553307" y="4259766"/>
            <a:ext cx="38583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71ACDD-24CD-EB4A-B16A-886ED173EFB1}"/>
              </a:ext>
            </a:extLst>
          </p:cNvPr>
          <p:cNvSpPr txBox="1"/>
          <p:nvPr/>
        </p:nvSpPr>
        <p:spPr>
          <a:xfrm>
            <a:off x="9411629" y="3936600"/>
            <a:ext cx="20964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注意！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是在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之后</a:t>
            </a:r>
            <a:r>
              <a:rPr kumimoji="1" lang="en-US" altLang="zh-CN" dirty="0"/>
              <a:t>open</a:t>
            </a:r>
          </a:p>
          <a:p>
            <a:r>
              <a:rPr kumimoji="1" lang="zh-CN" altLang="en-US" dirty="0"/>
              <a:t>也即不是同一个打开文件表项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D949E4-A447-8844-9104-ABF0C818E1E0}"/>
              </a:ext>
            </a:extLst>
          </p:cNvPr>
          <p:cNvSpPr txBox="1"/>
          <p:nvPr/>
        </p:nvSpPr>
        <p:spPr>
          <a:xfrm>
            <a:off x="8608741" y="6328318"/>
            <a:ext cx="2720898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任何调度顺序均有可能</a:t>
            </a:r>
          </a:p>
        </p:txBody>
      </p:sp>
    </p:spTree>
    <p:extLst>
      <p:ext uri="{BB962C8B-B14F-4D97-AF65-F5344CB8AC3E}">
        <p14:creationId xmlns:p14="http://schemas.microsoft.com/office/powerpoint/2010/main" val="558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A25483-6748-EE4E-86A8-41453B44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31" y="4964967"/>
            <a:ext cx="10002925" cy="1480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B22332-3CA7-A246-AF0D-6DB2CD2F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28" y="0"/>
            <a:ext cx="8246637" cy="493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8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BB22332-3CA7-A246-AF0D-6DB2CD2F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6637" cy="493810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89BB38-ECB5-6E4A-B5DD-0912DD7E2DC6}"/>
              </a:ext>
            </a:extLst>
          </p:cNvPr>
          <p:cNvSpPr txBox="1"/>
          <p:nvPr/>
        </p:nvSpPr>
        <p:spPr>
          <a:xfrm>
            <a:off x="0" y="4938106"/>
            <a:ext cx="1073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思路：</a:t>
            </a:r>
            <a:endParaRPr kumimoji="1" lang="en-US" altLang="zh-CN" dirty="0"/>
          </a:p>
          <a:p>
            <a:r>
              <a:rPr kumimoji="1" lang="zh-CN" altLang="en-US" dirty="0"/>
              <a:t>没有输出，可能是文件没打开，或者没运行到可以输出的位置</a:t>
            </a:r>
            <a:endParaRPr kumimoji="1" lang="en-US" altLang="zh-CN" dirty="0"/>
          </a:p>
          <a:p>
            <a:r>
              <a:rPr kumimoji="1" lang="zh-CN" altLang="en-US" dirty="0"/>
              <a:t>文件没打开：父进程运行到</a:t>
            </a:r>
            <a:r>
              <a:rPr kumimoji="1" lang="en-US" altLang="zh-CN" dirty="0"/>
              <a:t>31</a:t>
            </a:r>
            <a:r>
              <a:rPr kumimoji="1" lang="zh-CN" altLang="en-US" dirty="0"/>
              <a:t>行之前一定打开了，至少有父进程的输出</a:t>
            </a:r>
            <a:endParaRPr kumimoji="1" lang="en-US" altLang="zh-CN" dirty="0"/>
          </a:p>
          <a:p>
            <a:r>
              <a:rPr kumimoji="1" lang="zh-CN" altLang="en-US" dirty="0"/>
              <a:t>没运行到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31</a:t>
            </a:r>
            <a:r>
              <a:rPr kumimoji="1" lang="zh-CN" altLang="en-US" dirty="0"/>
              <a:t>行是一定可以被父进程运行到，那只能是子进程未运行到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，即子进程此时已结束</a:t>
            </a:r>
          </a:p>
        </p:txBody>
      </p:sp>
    </p:spTree>
    <p:extLst>
      <p:ext uri="{BB962C8B-B14F-4D97-AF65-F5344CB8AC3E}">
        <p14:creationId xmlns:p14="http://schemas.microsoft.com/office/powerpoint/2010/main" val="413397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BB22332-3CA7-A246-AF0D-6DB2CD2F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6637" cy="49381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3AE0BC-3D73-5342-8D5D-E1C9AEE50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6949"/>
            <a:ext cx="11594831" cy="12035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01F9F9-609D-A941-8B85-20890A360ED9}"/>
              </a:ext>
            </a:extLst>
          </p:cNvPr>
          <p:cNvSpPr txBox="1"/>
          <p:nvPr/>
        </p:nvSpPr>
        <p:spPr>
          <a:xfrm>
            <a:off x="367990" y="6222380"/>
            <a:ext cx="719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思考题：可以想想怎么解决？</a:t>
            </a:r>
          </a:p>
        </p:txBody>
      </p:sp>
    </p:spTree>
    <p:extLst>
      <p:ext uri="{BB962C8B-B14F-4D97-AF65-F5344CB8AC3E}">
        <p14:creationId xmlns:p14="http://schemas.microsoft.com/office/powerpoint/2010/main" val="93134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447</Words>
  <Application>Microsoft Macintosh PowerPoint</Application>
  <PresentationFormat>宽屏</PresentationFormat>
  <Paragraphs>70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 System I/O</vt:lpstr>
      <vt:lpstr>主要考点(大题）</vt:lpstr>
      <vt:lpstr>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考点总结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System I/O</dc:title>
  <dc:creator>杨 瑞国</dc:creator>
  <cp:lastModifiedBy>杨 瑞国</cp:lastModifiedBy>
  <cp:revision>22</cp:revision>
  <dcterms:created xsi:type="dcterms:W3CDTF">2020-12-27T02:54:36Z</dcterms:created>
  <dcterms:modified xsi:type="dcterms:W3CDTF">2020-12-27T04:49:17Z</dcterms:modified>
</cp:coreProperties>
</file>