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35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437" r:id="rId3"/>
    <p:sldId id="963" r:id="rId5"/>
    <p:sldId id="981" r:id="rId6"/>
    <p:sldId id="982" r:id="rId7"/>
    <p:sldId id="983" r:id="rId8"/>
    <p:sldId id="984" r:id="rId9"/>
    <p:sldId id="985" r:id="rId10"/>
    <p:sldId id="986" r:id="rId11"/>
    <p:sldId id="987" r:id="rId12"/>
    <p:sldId id="988" r:id="rId13"/>
    <p:sldId id="989" r:id="rId14"/>
    <p:sldId id="990" r:id="rId15"/>
    <p:sldId id="997" r:id="rId16"/>
    <p:sldId id="998" r:id="rId17"/>
    <p:sldId id="999" r:id="rId18"/>
    <p:sldId id="991" r:id="rId19"/>
    <p:sldId id="993" r:id="rId20"/>
    <p:sldId id="994" r:id="rId21"/>
    <p:sldId id="995" r:id="rId22"/>
    <p:sldId id="1000" r:id="rId23"/>
    <p:sldId id="1001" r:id="rId24"/>
    <p:sldId id="284" r:id="rId25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0" autoAdjust="0"/>
    <p:restoredTop sz="79584" autoAdjust="0"/>
  </p:normalViewPr>
  <p:slideViewPr>
    <p:cSldViewPr snapToGrid="0">
      <p:cViewPr varScale="1">
        <p:scale>
          <a:sx n="132" d="100"/>
          <a:sy n="132" d="100"/>
        </p:scale>
        <p:origin x="2544" y="84"/>
      </p:cViewPr>
      <p:guideLst>
        <p:guide orient="horz" pos="233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D294-EA25-46DB-AD52-92185108F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53F3-7E39-4CC0-929A-8281FDD3197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906-DE5F-4CF5-8EA6-A86FFD6DF0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3475-01BD-4D6F-8D0F-BA578B61B3C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359" y="360596"/>
            <a:ext cx="10515600" cy="97061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4581245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Font typeface="Wingdings" panose="05000000000000000000" pitchFamily="2" charset="2"/>
              <a:buChar char="Ø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6858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200" baseline="0">
                <a:latin typeface="Cambria" panose="02040503050406030204" pitchFamily="18" charset="0"/>
              </a:defRPr>
            </a:lvl2pPr>
            <a:lvl3pPr marL="971550" indent="-285750">
              <a:lnSpc>
                <a:spcPct val="100000"/>
              </a:lnSpc>
              <a:buFontTx/>
              <a:buChar char="-"/>
              <a:defRPr sz="18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3144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00A5-DD88-48D2-930F-91FD0A741D6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119529" y="1183246"/>
            <a:ext cx="11952941" cy="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122-4EFF-489C-9D5A-F295E7845B8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DB62-4DAA-4D08-90B7-C1178552359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15F3-54FE-48CE-ABB4-FBEA2C56873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8EE-9F17-403C-A328-31C085048CD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B58B-C28B-4546-A38D-CE24953028C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5E26-34DA-47C2-8318-A3E0213E122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48C-73E7-418E-9363-AA63917D14C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AFF-251D-42BA-AF6C-D6CB7E89F0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web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4185285" y="1576070"/>
            <a:ext cx="3820795" cy="885825"/>
          </a:xfrm>
        </p:spPr>
        <p:txBody>
          <a:bodyPr>
            <a:noAutofit/>
          </a:bodyPr>
          <a:p>
            <a:pPr algn="l">
              <a:buClrTx/>
              <a:buSzTx/>
              <a:buFontTx/>
            </a:pPr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第四次作业讲评</a:t>
            </a:r>
            <a:endParaRPr lang="zh-CN" altLang="en-US" sz="40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667635" y="4717415"/>
            <a:ext cx="6858000" cy="1127760"/>
          </a:xfrm>
        </p:spPr>
        <p:txBody>
          <a:bodyPr>
            <a:noAutofit/>
          </a:bodyPr>
          <a:p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讲述人：李浩然</a:t>
            </a:r>
            <a:endParaRPr 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讲述日期：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2023/03/13</a:t>
            </a:r>
            <a:endParaRPr 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第零部分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私有属性和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受保护的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526478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双下划线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内部机制保护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单下划线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约定遵守的规定，类似全大写字母表示常量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单下划线在模块导入时会有影响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3110" y="1288415"/>
            <a:ext cx="3802380" cy="5433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11661775" cy="5403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注意点：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关于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^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$: 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如果想通过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assert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的方式判断，要写清楚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\. 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加转义符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有些情况可以不加，如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[]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中，但是加上更好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{7}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{7,}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知识点：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徐泽安_2000011467:    "email=r'[\\w_\\-]+@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(?=.*\\.)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[\\w_\\-\\.]*",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张伟_2100013122：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(?&lt;=···)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···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匹配的内容出现在当前位置左侧时，则匹配。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4944745"/>
            <a:ext cx="11676380" cy="1166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发布订阅模式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088390"/>
            <a:ext cx="1166177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注意点：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禁止滥用全局变量：有人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get_poems()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函数将诗加到全局变量里；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风格规范：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手册：https://zh-google-styleguide.readthedocs.io/en/latest/google-python-styleguide/python_language_rules/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插件：https://pylint.readthedocs.io/en/latest/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71500"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看清楚要求：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730" y="2381885"/>
            <a:ext cx="5943600" cy="1165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045" y="5376545"/>
            <a:ext cx="4162425" cy="1430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发布订阅模式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564578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知识点：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关于字典的使用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4605" y="2967990"/>
            <a:ext cx="5402580" cy="3771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120" y="118110"/>
            <a:ext cx="4170680" cy="6621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发布订阅模式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564578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知识点：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关于字典的使用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60" y="2470785"/>
            <a:ext cx="4511675" cy="41179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59380" y="2715895"/>
            <a:ext cx="2153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程昊 2000016838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135" y="1390015"/>
            <a:ext cx="7493635" cy="51987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877425" y="1818640"/>
            <a:ext cx="187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林啸 1900011027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发布订阅模式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11769090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知识点：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关于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defaultdict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collections.defaultdict(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default_factory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=None, /[, ...])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3464560"/>
            <a:ext cx="5022850" cy="389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70" y="2964815"/>
            <a:ext cx="5022850" cy="3479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" y="4006215"/>
            <a:ext cx="10542270" cy="1941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发布订阅模式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564578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知识点：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关于BasePublisher存在的意义：接口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发布者和订阅者都可能存在不同的类型，公布公开的接口，可以让任何基于该接口实现的发布者和订阅者都互相兼容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不仅发布者需要看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BasePublisher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，订阅者的实现也需要看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BasePublisher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如果从零开始实现，操作步骤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2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0580" y="1285240"/>
            <a:ext cx="4958715" cy="46882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090" y="5935980"/>
            <a:ext cx="6225540" cy="502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第三部分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文本处理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564578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知识点：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读取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xls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910" y="2527300"/>
            <a:ext cx="8572500" cy="1066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64450" y="2527300"/>
            <a:ext cx="2153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程昊 2000016838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10" y="3577590"/>
            <a:ext cx="5699760" cy="577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10" y="4211320"/>
            <a:ext cx="8573135" cy="923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10" y="5135245"/>
            <a:ext cx="4180840" cy="8832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281045" y="5135245"/>
            <a:ext cx="245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陆翔 1900012773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第三部分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文本处理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564578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注意点：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筛选特殊符号：注意顺序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640" y="2505075"/>
            <a:ext cx="5859780" cy="1097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" y="3577590"/>
            <a:ext cx="9113520" cy="1463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" y="5040630"/>
            <a:ext cx="6256020" cy="1036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t="1287" r="2447" b="-328"/>
          <a:stretch>
            <a:fillRect/>
          </a:stretch>
        </p:blipFill>
        <p:spPr>
          <a:xfrm>
            <a:off x="6964680" y="1444625"/>
            <a:ext cx="5188585" cy="26866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640" y="6076950"/>
            <a:ext cx="5859780" cy="6019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16420" y="61937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刘恺河_2100015437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第三部分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文本处理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564578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知识点：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词云的美化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9928" t="62568"/>
          <a:stretch>
            <a:fillRect/>
          </a:stretch>
        </p:blipFill>
        <p:spPr>
          <a:xfrm>
            <a:off x="997585" y="2519680"/>
            <a:ext cx="11008995" cy="2284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34985" y="2519680"/>
            <a:ext cx="2340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吴仁杰_2000012186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3893820"/>
            <a:ext cx="2964180" cy="2964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第零部分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代码理解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1166177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ValueError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→ASCLL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ord(*)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ASCLL→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字符：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chr(*)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ZeroDivisionError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除法运算，除数不能为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第三部分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文本处理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1169225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知识点：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词云的美化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https://juejin.cn/post/7130228377134465061 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010920" y="2602230"/>
            <a:ext cx="8479790" cy="3894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1166177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理解特性（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property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）的作用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培养阅读官方文档的习惯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培养良好的代码风格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理解设计模式的应用流程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读题，写代码要认真仔细，养成检查的习惯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26402" y="3075764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</a:rPr>
              <a:t>感谢您的观看！</a:t>
            </a:r>
            <a:endParaRPr lang="zh-CN" altLang="en-US" sz="4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第零部分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代码理解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361759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特性（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property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统一访问原则：不管服务是由存储还是计算实现的，一个模块提供的所有服务都应该通过统一的方式使用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81475" y="1349375"/>
            <a:ext cx="6492240" cy="4625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第零部分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代码理解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361759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特性（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property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统一访问原则：不管服务是由存储还是计算实现的，一个模块提供的所有服务都应该通过统一的方式使用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1045" y="1291590"/>
            <a:ext cx="6802755" cy="5064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第零部分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代码理解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379666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特性（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property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私有属性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受保护的属性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2498725"/>
            <a:ext cx="5993130" cy="4222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70" y="2499360"/>
            <a:ext cx="6164580" cy="4222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第零部分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代码理解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379666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特性（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property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私有属性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受保护的属性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6210" y="2693670"/>
            <a:ext cx="6624320" cy="1541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210" y="4226560"/>
            <a:ext cx="6624955" cy="269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" y="2693670"/>
            <a:ext cx="4742815" cy="3569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第零部分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代码理解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1166177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——re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split(*)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findall(*)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finditer(*)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group(*)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355" y="2012315"/>
            <a:ext cx="7416165" cy="465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第零部分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代码理解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1166177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——re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split(*)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findall(*)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finditer(*)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group(*)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505" y="2066290"/>
            <a:ext cx="8727440" cy="3275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05" y="336550"/>
            <a:ext cx="10515600" cy="800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第零部分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代码理解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64795" y="1212215"/>
            <a:ext cx="11661775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——re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split(*)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findall(*)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finditer(*)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group(*)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275" y="1280795"/>
            <a:ext cx="7955280" cy="5440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7284,&quot;width&quot;:10224}"/>
</p:tagLst>
</file>

<file path=ppt/tags/tag2.xml><?xml version="1.0" encoding="utf-8"?>
<p:tagLst xmlns:p="http://schemas.openxmlformats.org/presentationml/2006/main">
  <p:tag name="COMMONDATA" val="eyJoZGlkIjoiMzMxNTc3N2E5NDFkY2JmYWMwZGNlZTdlNGJiN2MzZjAifQ=="/>
  <p:tag name="KSO_WPP_MARK_KEY" val="8991a030-fa2e-4620-8c0f-50b8f751d5c7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0</TotalTime>
  <Words>1545</Words>
  <Application>WPS 演示</Application>
  <PresentationFormat>全屏显示(4:3)</PresentationFormat>
  <Paragraphs>202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黑体</vt:lpstr>
      <vt:lpstr>Cambria</vt:lpstr>
      <vt:lpstr>楷体</vt:lpstr>
      <vt:lpstr>微软雅黑</vt:lpstr>
      <vt:lpstr>Wingdings</vt:lpstr>
      <vt:lpstr>Arial Unicode MS</vt:lpstr>
      <vt:lpstr>Calibri</vt:lpstr>
      <vt:lpstr>Office 主题</vt:lpstr>
      <vt:lpstr>第四次作业讲评</vt:lpstr>
      <vt:lpstr>第零部分——代码理解</vt:lpstr>
      <vt:lpstr>第零部分——代码理解</vt:lpstr>
      <vt:lpstr>第零部分——代码理解</vt:lpstr>
      <vt:lpstr>第零部分——代码理解</vt:lpstr>
      <vt:lpstr>第零部分——代码理解</vt:lpstr>
      <vt:lpstr>第零部分——代码理解</vt:lpstr>
      <vt:lpstr>第零部分——代码理解</vt:lpstr>
      <vt:lpstr>第零部分——代码理解</vt:lpstr>
      <vt:lpstr>第零部分——私有属性和“受保护的”属性</vt:lpstr>
      <vt:lpstr>第一部分——正则表达式</vt:lpstr>
      <vt:lpstr>第二部分——发布订阅模式</vt:lpstr>
      <vt:lpstr>第二部分——发布订阅模式</vt:lpstr>
      <vt:lpstr>第二部分——发布订阅模式</vt:lpstr>
      <vt:lpstr>第二部分——发布订阅模式</vt:lpstr>
      <vt:lpstr>第二部分——发布订阅模式</vt:lpstr>
      <vt:lpstr>第三部分——文本处理</vt:lpstr>
      <vt:lpstr>第三部分——文本处理</vt:lpstr>
      <vt:lpstr>第三部分——文本处理</vt:lpstr>
      <vt:lpstr>第三部分——文本处理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Energy-Aware Traffic Steering for Sustainable 5G</dc:title>
  <dc:creator>zhangshan</dc:creator>
  <cp:lastModifiedBy>Lenovo</cp:lastModifiedBy>
  <cp:revision>1294</cp:revision>
  <dcterms:created xsi:type="dcterms:W3CDTF">2015-08-08T14:03:00Z</dcterms:created>
  <dcterms:modified xsi:type="dcterms:W3CDTF">2023-03-13T04:23:03Z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DD1C276C325F4EECB9DC8B8B07B63593</vt:lpwstr>
  </property>
  <property fmtid="{D5CDD505-2E9C-101B-9397-08002B2CF9AE}" pid="3" name="KSOProductBuildVer">
    <vt:lpwstr>2052-11.1.0.12763</vt:lpwstr>
  </property>
</Properties>
</file>