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BA237-FC5B-4BDF-B668-B5AE6CFC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50FC0-0D42-4E71-B5B9-2788B25DD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2FD71-5F89-40C9-AE2E-9F3B5F31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98C7C-F992-42E4-8B3B-123CE05C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74D0A-A4F3-42E4-8D51-4CBC4329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DA850-514C-4FB0-AF5C-2053B3C4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B0365-3770-441A-A1B6-4CCDD144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55FC9-F138-474C-8A5B-3A09A766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55355-DC2B-48F5-881D-869873A1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2125A-0033-40E3-99A0-4DD2116C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F578F-B502-45C7-93CD-4014C7169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2AD23-FE37-49D8-B9F7-14F1F3339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64367-79DF-4C87-9D5D-548F82B2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F3EF2-26AA-40CB-A7C8-0F8DB026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C10F5-71C2-49BE-B853-B8CF794A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1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D9ED2-631F-4DB4-8CE6-D66E9DCA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2F0A0-FCC9-4220-8E22-BBD8FE4B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6A3E7-BD9D-4AF5-B671-56C69EF3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B17C6-32BA-4D37-93F4-4969893A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B1B61-B487-402C-9E6E-E62A3915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3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9E2C0-6506-484D-9D47-4E26CD04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26467-661B-469E-960F-A960BFC3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AB68B-9E76-42C1-83D2-941A108D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552EF-CE43-4639-99DE-28138408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3C11E-AFD6-435A-902D-E37687CD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CFDB-4C29-43B2-A1F3-A2195447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B11A8-3B7D-4C93-A227-6ECF62AC5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9A9C6-392C-4427-AFA3-526F0D7B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F20B8-3CA9-4553-8BE7-1F8F7F6E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B7D8D-52BE-4FEE-8FB1-D53B23FD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5FEAF-B1C1-4E7A-B883-05B3415D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0B26E-C13B-42C2-8E13-2DC5B46C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E82F2-05A1-47D6-A9E0-2EE46005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944FA-1AB0-49AE-BEC2-4EC50B5B0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D90883-D9FD-4521-9A7B-644E51F2F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7A7D9-45AD-4B65-B70F-9BAFA47B0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88D330-1505-4D0D-BE7A-91E0BE18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E3883-F1EB-4E48-8099-C48BA99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E3A676-7D57-484F-BF66-1F2E6600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7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0F422-7B65-4F0C-B616-D4BB91E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EE795F-4F33-4EFE-9C16-8FF3CA79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2FDF03-CA1D-4D89-B419-C65357B7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585FA-B09C-406D-B6ED-E1D234E4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5795E6-3522-4B83-8A04-D49D789D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43E65-B14E-4AD4-B97B-90D18D54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645E7-D7F0-4845-A839-8FB1DD7A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B09BF-0B9A-44A5-A3F5-898E7E90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06889-ED62-47F4-A08E-2B0E06D0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6E82E-9A33-4362-9423-15695E614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0A6D0-C3BD-41E8-933B-4C6D9C6A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680DF-4ECA-46EC-AFEA-58C29E63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EA4B1-47ED-4E2D-AE26-E606E691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2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C3620-CBCD-4569-B9CA-65CAE165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A7CAEB-38E9-419A-B433-F4F0822D4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A104D-E962-4D5D-B20B-596EB5A6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CA0B3-A642-496B-804B-D643BF97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3DB8D-4D3C-41A2-AC17-2E519FF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72349-CD6A-48C2-9482-35BAA73A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7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FCE7D-F87A-4480-A87B-40062F3F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81594-4544-4559-8670-9248AFCC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9F256-3A68-4CFE-A820-13775BC2F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24F7-5ED5-47A3-9D2E-E7D0E8B92D3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8B1CA-F372-4FA9-B3E3-A3D4BBEC3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36E7F-CC7E-4EA7-B748-30D3BC6C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F47A-38F1-45A1-8A74-01D73D6BA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6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7578030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DF802-3C21-4339-ADF9-920C6540F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第五次作业讲评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6541D-8919-41CE-8F0E-8E913D4F6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陈滨琪</a:t>
            </a:r>
          </a:p>
        </p:txBody>
      </p:sp>
    </p:spTree>
    <p:extLst>
      <p:ext uri="{BB962C8B-B14F-4D97-AF65-F5344CB8AC3E}">
        <p14:creationId xmlns:p14="http://schemas.microsoft.com/office/powerpoint/2010/main" val="67672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6945-BC6C-42CE-92D7-50D739D8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E6DB9-D5A2-40D8-991E-CCFD06EC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写作业之前回顾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题意较为复杂的时候多结合样例输出进行理解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在实现要求功能的基础上，可以想一想如何让代码更加简洁优美</a:t>
            </a:r>
          </a:p>
        </p:txBody>
      </p:sp>
    </p:spTree>
    <p:extLst>
      <p:ext uri="{BB962C8B-B14F-4D97-AF65-F5344CB8AC3E}">
        <p14:creationId xmlns:p14="http://schemas.microsoft.com/office/powerpoint/2010/main" val="265809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05549-EC52-4A49-A2F2-A8256834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54FDEB-57F4-4B86-84A7-FDB175E4D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921"/>
          <a:stretch/>
        </p:blipFill>
        <p:spPr>
          <a:xfrm>
            <a:off x="838199" y="1662013"/>
            <a:ext cx="10515600" cy="1985196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E4EF1D-D464-4A61-92D5-6A42F1FFF674}"/>
              </a:ext>
            </a:extLst>
          </p:cNvPr>
          <p:cNvSpPr txBox="1"/>
          <p:nvPr/>
        </p:nvSpPr>
        <p:spPr>
          <a:xfrm>
            <a:off x="757766" y="3892778"/>
            <a:ext cx="1067646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在输出字符串和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之间可能会被打断，解决方案如下：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1DF79C-7AEE-49D7-BF4C-11A2E6472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18478"/>
            <a:ext cx="10862733" cy="5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217A5-699D-4601-8EBD-7EFAE4D5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EA7E1-1154-4E6D-B603-26E7E363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解释器中有全局解释锁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，会导致同一时间只有一个线程运行，此题中执行时间变为原来的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1/3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会阻塞，将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改成大量循环运算之后执行时间会基本相同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想要不依赖于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，可以更换解释器（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），或者使用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multiprocessing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Threading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虽然在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解释器下不能实现真正的并行，但对于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密集型的任务也是一个好的解决方案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了解更多有关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https://zhuanlan.zhihu.com/p/75780308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65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4BDD2-7DE6-4693-B0B7-2EE5F2A5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09C1CD0-48CC-48E2-9C7D-154D10983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920" y="2057219"/>
            <a:ext cx="6155151" cy="232851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D55D0-CA43-49FE-8308-392870D0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44447"/>
            <a:ext cx="4437961" cy="37959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723225-2452-435F-8AB9-5CFB6B2FB630}"/>
              </a:ext>
            </a:extLst>
          </p:cNvPr>
          <p:cNvSpPr txBox="1"/>
          <p:nvPr/>
        </p:nvSpPr>
        <p:spPr>
          <a:xfrm>
            <a:off x="3324352" y="2327317"/>
            <a:ext cx="23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寿晨宸</a:t>
            </a:r>
            <a:r>
              <a:rPr lang="en-US" altLang="zh-CN" sz="1100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_2100012945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73B1CD-66E1-4ECC-A83C-D3ED53B48F68}"/>
              </a:ext>
            </a:extLst>
          </p:cNvPr>
          <p:cNvSpPr txBox="1"/>
          <p:nvPr/>
        </p:nvSpPr>
        <p:spPr>
          <a:xfrm>
            <a:off x="8590619" y="2327317"/>
            <a:ext cx="23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刘肖</a:t>
            </a:r>
            <a:r>
              <a:rPr lang="en-US" altLang="zh-CN" sz="1100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_2000013055</a:t>
            </a:r>
          </a:p>
        </p:txBody>
      </p:sp>
    </p:spTree>
    <p:extLst>
      <p:ext uri="{BB962C8B-B14F-4D97-AF65-F5344CB8AC3E}">
        <p14:creationId xmlns:p14="http://schemas.microsoft.com/office/powerpoint/2010/main" val="19971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75D26-FB82-4703-8DA3-0E2A224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A21E-7746-4238-A3D6-DF3F717C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E645ED-4E4E-465B-ABE3-F606EE40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36325" cy="46943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DB1D99-EC19-4052-97D3-3C81575E2576}"/>
              </a:ext>
            </a:extLst>
          </p:cNvPr>
          <p:cNvSpPr txBox="1"/>
          <p:nvPr/>
        </p:nvSpPr>
        <p:spPr>
          <a:xfrm>
            <a:off x="3730752" y="2386584"/>
            <a:ext cx="23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王乐安</a:t>
            </a:r>
            <a:r>
              <a:rPr lang="en-US" altLang="zh-CN" sz="11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_1900012973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4FB390-9BA3-4640-86F5-138684DE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46" y="1825625"/>
            <a:ext cx="563006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BB4A5-ACCF-4638-8B4D-F7112706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第四题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17C28F4-5484-4B77-87CF-B62911F7D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076" y="3970310"/>
            <a:ext cx="4887007" cy="129558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20A27A-1BA4-44F5-B8B7-8B065BD3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76" y="1592109"/>
            <a:ext cx="4744112" cy="2200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E82EC8-9B99-4243-A89A-3EB15C5A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76" y="5539215"/>
            <a:ext cx="5515745" cy="7335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208AC3-153B-4234-B459-6DE489EB3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814" y="1592076"/>
            <a:ext cx="575390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4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BD05-48ED-4878-9297-7F10714B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CA407-724D-46CF-8FF0-91FAB28D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错例：这样会导致先执行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worker1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，再执行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worker2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64D096-656F-4646-8B56-11ABEE9C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86" y="2299690"/>
            <a:ext cx="2801130" cy="11293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06BB62-3098-4121-A824-580E33F7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83" y="2304893"/>
            <a:ext cx="566816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0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BD05-48ED-4878-9297-7F10714B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CA407-724D-46CF-8FF0-91FAB28D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错例：这样并没有实现异步的执行，执行时间较长（参考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ppt35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B8F06F-10DF-4576-B81A-4DD51322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68" y="2690295"/>
            <a:ext cx="4172532" cy="37152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81EF61-3963-4C58-A37A-E8E1CAF5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45" y="2690295"/>
            <a:ext cx="559195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6122E-1F99-440D-8ABD-DEC46810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F7FB1-0A6B-4F93-BBF1-570B024E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Notebook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里直接运行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asyncio.run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(main())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会报错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RuntimeError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asyncio.run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cannot be called from a running event loop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，是因为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ipykernel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本身运行在一个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event loop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上，而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asyncio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是不支持嵌套的，这也是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notebook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里能直接调用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await main()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的原因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必须出现在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async function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0342A8-AA2D-4EDA-B6A5-0796944B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65" y="4416880"/>
            <a:ext cx="6827052" cy="12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0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296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Arial</vt:lpstr>
      <vt:lpstr>Office 主题​​</vt:lpstr>
      <vt:lpstr>第五次作业讲评</vt:lpstr>
      <vt:lpstr>第一题</vt:lpstr>
      <vt:lpstr>第一题</vt:lpstr>
      <vt:lpstr>第二题</vt:lpstr>
      <vt:lpstr>第三题</vt:lpstr>
      <vt:lpstr>第四题</vt:lpstr>
      <vt:lpstr>第四题</vt:lpstr>
      <vt:lpstr>第四题</vt:lpstr>
      <vt:lpstr>第四题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第五次作业讲评</dc:title>
  <dc:creator>陈 滨琪</dc:creator>
  <cp:lastModifiedBy>陈 滨琪</cp:lastModifiedBy>
  <cp:revision>12</cp:revision>
  <dcterms:created xsi:type="dcterms:W3CDTF">2023-03-13T15:02:34Z</dcterms:created>
  <dcterms:modified xsi:type="dcterms:W3CDTF">2023-03-15T16:10:25Z</dcterms:modified>
</cp:coreProperties>
</file>