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37" r:id="rId3"/>
    <p:sldId id="989" r:id="rId5"/>
    <p:sldId id="990" r:id="rId6"/>
    <p:sldId id="1010" r:id="rId7"/>
    <p:sldId id="1011" r:id="rId8"/>
    <p:sldId id="1013" r:id="rId9"/>
    <p:sldId id="1012" r:id="rId10"/>
    <p:sldId id="1014" r:id="rId11"/>
    <p:sldId id="1015" r:id="rId12"/>
    <p:sldId id="1016" r:id="rId13"/>
    <p:sldId id="1017" r:id="rId14"/>
    <p:sldId id="1001" r:id="rId15"/>
    <p:sldId id="284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79584" autoAdjust="0"/>
  </p:normalViewPr>
  <p:slideViewPr>
    <p:cSldViewPr snapToGrid="0">
      <p:cViewPr varScale="1">
        <p:scale>
          <a:sx n="132" d="100"/>
          <a:sy n="132" d="100"/>
        </p:scale>
        <p:origin x="2544" y="84"/>
      </p:cViewPr>
      <p:guideLst>
        <p:guide orient="horz" pos="234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359" y="360596"/>
            <a:ext cx="10515600" cy="97061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19529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3942080" y="1567180"/>
            <a:ext cx="4307205" cy="88582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第十一次作业讲评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67635" y="4717415"/>
            <a:ext cx="6858000" cy="1127760"/>
          </a:xfrm>
        </p:spPr>
        <p:txBody>
          <a:bodyPr>
            <a:noAutofit/>
          </a:bodyPr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讲述人：李浩然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讲述日期：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2023/04/13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558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评测：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评测效果不好，几乎给所有用户的推荐都集中在少数几个类？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32: 2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26: 9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48: 6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对于一个用户而言，他有一百多部有记录的电影，其中相当于部分和要预测的电影没有交集，所以平滑化项发挥着很重要的作用。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558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评测：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对于一个用户而言，他有一百多部有记录的电影，其中相当于部分和要预测的电影没有交集，所以平滑化项发挥着很重要的作用：带系数平滑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715" y="2844800"/>
            <a:ext cx="6926580" cy="382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理解概念、原理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代码实现上要考虑实际计算和理论公式的区别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哪些部分可以省略？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哪里可能出现误差？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基于数据特点考虑优化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矩阵运算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根据结果分析原因所在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26402" y="3075764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感谢您的观看！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540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整体表现良好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1904365"/>
            <a:ext cx="7581900" cy="451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先验概率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P(Y)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针对一个二分类问题，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P(Y=1)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P(Y=0)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，且其两者的和是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我们有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部电影，就是要求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P(Y=1)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，作为最终的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常见问题：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、搞错概率主体：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、求出无用数据：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、正确写法：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、优化：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由于对所有电影而言，先验概率分母都是用户数目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==&gt;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不必除以分母，直接计算总数即可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960" y="3839845"/>
            <a:ext cx="3392805" cy="305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5" y="4292600"/>
            <a:ext cx="5311140" cy="3816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45" y="4765040"/>
            <a:ext cx="4925695" cy="3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5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条件概率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P(X|Y)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朴素贝叶斯条件独立的假设：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且有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P(X=0|Y=1)+P(X=1|Y=1)=1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所以，对于每个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Y_i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，只需要计算所有特征的值为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时的条件概率即可。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作业只需要计算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Y=1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时对应的后验概率，所以每个待推荐电影只需要计算一行，共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2362835"/>
            <a:ext cx="6339840" cy="51054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240" y="3932555"/>
            <a:ext cx="9310370" cy="179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拉普拉斯平滑化：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平滑化：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、让概率介于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0-1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之间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、概率和为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错误示例：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3425" y="1859280"/>
            <a:ext cx="742188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3073400"/>
            <a:ext cx="3421380" cy="929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10" y="5488940"/>
            <a:ext cx="8483600" cy="366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0" y="6054090"/>
            <a:ext cx="6537960" cy="441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5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条件概率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P(X|Y)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朴素贝叶斯条件独立的假设：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2362835"/>
            <a:ext cx="6339840" cy="510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05" y="3181985"/>
            <a:ext cx="652272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5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训练：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条件概率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P(X|Y)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朴素贝叶斯条件独立的假设：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2362835"/>
            <a:ext cx="6339840" cy="51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889885"/>
            <a:ext cx="6248400" cy="1897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75" y="299720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第11次作业_林伟程_2100012863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传统贝叶斯分类任务：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使用全部特征的条件概率分别计算每个类别的后验概率，选取最大的作为预测结果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作业要求：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只使用用户观影历史数据中不为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的特征对应的条件概率计算后验概率，在不同目标间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排序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4681220"/>
            <a:ext cx="4541520" cy="1920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12410" y="4156710"/>
            <a:ext cx="6690360" cy="2476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81060" y="4276725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第11次作业_林伟程_2100012863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电影推荐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预测：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进一步优化</a:t>
            </a:r>
            <a:endParaRPr lang="zh-CN" altLang="en-US" sz="22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可以使用数据本身的特性，将运算转化为矩阵运算，效率高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可以防止连乘之后数值过小造成的精度误差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855" y="2458720"/>
            <a:ext cx="5684520" cy="830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87800" y="2458720"/>
            <a:ext cx="344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第11次作业_尹骄洋_2100013104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900,&quot;width&quot;:10536}"/>
</p:tagLst>
</file>

<file path=ppt/tags/tag2.xml><?xml version="1.0" encoding="utf-8"?>
<p:tagLst xmlns:p="http://schemas.openxmlformats.org/presentationml/2006/main">
  <p:tag name="COMMONDATA" val="eyJoZGlkIjoiMzMxNTc3N2E5NDFkY2JmYWMwZGNlZTdlNGJiN2MzZjAifQ=="/>
  <p:tag name="KSO_WPP_MARK_KEY" val="8991a030-fa2e-4620-8c0f-50b8f751d5c7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0</TotalTime>
  <Words>990</Words>
  <Application>WPS 演示</Application>
  <PresentationFormat>全屏显示(4:3)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黑体</vt:lpstr>
      <vt:lpstr>Cambria</vt:lpstr>
      <vt:lpstr>楷体</vt:lpstr>
      <vt:lpstr>微软雅黑</vt:lpstr>
      <vt:lpstr>Wingdings</vt:lpstr>
      <vt:lpstr>Arial Unicode MS</vt:lpstr>
      <vt:lpstr>Calibri</vt:lpstr>
      <vt:lpstr>Office 主题</vt:lpstr>
      <vt:lpstr>第四次作业讲评</vt:lpstr>
      <vt:lpstr>第一部分——正则表达式</vt:lpstr>
      <vt:lpstr>第二部分——发布订阅模式</vt:lpstr>
      <vt:lpstr>第二部分——电影推荐</vt:lpstr>
      <vt:lpstr>第二部分——电影推荐</vt:lpstr>
      <vt:lpstr>第二部分——电影推荐</vt:lpstr>
      <vt:lpstr>第二部分——电影推荐</vt:lpstr>
      <vt:lpstr>第二部分——电影推荐</vt:lpstr>
      <vt:lpstr>第二部分——电影推荐</vt:lpstr>
      <vt:lpstr>第二部分——电影推荐</vt:lpstr>
      <vt:lpstr>第二部分——电影推荐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19376292</cp:lastModifiedBy>
  <cp:revision>1346</cp:revision>
  <dcterms:created xsi:type="dcterms:W3CDTF">2015-08-08T14:03:00Z</dcterms:created>
  <dcterms:modified xsi:type="dcterms:W3CDTF">2023-04-13T01:41:54Z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DD1C276C325F4EECB9DC8B8B07B63593</vt:lpwstr>
  </property>
  <property fmtid="{D5CDD505-2E9C-101B-9397-08002B2CF9AE}" pid="3" name="KSOProductBuildVer">
    <vt:lpwstr>2052-11.1.0.12763</vt:lpwstr>
  </property>
</Properties>
</file>