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sldIdLst>
    <p:sldId id="256" r:id="rId4"/>
    <p:sldId id="257" r:id="rId5"/>
    <p:sldId id="298" r:id="rId6"/>
    <p:sldId id="299" r:id="rId7"/>
    <p:sldId id="300" r:id="rId8"/>
    <p:sldId id="301" r:id="rId9"/>
    <p:sldId id="262" r:id="rId10"/>
    <p:sldId id="284" r:id="rId11"/>
    <p:sldId id="263" r:id="rId12"/>
    <p:sldId id="295" r:id="rId13"/>
    <p:sldId id="264" r:id="rId14"/>
    <p:sldId id="296" r:id="rId15"/>
    <p:sldId id="297" r:id="rId16"/>
    <p:sldId id="266" r:id="rId17"/>
    <p:sldId id="274"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14.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A6E2F0C0-DCB0-9748-96A0-DE671DCF0323}"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DE105D0-8FA8-1340-BEE6-48BB969107CD}"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2F0C0-DCB0-9748-96A0-DE671DCF0323}"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105D0-8FA8-1340-BEE6-48BB969107C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2F0C0-DCB0-9748-96A0-DE671DCF0323}"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105D0-8FA8-1340-BEE6-48BB969107C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第</a:t>
            </a:r>
            <a:r>
              <a:rPr kumimoji="1" lang="zh-CN" altLang="en-US" dirty="0"/>
              <a:t>二次作业讲评</a:t>
            </a:r>
            <a:endParaRPr kumimoji="1" lang="zh-CN" altLang="en-US" dirty="0"/>
          </a:p>
        </p:txBody>
      </p:sp>
      <p:sp>
        <p:nvSpPr>
          <p:cNvPr id="3" name="副标题 2"/>
          <p:cNvSpPr>
            <a:spLocks noGrp="1"/>
          </p:cNvSpPr>
          <p:nvPr>
            <p:ph type="subTitle" idx="1"/>
          </p:nvPr>
        </p:nvSpPr>
        <p:spPr/>
        <p:txBody>
          <a:bodyPr/>
          <a:lstStyle/>
          <a:p>
            <a:endParaRPr kumimoji="1" lang="en-US" altLang="zh-CN" dirty="0"/>
          </a:p>
          <a:p>
            <a:r>
              <a:rPr kumimoji="1" lang="zh-CN" altLang="en-US" dirty="0"/>
              <a:t>谷东润</a:t>
            </a:r>
            <a:endParaRPr kumimoji="1" lang="en-US" altLang="zh-CN" dirty="0"/>
          </a:p>
          <a:p>
            <a:r>
              <a:rPr kumimoji="1" lang="en-US" altLang="zh-CN" dirty="0"/>
              <a:t>2023.3.2</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1.2</a:t>
            </a:r>
            <a:r>
              <a:rPr kumimoji="1" lang="zh-CN" altLang="en-US" dirty="0"/>
              <a:t> 列表</a:t>
            </a:r>
            <a:r>
              <a:rPr kumimoji="1" lang="zh-CN" altLang="en-US" dirty="0"/>
              <a:t>生成式</a:t>
            </a:r>
            <a:endParaRPr kumimoji="1" lang="zh-CN" altLang="en-US" dirty="0"/>
          </a:p>
        </p:txBody>
      </p:sp>
      <p:pic>
        <p:nvPicPr>
          <p:cNvPr id="3" name="图片 2"/>
          <p:cNvPicPr>
            <a:picLocks noChangeAspect="1"/>
          </p:cNvPicPr>
          <p:nvPr>
            <p:custDataLst>
              <p:tags r:id="rId1"/>
            </p:custDataLst>
          </p:nvPr>
        </p:nvPicPr>
        <p:blipFill>
          <a:blip r:embed="rId2"/>
          <a:stretch>
            <a:fillRect/>
          </a:stretch>
        </p:blipFill>
        <p:spPr>
          <a:xfrm>
            <a:off x="213995" y="1787525"/>
            <a:ext cx="11978005" cy="26936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1.3 </a:t>
            </a:r>
            <a:r>
              <a:rPr kumimoji="1" lang="zh-CN" altLang="en-US" dirty="0"/>
              <a:t>函数</a:t>
            </a:r>
            <a:r>
              <a:rPr kumimoji="1" lang="zh-CN" altLang="en-US" dirty="0"/>
              <a:t>装饰器</a:t>
            </a:r>
            <a:endParaRPr kumimoji="1" lang="zh-CN" altLang="en-US" dirty="0"/>
          </a:p>
        </p:txBody>
      </p:sp>
      <p:pic>
        <p:nvPicPr>
          <p:cNvPr id="8" name="图片 7"/>
          <p:cNvPicPr>
            <a:picLocks noChangeAspect="1"/>
          </p:cNvPicPr>
          <p:nvPr>
            <p:custDataLst>
              <p:tags r:id="rId1"/>
            </p:custDataLst>
          </p:nvPr>
        </p:nvPicPr>
        <p:blipFill>
          <a:blip r:embed="rId2"/>
          <a:stretch>
            <a:fillRect/>
          </a:stretch>
        </p:blipFill>
        <p:spPr>
          <a:xfrm>
            <a:off x="1628140" y="1538605"/>
            <a:ext cx="9593580" cy="46653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1.3 </a:t>
            </a:r>
            <a:r>
              <a:rPr kumimoji="1" lang="zh-CN" altLang="en-US" dirty="0"/>
              <a:t>函数</a:t>
            </a:r>
            <a:r>
              <a:rPr kumimoji="1" lang="zh-CN" altLang="en-US" dirty="0"/>
              <a:t>装饰器</a:t>
            </a:r>
            <a:endParaRPr kumimoji="1" lang="zh-CN" altLang="en-US" dirty="0"/>
          </a:p>
        </p:txBody>
      </p:sp>
      <p:pic>
        <p:nvPicPr>
          <p:cNvPr id="3" name="图片 2"/>
          <p:cNvPicPr>
            <a:picLocks noChangeAspect="1"/>
          </p:cNvPicPr>
          <p:nvPr>
            <p:custDataLst>
              <p:tags r:id="rId1"/>
            </p:custDataLst>
          </p:nvPr>
        </p:nvPicPr>
        <p:blipFill>
          <a:blip r:embed="rId2"/>
          <a:stretch>
            <a:fillRect/>
          </a:stretch>
        </p:blipFill>
        <p:spPr>
          <a:xfrm>
            <a:off x="2087245" y="1429385"/>
            <a:ext cx="8442960" cy="51358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1.3 </a:t>
            </a:r>
            <a:r>
              <a:rPr kumimoji="1" lang="zh-CN" altLang="en-US" dirty="0"/>
              <a:t>函数</a:t>
            </a:r>
            <a:r>
              <a:rPr kumimoji="1" lang="zh-CN" altLang="en-US" dirty="0"/>
              <a:t>装饰器</a:t>
            </a:r>
            <a:endParaRPr kumimoji="1" lang="zh-CN" altLang="en-US" dirty="0"/>
          </a:p>
        </p:txBody>
      </p:sp>
      <p:pic>
        <p:nvPicPr>
          <p:cNvPr id="4" name="图片 3"/>
          <p:cNvPicPr>
            <a:picLocks noChangeAspect="1"/>
          </p:cNvPicPr>
          <p:nvPr>
            <p:custDataLst>
              <p:tags r:id="rId1"/>
            </p:custDataLst>
          </p:nvPr>
        </p:nvPicPr>
        <p:blipFill>
          <a:blip r:embed="rId2"/>
          <a:stretch>
            <a:fillRect/>
          </a:stretch>
        </p:blipFill>
        <p:spPr>
          <a:xfrm>
            <a:off x="1442720" y="1863090"/>
            <a:ext cx="9688195" cy="39363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附加题</a:t>
            </a:r>
            <a:endParaRPr kumimoji="1" lang="zh-CN" altLang="en-US" dirty="0"/>
          </a:p>
        </p:txBody>
      </p:sp>
      <p:pic>
        <p:nvPicPr>
          <p:cNvPr id="5" name="图片 4"/>
          <p:cNvPicPr>
            <a:picLocks noChangeAspect="1"/>
          </p:cNvPicPr>
          <p:nvPr>
            <p:custDataLst>
              <p:tags r:id="rId1"/>
            </p:custDataLst>
          </p:nvPr>
        </p:nvPicPr>
        <p:blipFill>
          <a:blip r:embed="rId2"/>
          <a:stretch>
            <a:fillRect/>
          </a:stretch>
        </p:blipFill>
        <p:spPr>
          <a:xfrm>
            <a:off x="139700" y="2189480"/>
            <a:ext cx="11911965" cy="2352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总结</a:t>
            </a:r>
            <a:endParaRPr kumimoji="1" lang="zh-CN" altLang="en-US" dirty="0"/>
          </a:p>
        </p:txBody>
      </p:sp>
      <p:sp>
        <p:nvSpPr>
          <p:cNvPr id="3" name="内容占位符 2"/>
          <p:cNvSpPr>
            <a:spLocks noGrp="1"/>
          </p:cNvSpPr>
          <p:nvPr>
            <p:ph idx="1"/>
          </p:nvPr>
        </p:nvSpPr>
        <p:spPr>
          <a:xfrm>
            <a:off x="838200" y="1460500"/>
            <a:ext cx="10515600" cy="4351338"/>
          </a:xfrm>
        </p:spPr>
        <p:txBody>
          <a:bodyPr>
            <a:normAutofit fontScale="80000"/>
          </a:bodyPr>
          <a:lstStyle/>
          <a:p>
            <a:pPr fontAlgn="auto">
              <a:lnSpc>
                <a:spcPct val="120000"/>
              </a:lnSpc>
            </a:pPr>
            <a:r>
              <a:rPr kumimoji="1" lang="zh-CN" altLang="en-US" dirty="0"/>
              <a:t>认真读题目要求，注意一些题目的细节（如调分函数要求向下取整</a:t>
            </a:r>
            <a:r>
              <a:rPr kumimoji="1" lang="zh-CN" altLang="en-US" dirty="0"/>
              <a:t>、斐波那契数列题目要求使用递推</a:t>
            </a:r>
            <a:r>
              <a:rPr kumimoji="1" lang="zh-CN" altLang="en-US" dirty="0"/>
              <a:t>等）</a:t>
            </a:r>
            <a:endParaRPr kumimoji="1" lang="zh-CN" altLang="en-US" dirty="0"/>
          </a:p>
          <a:p>
            <a:pPr fontAlgn="auto">
              <a:lnSpc>
                <a:spcPct val="120000"/>
              </a:lnSpc>
            </a:pPr>
            <a:endParaRPr kumimoji="1" lang="en-US" altLang="zh-CN" dirty="0"/>
          </a:p>
          <a:p>
            <a:pPr fontAlgn="auto">
              <a:lnSpc>
                <a:spcPct val="120000"/>
              </a:lnSpc>
            </a:pPr>
            <a:r>
              <a:rPr kumimoji="1" lang="zh-CN" altLang="en-US" dirty="0"/>
              <a:t>相同的任务，确实可以用很多种不同的方法实现，以装饰器为例，就算不使用装饰器也可以通过嵌套调用或者直接修改原函数实现相应的任务，但我们依然要认真学，熟练使用各种语法是我们能写出良好</a:t>
            </a:r>
            <a:r>
              <a:rPr kumimoji="1" lang="en-US" altLang="zh-CN" dirty="0"/>
              <a:t>python</a:t>
            </a:r>
            <a:r>
              <a:rPr kumimoji="1" lang="zh-CN" altLang="en-US" dirty="0"/>
              <a:t>风格的代码的必要条件。</a:t>
            </a:r>
            <a:endParaRPr kumimoji="1" lang="zh-CN" altLang="en-US" dirty="0"/>
          </a:p>
          <a:p>
            <a:pPr fontAlgn="auto">
              <a:lnSpc>
                <a:spcPct val="120000"/>
              </a:lnSpc>
            </a:pPr>
            <a:endParaRPr kumimoji="1" lang="en-US" altLang="zh-CN" dirty="0"/>
          </a:p>
          <a:p>
            <a:pPr fontAlgn="auto">
              <a:lnSpc>
                <a:spcPct val="120000"/>
              </a:lnSpc>
            </a:pPr>
            <a:r>
              <a:rPr kumimoji="1" lang="zh-CN" altLang="en-US" dirty="0"/>
              <a:t>后续作业难度会有一定的增加，如果作业遇到无法解决的困难，请随时联系助教。</a:t>
            </a:r>
            <a:endParaRPr kumimoji="1"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0.1</a:t>
            </a:r>
            <a:r>
              <a:rPr kumimoji="1" lang="zh-CN" altLang="en-US" dirty="0"/>
              <a:t> 函数变量</a:t>
            </a:r>
            <a:r>
              <a:rPr kumimoji="1" lang="zh-CN" altLang="en-US" dirty="0"/>
              <a:t>作用域</a:t>
            </a:r>
            <a:endParaRPr kumimoji="1" lang="zh-CN" altLang="en-US" dirty="0"/>
          </a:p>
        </p:txBody>
      </p:sp>
      <p:pic>
        <p:nvPicPr>
          <p:cNvPr id="3" name="图片 2"/>
          <p:cNvPicPr>
            <a:picLocks noChangeAspect="1"/>
          </p:cNvPicPr>
          <p:nvPr>
            <p:custDataLst>
              <p:tags r:id="rId1"/>
            </p:custDataLst>
          </p:nvPr>
        </p:nvPicPr>
        <p:blipFill>
          <a:blip r:embed="rId2"/>
          <a:stretch>
            <a:fillRect/>
          </a:stretch>
        </p:blipFill>
        <p:spPr>
          <a:xfrm>
            <a:off x="1085850" y="1409700"/>
            <a:ext cx="6095365" cy="5448300"/>
          </a:xfrm>
          <a:prstGeom prst="rect">
            <a:avLst/>
          </a:prstGeom>
        </p:spPr>
      </p:pic>
      <p:sp>
        <p:nvSpPr>
          <p:cNvPr id="4" name="文本框 3"/>
          <p:cNvSpPr txBox="1"/>
          <p:nvPr/>
        </p:nvSpPr>
        <p:spPr>
          <a:xfrm>
            <a:off x="7860030" y="1151255"/>
            <a:ext cx="4037330" cy="706755"/>
          </a:xfrm>
          <a:prstGeom prst="rect">
            <a:avLst/>
          </a:prstGeom>
          <a:noFill/>
        </p:spPr>
        <p:txBody>
          <a:bodyPr wrap="square" rtlCol="0">
            <a:spAutoFit/>
          </a:bodyPr>
          <a:p>
            <a:endParaRPr lang="zh-CN" altLang="en-US"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0.2 </a:t>
            </a:r>
            <a:r>
              <a:rPr kumimoji="1" lang="zh-CN" altLang="en-US" dirty="0"/>
              <a:t>可变参数</a:t>
            </a:r>
            <a:endParaRPr kumimoji="1" lang="zh-CN" altLang="en-US" dirty="0"/>
          </a:p>
        </p:txBody>
      </p:sp>
      <p:pic>
        <p:nvPicPr>
          <p:cNvPr id="4" name="图片 3"/>
          <p:cNvPicPr>
            <a:picLocks noChangeAspect="1"/>
          </p:cNvPicPr>
          <p:nvPr>
            <p:custDataLst>
              <p:tags r:id="rId1"/>
            </p:custDataLst>
          </p:nvPr>
        </p:nvPicPr>
        <p:blipFill>
          <a:blip r:embed="rId2"/>
          <a:stretch>
            <a:fillRect/>
          </a:stretch>
        </p:blipFill>
        <p:spPr>
          <a:xfrm>
            <a:off x="2127250" y="1338580"/>
            <a:ext cx="8403590" cy="54362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0.3</a:t>
            </a:r>
            <a:r>
              <a:rPr kumimoji="1" lang="zh-CN" altLang="en-US" dirty="0"/>
              <a:t> 函数</a:t>
            </a:r>
            <a:endParaRPr kumimoji="1" lang="zh-CN" altLang="en-US" dirty="0"/>
          </a:p>
        </p:txBody>
      </p:sp>
      <p:pic>
        <p:nvPicPr>
          <p:cNvPr id="4" name="图片 3"/>
          <p:cNvPicPr>
            <a:picLocks noChangeAspect="1"/>
          </p:cNvPicPr>
          <p:nvPr>
            <p:custDataLst>
              <p:tags r:id="rId1"/>
            </p:custDataLst>
          </p:nvPr>
        </p:nvPicPr>
        <p:blipFill>
          <a:blip r:embed="rId2"/>
          <a:stretch>
            <a:fillRect/>
          </a:stretch>
        </p:blipFill>
        <p:spPr>
          <a:xfrm>
            <a:off x="1120140" y="1911350"/>
            <a:ext cx="10233660" cy="43129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0.4</a:t>
            </a:r>
            <a:r>
              <a:rPr kumimoji="1" lang="zh-CN" altLang="en-US" dirty="0"/>
              <a:t> 函数</a:t>
            </a:r>
            <a:endParaRPr kumimoji="1" lang="zh-CN" altLang="en-US" dirty="0"/>
          </a:p>
        </p:txBody>
      </p:sp>
      <p:pic>
        <p:nvPicPr>
          <p:cNvPr id="4" name="图片 3"/>
          <p:cNvPicPr>
            <a:picLocks noChangeAspect="1"/>
          </p:cNvPicPr>
          <p:nvPr>
            <p:custDataLst>
              <p:tags r:id="rId1"/>
            </p:custDataLst>
          </p:nvPr>
        </p:nvPicPr>
        <p:blipFill>
          <a:blip r:embed="rId2"/>
          <a:srcRect t="3675" b="-3675"/>
          <a:stretch>
            <a:fillRect/>
          </a:stretch>
        </p:blipFill>
        <p:spPr>
          <a:xfrm>
            <a:off x="1662430" y="1837690"/>
            <a:ext cx="8014335" cy="38709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0.5 </a:t>
            </a:r>
            <a:r>
              <a:rPr kumimoji="1" lang="zh-CN" altLang="en-US" dirty="0"/>
              <a:t>函数</a:t>
            </a:r>
            <a:endParaRPr kumimoji="1" lang="zh-CN" altLang="en-US" dirty="0"/>
          </a:p>
        </p:txBody>
      </p:sp>
      <p:pic>
        <p:nvPicPr>
          <p:cNvPr id="4" name="图片 3"/>
          <p:cNvPicPr>
            <a:picLocks noChangeAspect="1"/>
          </p:cNvPicPr>
          <p:nvPr>
            <p:custDataLst>
              <p:tags r:id="rId1"/>
            </p:custDataLst>
          </p:nvPr>
        </p:nvPicPr>
        <p:blipFill>
          <a:blip r:embed="rId2"/>
          <a:stretch>
            <a:fillRect/>
          </a:stretch>
        </p:blipFill>
        <p:spPr>
          <a:xfrm>
            <a:off x="1532255" y="1575435"/>
            <a:ext cx="8446770" cy="51269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1.1 </a:t>
            </a:r>
            <a:r>
              <a:rPr kumimoji="1" lang="zh-CN" altLang="en-US" dirty="0"/>
              <a:t>基础练习</a:t>
            </a:r>
            <a:endParaRPr kumimoji="1" lang="zh-CN" altLang="en-US" dirty="0"/>
          </a:p>
        </p:txBody>
      </p:sp>
      <p:pic>
        <p:nvPicPr>
          <p:cNvPr id="3" name="图片 2"/>
          <p:cNvPicPr>
            <a:picLocks noChangeAspect="1"/>
          </p:cNvPicPr>
          <p:nvPr>
            <p:custDataLst>
              <p:tags r:id="rId1"/>
            </p:custDataLst>
          </p:nvPr>
        </p:nvPicPr>
        <p:blipFill>
          <a:blip r:embed="rId2"/>
          <a:stretch>
            <a:fillRect/>
          </a:stretch>
        </p:blipFill>
        <p:spPr>
          <a:xfrm>
            <a:off x="3065780" y="1576070"/>
            <a:ext cx="6373495" cy="52819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1.1 </a:t>
            </a:r>
            <a:r>
              <a:rPr kumimoji="1" lang="zh-CN" altLang="en-US" dirty="0"/>
              <a:t>基础</a:t>
            </a:r>
            <a:r>
              <a:rPr kumimoji="1" lang="zh-CN" altLang="en-US" dirty="0"/>
              <a:t>练习</a:t>
            </a:r>
            <a:endParaRPr kumimoji="1" lang="zh-CN" altLang="en-US" dirty="0"/>
          </a:p>
        </p:txBody>
      </p:sp>
      <p:pic>
        <p:nvPicPr>
          <p:cNvPr id="4" name="图片 3"/>
          <p:cNvPicPr>
            <a:picLocks noChangeAspect="1"/>
          </p:cNvPicPr>
          <p:nvPr>
            <p:custDataLst>
              <p:tags r:id="rId1"/>
            </p:custDataLst>
          </p:nvPr>
        </p:nvPicPr>
        <p:blipFill>
          <a:blip r:embed="rId2"/>
          <a:stretch>
            <a:fillRect/>
          </a:stretch>
        </p:blipFill>
        <p:spPr>
          <a:xfrm>
            <a:off x="2568575" y="1424305"/>
            <a:ext cx="7055485" cy="54336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1.2</a:t>
            </a:r>
            <a:r>
              <a:rPr kumimoji="1" lang="zh-CN" altLang="en-US" dirty="0"/>
              <a:t> 列表</a:t>
            </a:r>
            <a:r>
              <a:rPr kumimoji="1" lang="zh-CN" altLang="en-US" dirty="0"/>
              <a:t>生成式</a:t>
            </a:r>
            <a:endParaRPr kumimoji="1" lang="zh-CN" altLang="en-US" dirty="0"/>
          </a:p>
        </p:txBody>
      </p:sp>
      <p:pic>
        <p:nvPicPr>
          <p:cNvPr id="9" name="图片 8"/>
          <p:cNvPicPr>
            <a:picLocks noChangeAspect="1"/>
          </p:cNvPicPr>
          <p:nvPr>
            <p:custDataLst>
              <p:tags r:id="rId1"/>
            </p:custDataLst>
          </p:nvPr>
        </p:nvPicPr>
        <p:blipFill>
          <a:blip r:embed="rId2"/>
          <a:stretch>
            <a:fillRect/>
          </a:stretch>
        </p:blipFill>
        <p:spPr>
          <a:xfrm>
            <a:off x="948690" y="1562735"/>
            <a:ext cx="10293985" cy="455422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PP_MARK_KEY" val="8198942a-691d-4986-a856-7bb8d9b89a20"/>
  <p:tag name="COMMONDATA" val="eyJoZGlkIjoiNzY1ZmFjZmYzZGM5NDMxMDkwM2RmOWY5ZmFjNWIzZmI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Words>
  <Application>WPS 演示</Application>
  <PresentationFormat>宽屏</PresentationFormat>
  <Paragraphs>39</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Arial</vt:lpstr>
      <vt:lpstr>宋体</vt:lpstr>
      <vt:lpstr>Wingdings</vt:lpstr>
      <vt:lpstr>等线 Light</vt:lpstr>
      <vt:lpstr>等线</vt:lpstr>
      <vt:lpstr>微软雅黑</vt:lpstr>
      <vt:lpstr>Arial Unicode MS</vt:lpstr>
      <vt:lpstr>Calibri</vt:lpstr>
      <vt:lpstr>Office 主题 2013 - 2022</vt:lpstr>
      <vt:lpstr>1_Office 主题 2013 - 2022</vt:lpstr>
      <vt:lpstr>第二次作业讲评</vt:lpstr>
      <vt:lpstr>0.1 函数变量作用域</vt:lpstr>
      <vt:lpstr>0.2 可变参数</vt:lpstr>
      <vt:lpstr>0.3 函数</vt:lpstr>
      <vt:lpstr>0.4 函数</vt:lpstr>
      <vt:lpstr>0.5 函数</vt:lpstr>
      <vt:lpstr>1.1 基础练习</vt:lpstr>
      <vt:lpstr>1.1 基础练习</vt:lpstr>
      <vt:lpstr>1.2 列表生成式</vt:lpstr>
      <vt:lpstr>1.2 列表生成式</vt:lpstr>
      <vt:lpstr>1.3 函数装饰器</vt:lpstr>
      <vt:lpstr>1.3 函数装饰器</vt:lpstr>
      <vt:lpstr>1.3 函数装饰器</vt:lpstr>
      <vt:lpstr>附加题</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一飞 李</dc:creator>
  <cp:lastModifiedBy>尘影</cp:lastModifiedBy>
  <cp:revision>21</cp:revision>
  <dcterms:created xsi:type="dcterms:W3CDTF">2023-02-26T06:06:00Z</dcterms:created>
  <dcterms:modified xsi:type="dcterms:W3CDTF">2023-03-02T04:08:02Z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A63851453793416B95856C52218E1A4C</vt:lpwstr>
  </property>
  <property fmtid="{D5CDD505-2E9C-101B-9397-08002B2CF9AE}" pid="3" name="KSOProductBuildVer">
    <vt:lpwstr>2052-11.1.0.13703</vt:lpwstr>
  </property>
</Properties>
</file>