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6" r:id="rId9"/>
    <p:sldId id="268" r:id="rId10"/>
    <p:sldId id="267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A4552-8BC2-45C3-8C40-99906F97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75D50-3C2A-421F-AAFA-014B23569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6704D-61CC-4822-97D5-078CD793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15194-C7AC-4390-89D6-C21AA831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42426-16AB-4EFB-8CAE-FB469AA7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545B3-7BAB-4D17-BE1E-38770BC7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2D3A50-B7F0-4C1F-9121-A6A7A609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6811D-734C-4135-886A-608815D1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1E26F-6158-4797-9032-EE0B8E36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60847-A448-4540-BACF-D39B6B0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7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944B2E-DAED-4812-BC60-9966E4C1C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4336D-0AF2-43BE-B057-86BCF5D6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BF5C6-41C7-4A9D-98B8-2A17CEE9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2DBA1-D494-4CD5-9D92-953C43C2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87EFB-8134-4F78-9F9E-DA5D09D9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9B226-3FDD-4A4B-8D9F-8013A67C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277E0-A4C6-4FFD-BE3F-CCDBA822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00122-65E4-459D-8F7C-BF589E5E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BD16D-D9D9-4A39-B7FA-D5DE45B8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BC895-E318-4BB0-BF3F-964D1201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69509-3EFA-43D9-B561-F9B94447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62E3B-7E31-4F38-B48B-45E1DBDB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FC4AD-D3BC-4125-8229-85B6DA14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9DFA5-1580-41FA-B654-AF9FBA92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4F481-69EA-4D38-B7CF-1F268D8C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BC06-1C6E-413C-A27D-CBE18B48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31B38-585D-4BB6-88BE-D39748D32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9F40A-3D10-4E86-8E94-7617FF4A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327D7-FD3A-40F3-AABD-9B78D1D9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2ADA0-EE52-4A9A-B589-4B4B6733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ADA4-DF1A-4E8C-9FEF-F0A828C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0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4864B-AFA5-4499-BEFE-EBB5FDDE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3CE07-C56C-4092-BCD1-599BCCA2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ED786-57D8-41CF-ABD6-D01746F4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213474-78DA-444B-9522-C58F03EFB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F0345-BE3A-4E0C-BBA3-6D9D1450F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E1B83A-FA29-4415-94B1-86DF8650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E4A85C-6D95-4B13-B709-B01B83E2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F5EE59-9D94-4C02-8BC9-B8702BF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2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1D8E0-A7F7-40CA-9344-80164E79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6EC41-D0C0-442A-861A-3C11B654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B13E92-7554-4A88-AFD5-70271E69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284635-37E9-4B08-B483-160F48A7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1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31C76-D9F0-40B3-BD98-94AA096D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C7F7D-69EF-4F67-B9C3-42635591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04638-B4F2-47C0-9961-529C2232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D8A14-47DA-40BF-878D-FA35431F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27430-70EB-4FF0-ADF8-D3F430B76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87A82-DC8A-4EC1-92EE-72D2E53DE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23658-37B4-4F1E-988A-5918ACC6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3B915-871D-45FD-A196-FA6B8E2E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D13EA-7141-42D7-A522-84A8E030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C4ACE-719F-4E98-BDF4-5267960D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3EE5B6-59FB-42B7-95EA-63E9CCED5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FE362-025F-4947-8D5D-243510C7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8CE7A-55C0-4E83-A3AD-6752732A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D1502-6502-4D62-8656-A6D5ABDC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89FD1-D55B-435A-96D3-3990E0C6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1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5913C-82D1-4C62-8305-17AF9022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1CDE4-A6EC-429F-9988-0661CEBF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D685A-647D-44EB-9365-13D67187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55FA-3D70-4DFD-88BD-865D3F72D6E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CD9C4-326C-4FF5-927A-BDE250F62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1989A-7446-47B1-8935-B815FDBB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0077-C743-4D1D-B6E9-981CB880E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8852F-CEE4-4328-875E-1D7C30D05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时间索引临时补充材料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D9B783-5736-4564-A27C-054CC85BB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4488"/>
            <a:ext cx="9144000" cy="1353312"/>
          </a:xfrm>
        </p:spPr>
        <p:txBody>
          <a:bodyPr/>
          <a:lstStyle/>
          <a:p>
            <a:r>
              <a:rPr lang="zh-CN" altLang="en-US" dirty="0"/>
              <a:t>胡俊峰 </a:t>
            </a:r>
            <a:r>
              <a:rPr lang="en-US" altLang="zh-CN" dirty="0"/>
              <a:t>2024-03-19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72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A848-B4C2-4024-8F1B-5C265309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A816F-C5D4-4AA7-AFE7-E62A1CB2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也可以将表格中的时间数据转换为字符串，然后跟日期串进行匹配，将时间序列数据转换为字符串要注意原时间格式能完全匹配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75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3537-C33F-4F4A-A935-94B13C18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作业里用到的按月份聚合：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5D160-AADE-42FE-AF6D-5B3C0836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一种方案是用：</a:t>
            </a:r>
            <a:r>
              <a:rPr lang="en-US" altLang="zh-CN" dirty="0" err="1"/>
              <a:t>groupby</a:t>
            </a:r>
            <a:r>
              <a:rPr lang="zh-CN" altLang="en-US" dirty="0"/>
              <a:t>的</a:t>
            </a:r>
            <a:r>
              <a:rPr lang="en-US" altLang="zh-CN" dirty="0" err="1"/>
              <a:t>pd.Grouper</a:t>
            </a:r>
            <a:r>
              <a:rPr lang="zh-CN" altLang="en-US" dirty="0"/>
              <a:t>指定</a:t>
            </a:r>
            <a:r>
              <a:rPr lang="en-US" altLang="zh-CN" dirty="0" err="1"/>
              <a:t>freq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另一种我看到的方法是在时间索引上指定变换为：</a:t>
            </a:r>
            <a:r>
              <a:rPr lang="en-US" altLang="zh-CN" dirty="0" err="1"/>
              <a:t>index.strftime</a:t>
            </a:r>
            <a:r>
              <a:rPr lang="en-US" altLang="zh-CN" dirty="0"/>
              <a:t>(“%Y-%m”)</a:t>
            </a:r>
            <a:r>
              <a:rPr lang="zh-CN" altLang="en-US" dirty="0"/>
              <a:t>，这样就可以得到一个只有年月的新索引，然后</a:t>
            </a:r>
            <a:r>
              <a:rPr lang="en-US" altLang="zh-CN" dirty="0"/>
              <a:t>group by</a:t>
            </a:r>
            <a:r>
              <a:rPr lang="zh-CN" altLang="en-US" dirty="0"/>
              <a:t>就行了。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8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79ABF-7EE1-4144-BFAA-07F550C2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585AD-2A6A-4E24-BEDA-CCBB377B8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本次作业技术上有难点，有问题可以直接在群里交流，不要自己死磕</a:t>
            </a:r>
          </a:p>
        </p:txBody>
      </p:sp>
    </p:spTree>
    <p:extLst>
      <p:ext uri="{BB962C8B-B14F-4D97-AF65-F5344CB8AC3E}">
        <p14:creationId xmlns:p14="http://schemas.microsoft.com/office/powerpoint/2010/main" val="270422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FA7AF-5D1C-49E7-A90D-D1AD2417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原始数据表：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AA4A4-C35E-4DC9-8233-BB295D8A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1825625"/>
            <a:ext cx="10183368" cy="4351338"/>
          </a:xfrm>
        </p:spPr>
        <p:txBody>
          <a:bodyPr/>
          <a:lstStyle/>
          <a:p>
            <a:r>
              <a:rPr lang="zh-CN" altLang="en-US" dirty="0"/>
              <a:t>索引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3B343-A6FE-418F-A6DC-980306D1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16" y="2432685"/>
            <a:ext cx="7877175" cy="3638550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87D94D28-247F-4E00-81B1-F4D79A4CB31F}"/>
              </a:ext>
            </a:extLst>
          </p:cNvPr>
          <p:cNvSpPr/>
          <p:nvPr/>
        </p:nvSpPr>
        <p:spPr>
          <a:xfrm>
            <a:off x="1700784" y="2340864"/>
            <a:ext cx="173736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4B5CB-E880-42FA-80B3-00D0B085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查找有空值的行？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4FBB2-4FDC-4258-BCEA-2546E533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1F040E-C21E-4389-809E-BE9F60DC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19" y="1953768"/>
            <a:ext cx="9496425" cy="3810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CFCD7D-D540-42AA-A812-78355C235770}"/>
              </a:ext>
            </a:extLst>
          </p:cNvPr>
          <p:cNvCxnSpPr/>
          <p:nvPr/>
        </p:nvCxnSpPr>
        <p:spPr>
          <a:xfrm>
            <a:off x="1325880" y="3429000"/>
            <a:ext cx="1975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361DC1-E569-4507-AC9B-DB166BE0DF56}"/>
              </a:ext>
            </a:extLst>
          </p:cNvPr>
          <p:cNvCxnSpPr/>
          <p:nvPr/>
        </p:nvCxnSpPr>
        <p:spPr>
          <a:xfrm>
            <a:off x="1280160" y="4096512"/>
            <a:ext cx="2029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7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2E0BD-65B3-402B-8444-69AB6A0E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先转置一下，查到有空值的行的布尔序列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32851-4321-45C1-83D0-F1350D3B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E0953-E773-4201-A47A-31CA43B5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7" y="1443038"/>
            <a:ext cx="97345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8E79-05B7-44FE-8618-149EECF0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显示表中有</a:t>
            </a:r>
            <a:r>
              <a:rPr lang="en-US" altLang="zh-CN" dirty="0"/>
              <a:t>NULL</a:t>
            </a:r>
            <a:r>
              <a:rPr lang="zh-CN" altLang="en-US" dirty="0"/>
              <a:t>值的所有行：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ADC33-C74C-4E81-A7D9-688DE37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94B64-E137-4F5A-A947-74646B05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514475"/>
            <a:ext cx="10696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8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00770-7BE6-4ED5-870C-181D7580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布尔序列做行索引：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B673E-96DB-4A1D-B27E-76E115D7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5F86E3-F7EE-482C-9AC0-9FA5FF29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7" y="1616583"/>
            <a:ext cx="7943850" cy="421005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337E3DD-229E-4BAD-9245-ACBE2BBF4096}"/>
              </a:ext>
            </a:extLst>
          </p:cNvPr>
          <p:cNvCxnSpPr>
            <a:cxnSpLocks/>
          </p:cNvCxnSpPr>
          <p:nvPr/>
        </p:nvCxnSpPr>
        <p:spPr>
          <a:xfrm>
            <a:off x="3419856" y="3557016"/>
            <a:ext cx="23225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箭头: 右 7">
            <a:extLst>
              <a:ext uri="{FF2B5EF4-FFF2-40B4-BE49-F238E27FC236}">
                <a16:creationId xmlns:a16="http://schemas.microsoft.com/office/drawing/2014/main" id="{2E306D00-0C46-4869-8C4F-126A841546B7}"/>
              </a:ext>
            </a:extLst>
          </p:cNvPr>
          <p:cNvSpPr/>
          <p:nvPr/>
        </p:nvSpPr>
        <p:spPr>
          <a:xfrm flipH="1">
            <a:off x="8696325" y="3127248"/>
            <a:ext cx="694563" cy="301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6AFF33-AD2A-4463-BD20-3D722B638008}"/>
              </a:ext>
            </a:extLst>
          </p:cNvPr>
          <p:cNvSpPr txBox="1"/>
          <p:nvPr/>
        </p:nvSpPr>
        <p:spPr>
          <a:xfrm>
            <a:off x="9483489" y="3093458"/>
            <a:ext cx="20473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drop</a:t>
            </a:r>
            <a:r>
              <a:rPr lang="zh-CN" altLang="en-US" dirty="0"/>
              <a:t>操作清理</a:t>
            </a:r>
          </a:p>
        </p:txBody>
      </p:sp>
    </p:spTree>
    <p:extLst>
      <p:ext uri="{BB962C8B-B14F-4D97-AF65-F5344CB8AC3E}">
        <p14:creationId xmlns:p14="http://schemas.microsoft.com/office/powerpoint/2010/main" val="149091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FB768-E94D-4FA3-B66A-A1E92D5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生成时间序列：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B4A8B-2757-49BD-BAD1-7E92BD31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D9D02F-CA62-4B22-BFC7-2AFF7F40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38287"/>
            <a:ext cx="10725150" cy="378142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62190A7-7644-43DA-B36A-DA2BB1E1A5EA}"/>
              </a:ext>
            </a:extLst>
          </p:cNvPr>
          <p:cNvCxnSpPr/>
          <p:nvPr/>
        </p:nvCxnSpPr>
        <p:spPr>
          <a:xfrm>
            <a:off x="7507224" y="5138928"/>
            <a:ext cx="1124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8170BCF-6132-47EB-AD16-C7C857FF70AE}"/>
              </a:ext>
            </a:extLst>
          </p:cNvPr>
          <p:cNvSpPr txBox="1"/>
          <p:nvPr/>
        </p:nvSpPr>
        <p:spPr>
          <a:xfrm>
            <a:off x="7400166" y="52448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这里是按天</a:t>
            </a:r>
          </a:p>
        </p:txBody>
      </p:sp>
    </p:spTree>
    <p:extLst>
      <p:ext uri="{BB962C8B-B14F-4D97-AF65-F5344CB8AC3E}">
        <p14:creationId xmlns:p14="http://schemas.microsoft.com/office/powerpoint/2010/main" val="72250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2EDC-7E85-4BB6-BA28-E01D0060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注意长得像时间并不意味着是时间类型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53655-4D8D-46CA-B396-24F39D63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23BE05-19A6-4E91-92C3-C7E66045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593"/>
            <a:ext cx="12192000" cy="55760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4E68A3-50AD-42CC-9DF6-7DEE2D67EBAB}"/>
              </a:ext>
            </a:extLst>
          </p:cNvPr>
          <p:cNvSpPr txBox="1"/>
          <p:nvPr/>
        </p:nvSpPr>
        <p:spPr>
          <a:xfrm>
            <a:off x="8833104" y="4462272"/>
            <a:ext cx="25206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35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058CD-2A0A-4C2D-BFF4-52EE8F7F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3552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方案一：将表格中的时间数据转换为时间类型的数据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0A172-8F60-4086-9F56-07501F34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这样两个表对相同类型的字段就可以</a:t>
            </a:r>
            <a:r>
              <a:rPr lang="en-US" altLang="zh-CN" dirty="0"/>
              <a:t>merge</a:t>
            </a:r>
            <a:r>
              <a:rPr lang="zh-CN" altLang="en-US" dirty="0"/>
              <a:t>或</a:t>
            </a:r>
            <a:r>
              <a:rPr lang="en-US" altLang="zh-CN" dirty="0"/>
              <a:t>join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dirty="0"/>
              <a:t>另一个思路是把原表中的日期字段指定为</a:t>
            </a:r>
            <a:r>
              <a:rPr lang="en-US" altLang="zh-CN" dirty="0"/>
              <a:t>index</a:t>
            </a:r>
            <a:r>
              <a:rPr lang="zh-CN" altLang="en-US" dirty="0"/>
              <a:t>，然后转成日期类型，然后再重新用新的日期索引加入：</a:t>
            </a:r>
            <a:r>
              <a:rPr lang="en-US" altLang="zh-CN" dirty="0" err="1"/>
              <a:t>df.reindex</a:t>
            </a:r>
            <a:r>
              <a:rPr lang="en-US" altLang="zh-CN" dirty="0"/>
              <a:t>(</a:t>
            </a:r>
            <a:r>
              <a:rPr lang="en-US" altLang="zh-CN" dirty="0" err="1"/>
              <a:t>data_index</a:t>
            </a:r>
            <a:r>
              <a:rPr lang="en-US" altLang="zh-CN" dirty="0"/>
              <a:t>)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30C67-EAD6-4A80-9CA5-CBA10733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24" y="3429000"/>
            <a:ext cx="4793756" cy="3319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089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260</Words>
  <Application>Microsoft Office PowerPoint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时间索引临时补充材料</vt:lpstr>
      <vt:lpstr>原始数据表：</vt:lpstr>
      <vt:lpstr>查找有空值的行？</vt:lpstr>
      <vt:lpstr>先转置一下，查到有空值的行的布尔序列</vt:lpstr>
      <vt:lpstr>显示表中有NULL值的所有行：</vt:lpstr>
      <vt:lpstr>布尔序列做行索引：</vt:lpstr>
      <vt:lpstr>生成时间序列：</vt:lpstr>
      <vt:lpstr>注意长得像时间并不意味着是时间类型</vt:lpstr>
      <vt:lpstr>方案一：将表格中的时间数据转换为时间类型的数据</vt:lpstr>
      <vt:lpstr>PowerPoint 演示文稿</vt:lpstr>
      <vt:lpstr>作业里用到的按月份聚合：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时间索引补充材料</dc:title>
  <dc:creator>Junfeng Hu</dc:creator>
  <cp:lastModifiedBy>Junfeng Hu</cp:lastModifiedBy>
  <cp:revision>10</cp:revision>
  <dcterms:created xsi:type="dcterms:W3CDTF">2023-03-19T11:12:53Z</dcterms:created>
  <dcterms:modified xsi:type="dcterms:W3CDTF">2023-03-19T13:16:18Z</dcterms:modified>
</cp:coreProperties>
</file>