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9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2567F-0E75-4D80-B35D-E9DFB6D69F0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252188-BCC6-4BE5-B956-64165C738FD8}">
      <dgm:prSet phldrT="[Text]" custT="1"/>
      <dgm:spPr/>
      <dgm:t>
        <a:bodyPr/>
        <a:lstStyle/>
        <a:p>
          <a:r>
            <a:rPr lang="en-US" sz="1600" dirty="0" smtClean="0"/>
            <a:t>Wizard</a:t>
          </a:r>
          <a:endParaRPr lang="en-US" sz="1600" dirty="0"/>
        </a:p>
      </dgm:t>
    </dgm:pt>
    <dgm:pt modelId="{76DA570C-53A7-48AB-A917-D4A45FD8EEDA}" type="parTrans" cxnId="{21D88FAA-3696-4494-8D19-1AE8E8CAFE1B}">
      <dgm:prSet/>
      <dgm:spPr/>
      <dgm:t>
        <a:bodyPr/>
        <a:lstStyle/>
        <a:p>
          <a:endParaRPr lang="en-US" sz="1600"/>
        </a:p>
      </dgm:t>
    </dgm:pt>
    <dgm:pt modelId="{632504FC-E20C-4EC1-9720-8F66F14DC83E}" type="sibTrans" cxnId="{21D88FAA-3696-4494-8D19-1AE8E8CAFE1B}">
      <dgm:prSet custT="1"/>
      <dgm:spPr/>
      <dgm:t>
        <a:bodyPr/>
        <a:lstStyle/>
        <a:p>
          <a:endParaRPr lang="en-US" sz="1600"/>
        </a:p>
      </dgm:t>
    </dgm:pt>
    <dgm:pt modelId="{CFA42C5E-8ECC-4378-8746-D2F481F38462}">
      <dgm:prSet phldrT="[Text]" custT="1"/>
      <dgm:spPr/>
      <dgm:t>
        <a:bodyPr/>
        <a:lstStyle/>
        <a:p>
          <a:r>
            <a:rPr lang="en-US" sz="1600" dirty="0" smtClean="0"/>
            <a:t>Insert</a:t>
          </a:r>
          <a:endParaRPr lang="en-US" sz="1600" dirty="0"/>
        </a:p>
      </dgm:t>
    </dgm:pt>
    <dgm:pt modelId="{446F391F-7651-4053-8EFA-1A30C51E35CA}" type="parTrans" cxnId="{CAECF451-4ADC-478E-8A5B-0CCF4FF6DF14}">
      <dgm:prSet/>
      <dgm:spPr/>
      <dgm:t>
        <a:bodyPr/>
        <a:lstStyle/>
        <a:p>
          <a:endParaRPr lang="en-US" sz="1600"/>
        </a:p>
      </dgm:t>
    </dgm:pt>
    <dgm:pt modelId="{3BB07ABA-7F79-436C-AC60-5ED454CDBB8B}" type="sibTrans" cxnId="{CAECF451-4ADC-478E-8A5B-0CCF4FF6DF14}">
      <dgm:prSet custT="1"/>
      <dgm:spPr/>
      <dgm:t>
        <a:bodyPr/>
        <a:lstStyle/>
        <a:p>
          <a:endParaRPr lang="en-US" sz="1600"/>
        </a:p>
      </dgm:t>
    </dgm:pt>
    <dgm:pt modelId="{0C2BBC71-558C-4944-89A5-749D861C92FC}">
      <dgm:prSet phldrT="[Text]" custT="1"/>
      <dgm:spPr/>
      <dgm:t>
        <a:bodyPr/>
        <a:lstStyle/>
        <a:p>
          <a:r>
            <a:rPr lang="en-US" sz="1600" dirty="0" smtClean="0"/>
            <a:t>Save As </a:t>
          </a:r>
          <a:r>
            <a:rPr lang="en-US" sz="1600" dirty="0" err="1" smtClean="0"/>
            <a:t>stp</a:t>
          </a:r>
          <a:endParaRPr lang="en-US" sz="1600" dirty="0"/>
        </a:p>
      </dgm:t>
    </dgm:pt>
    <dgm:pt modelId="{6E56AB75-D878-4030-A36C-BCF87728E559}" type="parTrans" cxnId="{DB3DAF8F-CB1A-48A9-B55F-80A1E75FB96A}">
      <dgm:prSet/>
      <dgm:spPr/>
      <dgm:t>
        <a:bodyPr/>
        <a:lstStyle/>
        <a:p>
          <a:endParaRPr lang="en-US" sz="1600"/>
        </a:p>
      </dgm:t>
    </dgm:pt>
    <dgm:pt modelId="{0B01AE3A-F966-4830-ABB2-991206F71BFB}" type="sibTrans" cxnId="{DB3DAF8F-CB1A-48A9-B55F-80A1E75FB96A}">
      <dgm:prSet custT="1"/>
      <dgm:spPr/>
      <dgm:t>
        <a:bodyPr/>
        <a:lstStyle/>
        <a:p>
          <a:endParaRPr lang="en-US" sz="1600"/>
        </a:p>
      </dgm:t>
    </dgm:pt>
    <dgm:pt modelId="{7768F40B-1169-431C-964C-A7E3385ED832}">
      <dgm:prSet phldrT="[Text]" phldr="1" custT="1"/>
      <dgm:spPr/>
      <dgm:t>
        <a:bodyPr/>
        <a:lstStyle/>
        <a:p>
          <a:endParaRPr lang="en-US" sz="1600"/>
        </a:p>
      </dgm:t>
    </dgm:pt>
    <dgm:pt modelId="{26F415D3-6D45-4322-946A-A195B7E28BE3}" type="parTrans" cxnId="{D0F22A58-2ACD-4832-B18D-D182386B2895}">
      <dgm:prSet/>
      <dgm:spPr/>
      <dgm:t>
        <a:bodyPr/>
        <a:lstStyle/>
        <a:p>
          <a:endParaRPr lang="en-US" sz="1600"/>
        </a:p>
      </dgm:t>
    </dgm:pt>
    <dgm:pt modelId="{399A1F85-C067-45DD-9B81-A1310B207C45}" type="sibTrans" cxnId="{D0F22A58-2ACD-4832-B18D-D182386B2895}">
      <dgm:prSet custT="1"/>
      <dgm:spPr/>
      <dgm:t>
        <a:bodyPr/>
        <a:lstStyle/>
        <a:p>
          <a:endParaRPr lang="en-US" sz="1600"/>
        </a:p>
      </dgm:t>
    </dgm:pt>
    <dgm:pt modelId="{A11EEC15-4BDF-4B76-BE7F-6E49A57048D7}">
      <dgm:prSet custT="1"/>
      <dgm:spPr/>
      <dgm:t>
        <a:bodyPr/>
        <a:lstStyle/>
        <a:p>
          <a:r>
            <a:rPr lang="en-US" sz="1600" dirty="0" smtClean="0"/>
            <a:t>Copy To server</a:t>
          </a:r>
          <a:endParaRPr lang="en-US" sz="1600" dirty="0"/>
        </a:p>
      </dgm:t>
    </dgm:pt>
    <dgm:pt modelId="{23681575-63D1-4EA8-B7D0-FF723536F122}" type="parTrans" cxnId="{5B486BC8-F4B1-4BB1-8B6D-7752A4FCC485}">
      <dgm:prSet/>
      <dgm:spPr/>
      <dgm:t>
        <a:bodyPr/>
        <a:lstStyle/>
        <a:p>
          <a:endParaRPr lang="en-US" sz="1600"/>
        </a:p>
      </dgm:t>
    </dgm:pt>
    <dgm:pt modelId="{61AD25D5-83C7-4176-A918-C3903B3C9F88}" type="sibTrans" cxnId="{5B486BC8-F4B1-4BB1-8B6D-7752A4FCC485}">
      <dgm:prSet custT="1"/>
      <dgm:spPr/>
      <dgm:t>
        <a:bodyPr/>
        <a:lstStyle/>
        <a:p>
          <a:endParaRPr lang="en-US" sz="1600"/>
        </a:p>
      </dgm:t>
    </dgm:pt>
    <dgm:pt modelId="{BA4B97A4-FEE3-49C6-B4F3-8BB4E8363AF4}">
      <dgm:prSet custT="1"/>
      <dgm:spPr/>
      <dgm:t>
        <a:bodyPr/>
        <a:lstStyle/>
        <a:p>
          <a:r>
            <a:rPr lang="en-US" sz="1600" dirty="0" smtClean="0"/>
            <a:t>Open in server</a:t>
          </a:r>
          <a:endParaRPr lang="en-US" sz="1600" dirty="0"/>
        </a:p>
      </dgm:t>
    </dgm:pt>
    <dgm:pt modelId="{F7C08FA9-5D05-4136-8182-1E0F4327DD8C}" type="parTrans" cxnId="{F7D1FB2C-2297-4EC4-AFE5-787EF0F7A69F}">
      <dgm:prSet/>
      <dgm:spPr/>
      <dgm:t>
        <a:bodyPr/>
        <a:lstStyle/>
        <a:p>
          <a:endParaRPr lang="en-US" sz="1600"/>
        </a:p>
      </dgm:t>
    </dgm:pt>
    <dgm:pt modelId="{3EA7A4E0-AD47-4733-8BB6-9D8FC3935EE6}" type="sibTrans" cxnId="{F7D1FB2C-2297-4EC4-AFE5-787EF0F7A69F}">
      <dgm:prSet custT="1"/>
      <dgm:spPr/>
      <dgm:t>
        <a:bodyPr/>
        <a:lstStyle/>
        <a:p>
          <a:endParaRPr lang="en-US" sz="1600"/>
        </a:p>
      </dgm:t>
    </dgm:pt>
    <dgm:pt modelId="{403ECB99-5A60-4724-B529-E8B22A05FBDA}">
      <dgm:prSet custT="1"/>
      <dgm:spPr/>
      <dgm:t>
        <a:bodyPr/>
        <a:lstStyle/>
        <a:p>
          <a:r>
            <a:rPr lang="en-US" sz="1600" dirty="0" smtClean="0"/>
            <a:t>Save as CATIA in server</a:t>
          </a:r>
        </a:p>
      </dgm:t>
    </dgm:pt>
    <dgm:pt modelId="{2B3C8F82-A9BC-4544-95C6-9B590E618386}" type="parTrans" cxnId="{AC0CBC19-CA97-42F1-AF29-01EA8D45117F}">
      <dgm:prSet/>
      <dgm:spPr/>
      <dgm:t>
        <a:bodyPr/>
        <a:lstStyle/>
        <a:p>
          <a:endParaRPr lang="en-US" sz="1600"/>
        </a:p>
      </dgm:t>
    </dgm:pt>
    <dgm:pt modelId="{44C86AA5-CABA-48A4-837F-4629D0C765D9}" type="sibTrans" cxnId="{AC0CBC19-CA97-42F1-AF29-01EA8D45117F}">
      <dgm:prSet custT="1"/>
      <dgm:spPr/>
      <dgm:t>
        <a:bodyPr/>
        <a:lstStyle/>
        <a:p>
          <a:endParaRPr lang="en-US" sz="1600"/>
        </a:p>
      </dgm:t>
    </dgm:pt>
    <dgm:pt modelId="{700F21D1-E756-44C3-BB30-96E83B52F3A3}">
      <dgm:prSet custT="1"/>
      <dgm:spPr/>
      <dgm:t>
        <a:bodyPr/>
        <a:lstStyle/>
        <a:p>
          <a:r>
            <a:rPr lang="en-US" sz="1600" dirty="0" smtClean="0"/>
            <a:t>Create a folder to copy</a:t>
          </a:r>
          <a:endParaRPr lang="en-US" sz="1600" dirty="0"/>
        </a:p>
      </dgm:t>
    </dgm:pt>
    <dgm:pt modelId="{1CD01DB6-4A5E-40FB-BA02-3C75C2DC0183}" type="parTrans" cxnId="{22AA045C-1189-4B05-85C8-80BBC517C6C6}">
      <dgm:prSet/>
      <dgm:spPr/>
      <dgm:t>
        <a:bodyPr/>
        <a:lstStyle/>
        <a:p>
          <a:endParaRPr lang="en-US" sz="1600"/>
        </a:p>
      </dgm:t>
    </dgm:pt>
    <dgm:pt modelId="{1E283FA8-BABB-45DB-BBEF-E719F241F88D}" type="sibTrans" cxnId="{22AA045C-1189-4B05-85C8-80BBC517C6C6}">
      <dgm:prSet custT="1"/>
      <dgm:spPr/>
      <dgm:t>
        <a:bodyPr/>
        <a:lstStyle/>
        <a:p>
          <a:endParaRPr lang="en-US" sz="1600"/>
        </a:p>
      </dgm:t>
    </dgm:pt>
    <dgm:pt modelId="{7C0D12F5-C587-49DE-834B-32EB632D21E3}">
      <dgm:prSet custT="1"/>
      <dgm:spPr/>
      <dgm:t>
        <a:bodyPr/>
        <a:lstStyle/>
        <a:p>
          <a:r>
            <a:rPr lang="en-US" sz="1600" dirty="0" smtClean="0"/>
            <a:t>Sent path to Server Side CATIA</a:t>
          </a:r>
        </a:p>
      </dgm:t>
    </dgm:pt>
    <dgm:pt modelId="{5FD2757F-4CD5-4452-A8CD-03797707E978}" type="parTrans" cxnId="{E8CEA84F-BA9C-402E-9B5D-0AF32144A8E8}">
      <dgm:prSet/>
      <dgm:spPr/>
      <dgm:t>
        <a:bodyPr/>
        <a:lstStyle/>
        <a:p>
          <a:endParaRPr lang="en-US" sz="1600"/>
        </a:p>
      </dgm:t>
    </dgm:pt>
    <dgm:pt modelId="{B26CB2B7-9452-4FED-9D8F-02E23AD5FD59}" type="sibTrans" cxnId="{E8CEA84F-BA9C-402E-9B5D-0AF32144A8E8}">
      <dgm:prSet custT="1"/>
      <dgm:spPr/>
      <dgm:t>
        <a:bodyPr/>
        <a:lstStyle/>
        <a:p>
          <a:endParaRPr lang="en-US" sz="1600"/>
        </a:p>
      </dgm:t>
    </dgm:pt>
    <dgm:pt modelId="{5A9537B8-4B54-4AA6-BB15-04344C04490C}">
      <dgm:prSet custT="1"/>
      <dgm:spPr/>
      <dgm:t>
        <a:bodyPr/>
        <a:lstStyle/>
        <a:p>
          <a:r>
            <a:rPr lang="en-US" sz="1600" dirty="0" smtClean="0"/>
            <a:t>Get back the path to client</a:t>
          </a:r>
          <a:endParaRPr lang="en-US" sz="1600" dirty="0"/>
        </a:p>
      </dgm:t>
    </dgm:pt>
    <dgm:pt modelId="{D866C133-3465-4379-93B4-1E497CC3464A}" type="parTrans" cxnId="{43A9B2A7-7ACE-4861-926E-04FE9D78BD20}">
      <dgm:prSet/>
      <dgm:spPr/>
      <dgm:t>
        <a:bodyPr/>
        <a:lstStyle/>
        <a:p>
          <a:endParaRPr lang="en-US" sz="1600"/>
        </a:p>
      </dgm:t>
    </dgm:pt>
    <dgm:pt modelId="{FB333B9D-681B-447A-BDD7-D26A17AE5066}" type="sibTrans" cxnId="{43A9B2A7-7ACE-4861-926E-04FE9D78BD20}">
      <dgm:prSet custT="1"/>
      <dgm:spPr/>
      <dgm:t>
        <a:bodyPr/>
        <a:lstStyle/>
        <a:p>
          <a:endParaRPr lang="en-US" sz="1600"/>
        </a:p>
      </dgm:t>
    </dgm:pt>
    <dgm:pt modelId="{B3C3E4FE-14B1-45BE-B0AB-47C398EB3C5C}">
      <dgm:prSet custT="1"/>
      <dgm:spPr/>
      <dgm:t>
        <a:bodyPr/>
        <a:lstStyle/>
        <a:p>
          <a:r>
            <a:rPr lang="en-US" sz="1600" dirty="0" smtClean="0"/>
            <a:t>Insert to Product</a:t>
          </a:r>
          <a:endParaRPr lang="en-US" sz="1600" dirty="0"/>
        </a:p>
      </dgm:t>
    </dgm:pt>
    <dgm:pt modelId="{6E5E5777-4308-423C-8284-58A4C8DCBF88}" type="parTrans" cxnId="{85BCF114-35C8-4C2E-BB08-043F2CC25905}">
      <dgm:prSet/>
      <dgm:spPr/>
      <dgm:t>
        <a:bodyPr/>
        <a:lstStyle/>
        <a:p>
          <a:endParaRPr lang="en-US" sz="1600"/>
        </a:p>
      </dgm:t>
    </dgm:pt>
    <dgm:pt modelId="{48A49BCB-3DB0-488C-B706-B7AF06AF615C}" type="sibTrans" cxnId="{85BCF114-35C8-4C2E-BB08-043F2CC25905}">
      <dgm:prSet custT="1"/>
      <dgm:spPr/>
      <dgm:t>
        <a:bodyPr/>
        <a:lstStyle/>
        <a:p>
          <a:endParaRPr lang="en-US" sz="1600"/>
        </a:p>
      </dgm:t>
    </dgm:pt>
    <dgm:pt modelId="{B455618D-0D41-4943-9863-5C1A2F2D9F4F}">
      <dgm:prSet custT="1"/>
      <dgm:spPr/>
      <dgm:t>
        <a:bodyPr/>
        <a:lstStyle/>
        <a:p>
          <a:r>
            <a:rPr lang="en-US" sz="1600" dirty="0" smtClean="0"/>
            <a:t>Create a folder to copy</a:t>
          </a:r>
          <a:endParaRPr lang="en-US" sz="1600" dirty="0"/>
        </a:p>
      </dgm:t>
    </dgm:pt>
    <dgm:pt modelId="{8BF0AAED-1041-4661-9764-A20E93A27088}" type="parTrans" cxnId="{060E8D08-039C-46CA-A7F9-21ED0CE9AF7C}">
      <dgm:prSet/>
      <dgm:spPr/>
      <dgm:t>
        <a:bodyPr/>
        <a:lstStyle/>
        <a:p>
          <a:endParaRPr lang="en-US" sz="1600"/>
        </a:p>
      </dgm:t>
    </dgm:pt>
    <dgm:pt modelId="{2AFD3D31-53B3-4A26-8B43-6F79FEA7CDCD}" type="sibTrans" cxnId="{060E8D08-039C-46CA-A7F9-21ED0CE9AF7C}">
      <dgm:prSet custT="1"/>
      <dgm:spPr/>
      <dgm:t>
        <a:bodyPr/>
        <a:lstStyle/>
        <a:p>
          <a:endParaRPr lang="en-US" sz="1600"/>
        </a:p>
      </dgm:t>
    </dgm:pt>
    <dgm:pt modelId="{831ED80A-1979-44C0-ACFF-7F8CE97966C8}">
      <dgm:prSet custT="1"/>
      <dgm:spPr/>
      <dgm:t>
        <a:bodyPr/>
        <a:lstStyle/>
        <a:p>
          <a:r>
            <a:rPr lang="en-US" sz="1600" dirty="0" smtClean="0"/>
            <a:t>Copy To server</a:t>
          </a:r>
          <a:endParaRPr lang="en-US" sz="1600" dirty="0"/>
        </a:p>
      </dgm:t>
    </dgm:pt>
    <dgm:pt modelId="{31E67E2D-9898-4AEB-8544-D2CA183337D3}" type="parTrans" cxnId="{96253E53-D5F7-4321-8638-8FD252B466FA}">
      <dgm:prSet/>
      <dgm:spPr/>
      <dgm:t>
        <a:bodyPr/>
        <a:lstStyle/>
        <a:p>
          <a:endParaRPr lang="en-US" sz="1600"/>
        </a:p>
      </dgm:t>
    </dgm:pt>
    <dgm:pt modelId="{AC5E6303-D9CD-40B9-A032-8B188EF782E4}" type="sibTrans" cxnId="{96253E53-D5F7-4321-8638-8FD252B466FA}">
      <dgm:prSet custT="1"/>
      <dgm:spPr/>
      <dgm:t>
        <a:bodyPr/>
        <a:lstStyle/>
        <a:p>
          <a:endParaRPr lang="en-US" sz="1600"/>
        </a:p>
      </dgm:t>
    </dgm:pt>
    <dgm:pt modelId="{33277EFB-3C50-447E-9CF5-71B5969A163D}">
      <dgm:prSet custT="1"/>
      <dgm:spPr/>
      <dgm:t>
        <a:bodyPr/>
        <a:lstStyle/>
        <a:p>
          <a:r>
            <a:rPr lang="en-US" sz="1600" dirty="0" smtClean="0"/>
            <a:t>Sent path to Server Side CATIA</a:t>
          </a:r>
        </a:p>
      </dgm:t>
    </dgm:pt>
    <dgm:pt modelId="{C8793B77-B1E7-4AAE-88AD-07384E650FDA}" type="parTrans" cxnId="{409C734D-B301-4D65-96BC-9CD158C64115}">
      <dgm:prSet/>
      <dgm:spPr/>
      <dgm:t>
        <a:bodyPr/>
        <a:lstStyle/>
        <a:p>
          <a:endParaRPr lang="en-US" sz="1600"/>
        </a:p>
      </dgm:t>
    </dgm:pt>
    <dgm:pt modelId="{F530EEA7-CFE9-4310-8679-F234E796C7E4}" type="sibTrans" cxnId="{409C734D-B301-4D65-96BC-9CD158C64115}">
      <dgm:prSet custT="1"/>
      <dgm:spPr/>
      <dgm:t>
        <a:bodyPr/>
        <a:lstStyle/>
        <a:p>
          <a:endParaRPr lang="en-US" sz="1600"/>
        </a:p>
      </dgm:t>
    </dgm:pt>
    <dgm:pt modelId="{396B79CB-6054-40C8-8F9E-5C9DEDAB10EA}">
      <dgm:prSet custT="1"/>
      <dgm:spPr/>
      <dgm:t>
        <a:bodyPr/>
        <a:lstStyle/>
        <a:p>
          <a:r>
            <a:rPr lang="en-US" sz="1600" dirty="0" smtClean="0"/>
            <a:t>Open in server</a:t>
          </a:r>
          <a:endParaRPr lang="en-US" sz="1600" dirty="0"/>
        </a:p>
      </dgm:t>
    </dgm:pt>
    <dgm:pt modelId="{F3A511C7-B8D4-4AA2-8D85-700CE1DE636E}" type="parTrans" cxnId="{4D93A1BE-99BE-44EC-8C50-2812540303E1}">
      <dgm:prSet/>
      <dgm:spPr/>
      <dgm:t>
        <a:bodyPr/>
        <a:lstStyle/>
        <a:p>
          <a:endParaRPr lang="en-US" sz="1600"/>
        </a:p>
      </dgm:t>
    </dgm:pt>
    <dgm:pt modelId="{50FCC9C8-3A5E-4F12-969B-6A47E316C7F0}" type="sibTrans" cxnId="{4D93A1BE-99BE-44EC-8C50-2812540303E1}">
      <dgm:prSet custT="1"/>
      <dgm:spPr/>
      <dgm:t>
        <a:bodyPr/>
        <a:lstStyle/>
        <a:p>
          <a:endParaRPr lang="en-US" sz="1600"/>
        </a:p>
      </dgm:t>
    </dgm:pt>
    <dgm:pt modelId="{47F4D865-92E3-40F4-84BD-DB2972E23F44}">
      <dgm:prSet custT="1"/>
      <dgm:spPr/>
      <dgm:t>
        <a:bodyPr/>
        <a:lstStyle/>
        <a:p>
          <a:r>
            <a:rPr lang="en-US" sz="1600" dirty="0" smtClean="0"/>
            <a:t>Save as CATIA in server</a:t>
          </a:r>
        </a:p>
      </dgm:t>
    </dgm:pt>
    <dgm:pt modelId="{C4481ED2-2538-461F-A472-A26C10B0A0B5}" type="parTrans" cxnId="{82C5A26A-F209-492E-BD33-66BA3CEA84B0}">
      <dgm:prSet/>
      <dgm:spPr/>
      <dgm:t>
        <a:bodyPr/>
        <a:lstStyle/>
        <a:p>
          <a:endParaRPr lang="en-US" sz="1600"/>
        </a:p>
      </dgm:t>
    </dgm:pt>
    <dgm:pt modelId="{4E7EA789-C6E9-4412-877C-F2DD8BF39379}" type="sibTrans" cxnId="{82C5A26A-F209-492E-BD33-66BA3CEA84B0}">
      <dgm:prSet custT="1"/>
      <dgm:spPr/>
      <dgm:t>
        <a:bodyPr/>
        <a:lstStyle/>
        <a:p>
          <a:endParaRPr lang="en-US" sz="1600"/>
        </a:p>
      </dgm:t>
    </dgm:pt>
    <dgm:pt modelId="{A9D24F62-DDAF-4BBD-A2B0-A7C79C54568A}">
      <dgm:prSet custT="1"/>
      <dgm:spPr/>
      <dgm:t>
        <a:bodyPr/>
        <a:lstStyle/>
        <a:p>
          <a:r>
            <a:rPr lang="en-US" sz="1600" dirty="0" smtClean="0"/>
            <a:t>Get back the path to client</a:t>
          </a:r>
          <a:endParaRPr lang="en-US" sz="1600" dirty="0"/>
        </a:p>
      </dgm:t>
    </dgm:pt>
    <dgm:pt modelId="{AF326085-D640-40E1-B1A7-9E9E6BB4FF25}" type="parTrans" cxnId="{DCE53472-C45A-4C4C-9FBE-DE34D2803C7E}">
      <dgm:prSet/>
      <dgm:spPr/>
      <dgm:t>
        <a:bodyPr/>
        <a:lstStyle/>
        <a:p>
          <a:endParaRPr lang="en-US" sz="1600"/>
        </a:p>
      </dgm:t>
    </dgm:pt>
    <dgm:pt modelId="{C754F9A6-ECE4-43CD-AFC2-0FDFCF469CAD}" type="sibTrans" cxnId="{DCE53472-C45A-4C4C-9FBE-DE34D2803C7E}">
      <dgm:prSet custT="1"/>
      <dgm:spPr/>
      <dgm:t>
        <a:bodyPr/>
        <a:lstStyle/>
        <a:p>
          <a:endParaRPr lang="en-US" sz="1600"/>
        </a:p>
      </dgm:t>
    </dgm:pt>
    <dgm:pt modelId="{3C4A9672-4EC0-4503-A81A-0DC31011E969}">
      <dgm:prSet custT="1"/>
      <dgm:spPr/>
      <dgm:t>
        <a:bodyPr/>
        <a:lstStyle/>
        <a:p>
          <a:r>
            <a:rPr lang="en-US" sz="1600" dirty="0" smtClean="0"/>
            <a:t>Open</a:t>
          </a:r>
          <a:endParaRPr lang="en-US" sz="1600" dirty="0"/>
        </a:p>
      </dgm:t>
    </dgm:pt>
    <dgm:pt modelId="{024902B8-B011-491B-BDED-2ED1B16A1EF9}" type="parTrans" cxnId="{1D1F9AE4-EDE8-432D-8114-23D7F3CD59E4}">
      <dgm:prSet/>
      <dgm:spPr/>
      <dgm:t>
        <a:bodyPr/>
        <a:lstStyle/>
        <a:p>
          <a:endParaRPr lang="en-US" sz="1600"/>
        </a:p>
      </dgm:t>
    </dgm:pt>
    <dgm:pt modelId="{D31CC560-7CDA-441B-8F68-DA3221E4F853}" type="sibTrans" cxnId="{1D1F9AE4-EDE8-432D-8114-23D7F3CD59E4}">
      <dgm:prSet custT="1"/>
      <dgm:spPr/>
      <dgm:t>
        <a:bodyPr/>
        <a:lstStyle/>
        <a:p>
          <a:endParaRPr lang="en-US" sz="1600"/>
        </a:p>
      </dgm:t>
    </dgm:pt>
    <dgm:pt modelId="{7F7B6DBF-DE65-4DAD-B636-402F0976FD40}" type="pres">
      <dgm:prSet presAssocID="{4842567F-0E75-4D80-B35D-E9DFB6D69F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691363-F0EA-4600-A436-924D80B73271}" type="pres">
      <dgm:prSet presAssocID="{E2252188-BCC6-4BE5-B956-64165C738FD8}" presName="hierRoot1" presStyleCnt="0">
        <dgm:presLayoutVars>
          <dgm:hierBranch val="init"/>
        </dgm:presLayoutVars>
      </dgm:prSet>
      <dgm:spPr/>
    </dgm:pt>
    <dgm:pt modelId="{3D1472CA-90E6-4C9E-924D-BB1E91093277}" type="pres">
      <dgm:prSet presAssocID="{E2252188-BCC6-4BE5-B956-64165C738FD8}" presName="rootComposite1" presStyleCnt="0"/>
      <dgm:spPr/>
    </dgm:pt>
    <dgm:pt modelId="{ADE7CB56-141F-4E27-9C81-F6056F26A03F}" type="pres">
      <dgm:prSet presAssocID="{E2252188-BCC6-4BE5-B956-64165C738FD8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006DF4D-D4AA-4E7A-9C78-EE08F4CD7DA9}" type="pres">
      <dgm:prSet presAssocID="{E2252188-BCC6-4BE5-B956-64165C738FD8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3E5CE4-4F0C-41F4-BDE3-AC846AD624EF}" type="pres">
      <dgm:prSet presAssocID="{E2252188-BCC6-4BE5-B956-64165C738FD8}" presName="rootConnector1" presStyleLbl="node1" presStyleIdx="0" presStyleCnt="17"/>
      <dgm:spPr/>
      <dgm:t>
        <a:bodyPr/>
        <a:lstStyle/>
        <a:p>
          <a:endParaRPr lang="en-US"/>
        </a:p>
      </dgm:t>
    </dgm:pt>
    <dgm:pt modelId="{CE6CAF2D-F8C0-4AFE-BAEF-31A4102C5C1E}" type="pres">
      <dgm:prSet presAssocID="{E2252188-BCC6-4BE5-B956-64165C738FD8}" presName="hierChild2" presStyleCnt="0"/>
      <dgm:spPr/>
    </dgm:pt>
    <dgm:pt modelId="{703C3ABC-DB27-4E60-B84E-F132B91ED280}" type="pres">
      <dgm:prSet presAssocID="{446F391F-7651-4053-8EFA-1A30C51E35C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13FAA84-6094-4E4A-AC52-429FEF41D916}" type="pres">
      <dgm:prSet presAssocID="{CFA42C5E-8ECC-4378-8746-D2F481F38462}" presName="hierRoot2" presStyleCnt="0">
        <dgm:presLayoutVars>
          <dgm:hierBranch val="init"/>
        </dgm:presLayoutVars>
      </dgm:prSet>
      <dgm:spPr/>
    </dgm:pt>
    <dgm:pt modelId="{8498BF7C-850B-451A-8679-6458E4542AA5}" type="pres">
      <dgm:prSet presAssocID="{CFA42C5E-8ECC-4378-8746-D2F481F38462}" presName="rootComposite" presStyleCnt="0"/>
      <dgm:spPr/>
    </dgm:pt>
    <dgm:pt modelId="{8D157266-C410-46FB-85D7-2EEA3203C660}" type="pres">
      <dgm:prSet presAssocID="{CFA42C5E-8ECC-4378-8746-D2F481F38462}" presName="rootText" presStyleLbl="node1" presStyleIdx="0" presStyleCnt="17" custScaleX="15556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0FCDD98-C7B1-4A1D-B981-B1DA16E6EDC8}" type="pres">
      <dgm:prSet presAssocID="{CFA42C5E-8ECC-4378-8746-D2F481F38462}" presName="titleText2" presStyleLbl="fgAcc1" presStyleIdx="0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058C60B-1D7A-4BF5-8B2E-52319EE23FD6}" type="pres">
      <dgm:prSet presAssocID="{CFA42C5E-8ECC-4378-8746-D2F481F38462}" presName="rootConnector" presStyleLbl="node2" presStyleIdx="0" presStyleCnt="0"/>
      <dgm:spPr/>
      <dgm:t>
        <a:bodyPr/>
        <a:lstStyle/>
        <a:p>
          <a:endParaRPr lang="en-US"/>
        </a:p>
      </dgm:t>
    </dgm:pt>
    <dgm:pt modelId="{A436EE4E-69CC-4DEF-8523-7FF8280E64E0}" type="pres">
      <dgm:prSet presAssocID="{CFA42C5E-8ECC-4378-8746-D2F481F38462}" presName="hierChild4" presStyleCnt="0"/>
      <dgm:spPr/>
    </dgm:pt>
    <dgm:pt modelId="{6237D504-3307-4BE3-9844-F156871D305C}" type="pres">
      <dgm:prSet presAssocID="{1CD01DB6-4A5E-40FB-BA02-3C75C2DC0183}" presName="Name37" presStyleLbl="parChTrans1D3" presStyleIdx="0" presStyleCnt="3"/>
      <dgm:spPr/>
      <dgm:t>
        <a:bodyPr/>
        <a:lstStyle/>
        <a:p>
          <a:endParaRPr lang="en-US"/>
        </a:p>
      </dgm:t>
    </dgm:pt>
    <dgm:pt modelId="{51BD868F-7ED3-4D12-BDFC-E4F721B02EE5}" type="pres">
      <dgm:prSet presAssocID="{700F21D1-E756-44C3-BB30-96E83B52F3A3}" presName="hierRoot2" presStyleCnt="0">
        <dgm:presLayoutVars>
          <dgm:hierBranch val="init"/>
        </dgm:presLayoutVars>
      </dgm:prSet>
      <dgm:spPr/>
    </dgm:pt>
    <dgm:pt modelId="{20BFE11C-CA5A-4F58-BAC0-3A23DB775E92}" type="pres">
      <dgm:prSet presAssocID="{700F21D1-E756-44C3-BB30-96E83B52F3A3}" presName="rootComposite" presStyleCnt="0"/>
      <dgm:spPr/>
    </dgm:pt>
    <dgm:pt modelId="{7541A1F7-AC54-403E-B303-CD76033749E3}" type="pres">
      <dgm:prSet presAssocID="{700F21D1-E756-44C3-BB30-96E83B52F3A3}" presName="rootText" presStyleLbl="node1" presStyleIdx="1" presStyleCnt="17" custScaleX="253960" custScaleY="13982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C578CE3-B387-4329-9DC4-6B366EAA9433}" type="pres">
      <dgm:prSet presAssocID="{700F21D1-E756-44C3-BB30-96E83B52F3A3}" presName="titleText2" presStyleLbl="fgAcc1" presStyleIdx="1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F1B6B9-CD5F-4213-949C-F77AF8068ECA}" type="pres">
      <dgm:prSet presAssocID="{700F21D1-E756-44C3-BB30-96E83B52F3A3}" presName="rootConnector" presStyleLbl="node3" presStyleIdx="0" presStyleCnt="0"/>
      <dgm:spPr/>
      <dgm:t>
        <a:bodyPr/>
        <a:lstStyle/>
        <a:p>
          <a:endParaRPr lang="en-US"/>
        </a:p>
      </dgm:t>
    </dgm:pt>
    <dgm:pt modelId="{75DC7EE9-1CAF-44B9-AC4D-E5D07E47F313}" type="pres">
      <dgm:prSet presAssocID="{700F21D1-E756-44C3-BB30-96E83B52F3A3}" presName="hierChild4" presStyleCnt="0"/>
      <dgm:spPr/>
    </dgm:pt>
    <dgm:pt modelId="{2BD655ED-8198-4078-8444-4C76E75B69A4}" type="pres">
      <dgm:prSet presAssocID="{23681575-63D1-4EA8-B7D0-FF723536F122}" presName="Name37" presStyleLbl="parChTrans1D4" presStyleIdx="0" presStyleCnt="11"/>
      <dgm:spPr/>
      <dgm:t>
        <a:bodyPr/>
        <a:lstStyle/>
        <a:p>
          <a:endParaRPr lang="en-US"/>
        </a:p>
      </dgm:t>
    </dgm:pt>
    <dgm:pt modelId="{0CA46CCE-E3F2-4CD6-A0C2-DA52ED44266C}" type="pres">
      <dgm:prSet presAssocID="{A11EEC15-4BDF-4B76-BE7F-6E49A57048D7}" presName="hierRoot2" presStyleCnt="0">
        <dgm:presLayoutVars>
          <dgm:hierBranch val="init"/>
        </dgm:presLayoutVars>
      </dgm:prSet>
      <dgm:spPr/>
    </dgm:pt>
    <dgm:pt modelId="{4EAF4BB9-19FE-41EE-B0BE-028B2371F006}" type="pres">
      <dgm:prSet presAssocID="{A11EEC15-4BDF-4B76-BE7F-6E49A57048D7}" presName="rootComposite" presStyleCnt="0"/>
      <dgm:spPr/>
    </dgm:pt>
    <dgm:pt modelId="{84822A97-1E03-48A0-B305-B701FBF46ED6}" type="pres">
      <dgm:prSet presAssocID="{A11EEC15-4BDF-4B76-BE7F-6E49A57048D7}" presName="rootText" presStyleLbl="node1" presStyleIdx="2" presStyleCnt="17" custScaleX="16103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B0194EA-BA4E-431D-A0DB-F1C6EEC46680}" type="pres">
      <dgm:prSet presAssocID="{A11EEC15-4BDF-4B76-BE7F-6E49A57048D7}" presName="titleText2" presStyleLbl="fgAcc1" presStyleIdx="2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83BF9B0-F7D4-4467-B7C9-F8A484BD572B}" type="pres">
      <dgm:prSet presAssocID="{A11EEC15-4BDF-4B76-BE7F-6E49A57048D7}" presName="rootConnector" presStyleLbl="node4" presStyleIdx="0" presStyleCnt="0"/>
      <dgm:spPr/>
      <dgm:t>
        <a:bodyPr/>
        <a:lstStyle/>
        <a:p>
          <a:endParaRPr lang="en-US"/>
        </a:p>
      </dgm:t>
    </dgm:pt>
    <dgm:pt modelId="{837EC5A8-8549-4DFB-B6BF-A1BB52444E87}" type="pres">
      <dgm:prSet presAssocID="{A11EEC15-4BDF-4B76-BE7F-6E49A57048D7}" presName="hierChild4" presStyleCnt="0"/>
      <dgm:spPr/>
    </dgm:pt>
    <dgm:pt modelId="{348BC53D-A884-457F-BB4E-D3C2D296F67F}" type="pres">
      <dgm:prSet presAssocID="{5FD2757F-4CD5-4452-A8CD-03797707E978}" presName="Name37" presStyleLbl="parChTrans1D4" presStyleIdx="1" presStyleCnt="11"/>
      <dgm:spPr/>
      <dgm:t>
        <a:bodyPr/>
        <a:lstStyle/>
        <a:p>
          <a:endParaRPr lang="en-US"/>
        </a:p>
      </dgm:t>
    </dgm:pt>
    <dgm:pt modelId="{E4D6D07D-B9A1-4B01-916A-A4C73BC4D4AD}" type="pres">
      <dgm:prSet presAssocID="{7C0D12F5-C587-49DE-834B-32EB632D21E3}" presName="hierRoot2" presStyleCnt="0">
        <dgm:presLayoutVars>
          <dgm:hierBranch val="init"/>
        </dgm:presLayoutVars>
      </dgm:prSet>
      <dgm:spPr/>
    </dgm:pt>
    <dgm:pt modelId="{B237BFEE-F305-422F-966C-D7FCEA3E6E98}" type="pres">
      <dgm:prSet presAssocID="{7C0D12F5-C587-49DE-834B-32EB632D21E3}" presName="rootComposite" presStyleCnt="0"/>
      <dgm:spPr/>
    </dgm:pt>
    <dgm:pt modelId="{7F7DCCA6-1193-4378-A922-36DC7647C113}" type="pres">
      <dgm:prSet presAssocID="{7C0D12F5-C587-49DE-834B-32EB632D21E3}" presName="rootText" presStyleLbl="node1" presStyleIdx="3" presStyleCnt="17" custScaleX="22116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9434791-E586-4B33-9E0D-DBCCD84CA862}" type="pres">
      <dgm:prSet presAssocID="{7C0D12F5-C587-49DE-834B-32EB632D21E3}" presName="titleText2" presStyleLbl="fgAcc1" presStyleIdx="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C0B8861-4079-4EE4-A411-DCB221332488}" type="pres">
      <dgm:prSet presAssocID="{7C0D12F5-C587-49DE-834B-32EB632D21E3}" presName="rootConnector" presStyleLbl="node4" presStyleIdx="0" presStyleCnt="0"/>
      <dgm:spPr/>
      <dgm:t>
        <a:bodyPr/>
        <a:lstStyle/>
        <a:p>
          <a:endParaRPr lang="en-US"/>
        </a:p>
      </dgm:t>
    </dgm:pt>
    <dgm:pt modelId="{6C7713CC-0DAA-44BB-9F66-EE8AFF6D2611}" type="pres">
      <dgm:prSet presAssocID="{7C0D12F5-C587-49DE-834B-32EB632D21E3}" presName="hierChild4" presStyleCnt="0"/>
      <dgm:spPr/>
    </dgm:pt>
    <dgm:pt modelId="{E465CC09-E9D3-4F9B-8604-EB079E9DE5B7}" type="pres">
      <dgm:prSet presAssocID="{F7C08FA9-5D05-4136-8182-1E0F4327DD8C}" presName="Name37" presStyleLbl="parChTrans1D4" presStyleIdx="2" presStyleCnt="11"/>
      <dgm:spPr/>
      <dgm:t>
        <a:bodyPr/>
        <a:lstStyle/>
        <a:p>
          <a:endParaRPr lang="en-US"/>
        </a:p>
      </dgm:t>
    </dgm:pt>
    <dgm:pt modelId="{0C1DC997-C737-45EF-914C-5F56AE8FCF0E}" type="pres">
      <dgm:prSet presAssocID="{BA4B97A4-FEE3-49C6-B4F3-8BB4E8363AF4}" presName="hierRoot2" presStyleCnt="0">
        <dgm:presLayoutVars>
          <dgm:hierBranch val="init"/>
        </dgm:presLayoutVars>
      </dgm:prSet>
      <dgm:spPr/>
    </dgm:pt>
    <dgm:pt modelId="{F2A1343E-2250-4D07-A63E-441AF81D3713}" type="pres">
      <dgm:prSet presAssocID="{BA4B97A4-FEE3-49C6-B4F3-8BB4E8363AF4}" presName="rootComposite" presStyleCnt="0"/>
      <dgm:spPr/>
    </dgm:pt>
    <dgm:pt modelId="{6C0EA440-527F-4A66-BF9C-9607ED66271E}" type="pres">
      <dgm:prSet presAssocID="{BA4B97A4-FEE3-49C6-B4F3-8BB4E8363AF4}" presName="rootText" presStyleLbl="node1" presStyleIdx="4" presStyleCnt="17" custScaleX="1501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6A4D5A2-1C93-42DC-87B0-615820EA062B}" type="pres">
      <dgm:prSet presAssocID="{BA4B97A4-FEE3-49C6-B4F3-8BB4E8363AF4}" presName="titleText2" presStyleLbl="fgAcc1" presStyleIdx="4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0948F13-0E62-4920-A641-3B71D751990A}" type="pres">
      <dgm:prSet presAssocID="{BA4B97A4-FEE3-49C6-B4F3-8BB4E8363AF4}" presName="rootConnector" presStyleLbl="node4" presStyleIdx="0" presStyleCnt="0"/>
      <dgm:spPr/>
      <dgm:t>
        <a:bodyPr/>
        <a:lstStyle/>
        <a:p>
          <a:endParaRPr lang="en-US"/>
        </a:p>
      </dgm:t>
    </dgm:pt>
    <dgm:pt modelId="{89B86DEE-F59F-4385-B8AB-BEBBA04D5687}" type="pres">
      <dgm:prSet presAssocID="{BA4B97A4-FEE3-49C6-B4F3-8BB4E8363AF4}" presName="hierChild4" presStyleCnt="0"/>
      <dgm:spPr/>
    </dgm:pt>
    <dgm:pt modelId="{C292364D-2055-4E81-84BE-A6A183A5A952}" type="pres">
      <dgm:prSet presAssocID="{2B3C8F82-A9BC-4544-95C6-9B590E618386}" presName="Name37" presStyleLbl="parChTrans1D4" presStyleIdx="3" presStyleCnt="11"/>
      <dgm:spPr/>
      <dgm:t>
        <a:bodyPr/>
        <a:lstStyle/>
        <a:p>
          <a:endParaRPr lang="en-US"/>
        </a:p>
      </dgm:t>
    </dgm:pt>
    <dgm:pt modelId="{2CA6B655-6ED2-4780-937C-12164053F1A3}" type="pres">
      <dgm:prSet presAssocID="{403ECB99-5A60-4724-B529-E8B22A05FBDA}" presName="hierRoot2" presStyleCnt="0">
        <dgm:presLayoutVars>
          <dgm:hierBranch val="init"/>
        </dgm:presLayoutVars>
      </dgm:prSet>
      <dgm:spPr/>
    </dgm:pt>
    <dgm:pt modelId="{F65CC110-CBD2-48C5-8034-ABB9212DD770}" type="pres">
      <dgm:prSet presAssocID="{403ECB99-5A60-4724-B529-E8B22A05FBDA}" presName="rootComposite" presStyleCnt="0"/>
      <dgm:spPr/>
    </dgm:pt>
    <dgm:pt modelId="{7BD6C1E8-D7B3-48AD-B701-A5EF6B42ECB0}" type="pres">
      <dgm:prSet presAssocID="{403ECB99-5A60-4724-B529-E8B22A05FBDA}" presName="rootText" presStyleLbl="node1" presStyleIdx="5" presStyleCnt="17" custScaleX="1501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B8F7B57-DA6D-4CC9-8891-8E8E34218009}" type="pres">
      <dgm:prSet presAssocID="{403ECB99-5A60-4724-B529-E8B22A05FBDA}" presName="titleText2" presStyleLbl="fgAcc1" presStyleIdx="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738793E-1EB2-4F1F-A52F-9E2AFBD41C4D}" type="pres">
      <dgm:prSet presAssocID="{403ECB99-5A60-4724-B529-E8B22A05FBDA}" presName="rootConnector" presStyleLbl="node4" presStyleIdx="0" presStyleCnt="0"/>
      <dgm:spPr/>
      <dgm:t>
        <a:bodyPr/>
        <a:lstStyle/>
        <a:p>
          <a:endParaRPr lang="en-US"/>
        </a:p>
      </dgm:t>
    </dgm:pt>
    <dgm:pt modelId="{AF35321A-37D4-4D8C-AF8B-23A6B2698BA4}" type="pres">
      <dgm:prSet presAssocID="{403ECB99-5A60-4724-B529-E8B22A05FBDA}" presName="hierChild4" presStyleCnt="0"/>
      <dgm:spPr/>
    </dgm:pt>
    <dgm:pt modelId="{07B11F0B-1980-47AE-9394-E76655233506}" type="pres">
      <dgm:prSet presAssocID="{D866C133-3465-4379-93B4-1E497CC3464A}" presName="Name37" presStyleLbl="parChTrans1D4" presStyleIdx="4" presStyleCnt="11"/>
      <dgm:spPr/>
      <dgm:t>
        <a:bodyPr/>
        <a:lstStyle/>
        <a:p>
          <a:endParaRPr lang="en-US"/>
        </a:p>
      </dgm:t>
    </dgm:pt>
    <dgm:pt modelId="{AF66ADEC-05DA-4C68-8BD7-448C50254EF3}" type="pres">
      <dgm:prSet presAssocID="{5A9537B8-4B54-4AA6-BB15-04344C04490C}" presName="hierRoot2" presStyleCnt="0">
        <dgm:presLayoutVars>
          <dgm:hierBranch val="init"/>
        </dgm:presLayoutVars>
      </dgm:prSet>
      <dgm:spPr/>
    </dgm:pt>
    <dgm:pt modelId="{570D5A83-14B3-4A2C-98B9-7C7925693812}" type="pres">
      <dgm:prSet presAssocID="{5A9537B8-4B54-4AA6-BB15-04344C04490C}" presName="rootComposite" presStyleCnt="0"/>
      <dgm:spPr/>
    </dgm:pt>
    <dgm:pt modelId="{E48A62AD-56BD-4989-B526-E8F179072F8E}" type="pres">
      <dgm:prSet presAssocID="{5A9537B8-4B54-4AA6-BB15-04344C04490C}" presName="rootText" presStyleLbl="node1" presStyleIdx="6" presStyleCnt="17" custScaleX="16649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6E336BC-0D90-4311-A1E6-6E099F9F49EE}" type="pres">
      <dgm:prSet presAssocID="{5A9537B8-4B54-4AA6-BB15-04344C04490C}" presName="titleText2" presStyleLbl="fgAcc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359359B-2975-4798-A092-9089DBDD79AE}" type="pres">
      <dgm:prSet presAssocID="{5A9537B8-4B54-4AA6-BB15-04344C04490C}" presName="rootConnector" presStyleLbl="node4" presStyleIdx="0" presStyleCnt="0"/>
      <dgm:spPr/>
      <dgm:t>
        <a:bodyPr/>
        <a:lstStyle/>
        <a:p>
          <a:endParaRPr lang="en-US"/>
        </a:p>
      </dgm:t>
    </dgm:pt>
    <dgm:pt modelId="{180B9097-B7AE-4B68-ABD9-731739A1C6C2}" type="pres">
      <dgm:prSet presAssocID="{5A9537B8-4B54-4AA6-BB15-04344C04490C}" presName="hierChild4" presStyleCnt="0"/>
      <dgm:spPr/>
    </dgm:pt>
    <dgm:pt modelId="{D2D58785-1597-45B9-A758-5F35E18688E1}" type="pres">
      <dgm:prSet presAssocID="{6E5E5777-4308-423C-8284-58A4C8DCBF88}" presName="Name37" presStyleLbl="parChTrans1D4" presStyleIdx="5" presStyleCnt="11"/>
      <dgm:spPr/>
      <dgm:t>
        <a:bodyPr/>
        <a:lstStyle/>
        <a:p>
          <a:endParaRPr lang="en-US"/>
        </a:p>
      </dgm:t>
    </dgm:pt>
    <dgm:pt modelId="{B16200FE-3003-4F45-A0DB-4022DF08382B}" type="pres">
      <dgm:prSet presAssocID="{B3C3E4FE-14B1-45BE-B0AB-47C398EB3C5C}" presName="hierRoot2" presStyleCnt="0">
        <dgm:presLayoutVars>
          <dgm:hierBranch val="init"/>
        </dgm:presLayoutVars>
      </dgm:prSet>
      <dgm:spPr/>
    </dgm:pt>
    <dgm:pt modelId="{A21A7331-BD7C-46D8-BF37-C8F393AF3963}" type="pres">
      <dgm:prSet presAssocID="{B3C3E4FE-14B1-45BE-B0AB-47C398EB3C5C}" presName="rootComposite" presStyleCnt="0"/>
      <dgm:spPr/>
    </dgm:pt>
    <dgm:pt modelId="{86002F0B-438B-4316-B1AF-66D630AC8F68}" type="pres">
      <dgm:prSet presAssocID="{B3C3E4FE-14B1-45BE-B0AB-47C398EB3C5C}" presName="rootText" presStyleLbl="node1" presStyleIdx="7" presStyleCnt="17" custScaleX="1856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D81ADE4-63AD-416E-9FF5-63EC2E421BA4}" type="pres">
      <dgm:prSet presAssocID="{B3C3E4FE-14B1-45BE-B0AB-47C398EB3C5C}" presName="titleText2" presStyleLbl="fgAcc1" presStyleIdx="7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C5485E9-A857-4C7D-ABBA-53B9C696F08B}" type="pres">
      <dgm:prSet presAssocID="{B3C3E4FE-14B1-45BE-B0AB-47C398EB3C5C}" presName="rootConnector" presStyleLbl="node4" presStyleIdx="0" presStyleCnt="0"/>
      <dgm:spPr/>
      <dgm:t>
        <a:bodyPr/>
        <a:lstStyle/>
        <a:p>
          <a:endParaRPr lang="en-US"/>
        </a:p>
      </dgm:t>
    </dgm:pt>
    <dgm:pt modelId="{D94371D8-ECA2-4279-A6CB-C4AA490F0032}" type="pres">
      <dgm:prSet presAssocID="{B3C3E4FE-14B1-45BE-B0AB-47C398EB3C5C}" presName="hierChild4" presStyleCnt="0"/>
      <dgm:spPr/>
    </dgm:pt>
    <dgm:pt modelId="{DC5B00BE-D5A4-43C5-BB3A-677C67576D92}" type="pres">
      <dgm:prSet presAssocID="{B3C3E4FE-14B1-45BE-B0AB-47C398EB3C5C}" presName="hierChild5" presStyleCnt="0"/>
      <dgm:spPr/>
    </dgm:pt>
    <dgm:pt modelId="{E3BB675A-7358-43E4-AD4E-AC7831F3EF2C}" type="pres">
      <dgm:prSet presAssocID="{5A9537B8-4B54-4AA6-BB15-04344C04490C}" presName="hierChild5" presStyleCnt="0"/>
      <dgm:spPr/>
    </dgm:pt>
    <dgm:pt modelId="{5DFA81D0-EE76-4C49-B9DA-C1CBF4F16A61}" type="pres">
      <dgm:prSet presAssocID="{403ECB99-5A60-4724-B529-E8B22A05FBDA}" presName="hierChild5" presStyleCnt="0"/>
      <dgm:spPr/>
    </dgm:pt>
    <dgm:pt modelId="{A159FD0F-11E1-4E1F-AC47-08B86B6E86C8}" type="pres">
      <dgm:prSet presAssocID="{BA4B97A4-FEE3-49C6-B4F3-8BB4E8363AF4}" presName="hierChild5" presStyleCnt="0"/>
      <dgm:spPr/>
    </dgm:pt>
    <dgm:pt modelId="{431E9E14-BB9A-4E0D-BE61-6AE1F1365D2D}" type="pres">
      <dgm:prSet presAssocID="{7C0D12F5-C587-49DE-834B-32EB632D21E3}" presName="hierChild5" presStyleCnt="0"/>
      <dgm:spPr/>
    </dgm:pt>
    <dgm:pt modelId="{C1333C44-C309-4DB4-9970-BA17D957C66A}" type="pres">
      <dgm:prSet presAssocID="{A11EEC15-4BDF-4B76-BE7F-6E49A57048D7}" presName="hierChild5" presStyleCnt="0"/>
      <dgm:spPr/>
    </dgm:pt>
    <dgm:pt modelId="{C4FA4E96-4C98-4BFA-940C-DCFC68025D04}" type="pres">
      <dgm:prSet presAssocID="{700F21D1-E756-44C3-BB30-96E83B52F3A3}" presName="hierChild5" presStyleCnt="0"/>
      <dgm:spPr/>
    </dgm:pt>
    <dgm:pt modelId="{11779C27-8EDC-45B6-8383-6D3615A994E3}" type="pres">
      <dgm:prSet presAssocID="{CFA42C5E-8ECC-4378-8746-D2F481F38462}" presName="hierChild5" presStyleCnt="0"/>
      <dgm:spPr/>
    </dgm:pt>
    <dgm:pt modelId="{9D97CFBC-06A8-4C8F-8CA5-BE15D2EE379B}" type="pres">
      <dgm:prSet presAssocID="{024902B8-B011-491B-BDED-2ED1B16A1EF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3091B37-4667-4F48-8B20-5454E84C2E58}" type="pres">
      <dgm:prSet presAssocID="{3C4A9672-4EC0-4503-A81A-0DC31011E969}" presName="hierRoot2" presStyleCnt="0">
        <dgm:presLayoutVars>
          <dgm:hierBranch val="init"/>
        </dgm:presLayoutVars>
      </dgm:prSet>
      <dgm:spPr/>
    </dgm:pt>
    <dgm:pt modelId="{C93C4D3E-1CAF-416B-BE2A-1D27C1F066EC}" type="pres">
      <dgm:prSet presAssocID="{3C4A9672-4EC0-4503-A81A-0DC31011E969}" presName="rootComposite" presStyleCnt="0"/>
      <dgm:spPr/>
    </dgm:pt>
    <dgm:pt modelId="{50FCB975-2730-47E5-9464-943CED72FB7C}" type="pres">
      <dgm:prSet presAssocID="{3C4A9672-4EC0-4503-A81A-0DC31011E969}" presName="rootText" presStyleLbl="node1" presStyleIdx="8" presStyleCnt="1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E71D05F-D502-46BA-9E54-210CB61D829E}" type="pres">
      <dgm:prSet presAssocID="{3C4A9672-4EC0-4503-A81A-0DC31011E969}" presName="titleText2" presStyleLbl="fgAcc1" presStyleIdx="8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A6148E4-D650-4E13-B1FE-605085C20A7B}" type="pres">
      <dgm:prSet presAssocID="{3C4A9672-4EC0-4503-A81A-0DC31011E969}" presName="rootConnector" presStyleLbl="node2" presStyleIdx="0" presStyleCnt="0"/>
      <dgm:spPr/>
      <dgm:t>
        <a:bodyPr/>
        <a:lstStyle/>
        <a:p>
          <a:endParaRPr lang="en-US"/>
        </a:p>
      </dgm:t>
    </dgm:pt>
    <dgm:pt modelId="{B9790414-AF04-4619-AA2A-B2EE16D23D7A}" type="pres">
      <dgm:prSet presAssocID="{3C4A9672-4EC0-4503-A81A-0DC31011E969}" presName="hierChild4" presStyleCnt="0"/>
      <dgm:spPr/>
    </dgm:pt>
    <dgm:pt modelId="{00166B76-4F3F-4603-ABF3-89438772F34F}" type="pres">
      <dgm:prSet presAssocID="{8BF0AAED-1041-4661-9764-A20E93A27088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57800EA-427E-4F32-BB61-D2AC7F317A0B}" type="pres">
      <dgm:prSet presAssocID="{B455618D-0D41-4943-9863-5C1A2F2D9F4F}" presName="hierRoot2" presStyleCnt="0">
        <dgm:presLayoutVars>
          <dgm:hierBranch val="init"/>
        </dgm:presLayoutVars>
      </dgm:prSet>
      <dgm:spPr/>
    </dgm:pt>
    <dgm:pt modelId="{AE3E5543-DBB1-453C-9ABF-7C4EFCF32352}" type="pres">
      <dgm:prSet presAssocID="{B455618D-0D41-4943-9863-5C1A2F2D9F4F}" presName="rootComposite" presStyleCnt="0"/>
      <dgm:spPr/>
    </dgm:pt>
    <dgm:pt modelId="{69521531-0608-4A1B-B559-7C4CC9B064BA}" type="pres">
      <dgm:prSet presAssocID="{B455618D-0D41-4943-9863-5C1A2F2D9F4F}" presName="rootText" presStyleLbl="node1" presStyleIdx="9" presStyleCnt="17" custScaleX="18038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4E0BB13-25CC-4FFE-88C7-8B6941D53631}" type="pres">
      <dgm:prSet presAssocID="{B455618D-0D41-4943-9863-5C1A2F2D9F4F}" presName="titleText2" presStyleLbl="fgAcc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BE5E62E-D725-42C3-9475-24C062F2EA78}" type="pres">
      <dgm:prSet presAssocID="{B455618D-0D41-4943-9863-5C1A2F2D9F4F}" presName="rootConnector" presStyleLbl="node3" presStyleIdx="0" presStyleCnt="0"/>
      <dgm:spPr/>
      <dgm:t>
        <a:bodyPr/>
        <a:lstStyle/>
        <a:p>
          <a:endParaRPr lang="en-US"/>
        </a:p>
      </dgm:t>
    </dgm:pt>
    <dgm:pt modelId="{A6266FB3-AA82-405B-BD1F-39E682F00487}" type="pres">
      <dgm:prSet presAssocID="{B455618D-0D41-4943-9863-5C1A2F2D9F4F}" presName="hierChild4" presStyleCnt="0"/>
      <dgm:spPr/>
    </dgm:pt>
    <dgm:pt modelId="{4759D25F-E275-4DF8-9342-77CE46996891}" type="pres">
      <dgm:prSet presAssocID="{31E67E2D-9898-4AEB-8544-D2CA183337D3}" presName="Name37" presStyleLbl="parChTrans1D4" presStyleIdx="6" presStyleCnt="11"/>
      <dgm:spPr/>
      <dgm:t>
        <a:bodyPr/>
        <a:lstStyle/>
        <a:p>
          <a:endParaRPr lang="en-US"/>
        </a:p>
      </dgm:t>
    </dgm:pt>
    <dgm:pt modelId="{9ED31C6A-3AC2-4635-8F87-EB82CB30D651}" type="pres">
      <dgm:prSet presAssocID="{831ED80A-1979-44C0-ACFF-7F8CE97966C8}" presName="hierRoot2" presStyleCnt="0">
        <dgm:presLayoutVars>
          <dgm:hierBranch val="init"/>
        </dgm:presLayoutVars>
      </dgm:prSet>
      <dgm:spPr/>
    </dgm:pt>
    <dgm:pt modelId="{99577E91-078D-4CB6-8932-6CE45EF14DEF}" type="pres">
      <dgm:prSet presAssocID="{831ED80A-1979-44C0-ACFF-7F8CE97966C8}" presName="rootComposite" presStyleCnt="0"/>
      <dgm:spPr/>
    </dgm:pt>
    <dgm:pt modelId="{332734CD-EBCA-40EA-B9C0-892867C4603E}" type="pres">
      <dgm:prSet presAssocID="{831ED80A-1979-44C0-ACFF-7F8CE97966C8}" presName="rootText" presStyleLbl="node1" presStyleIdx="10" presStyleCnt="17" custScaleX="1824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5D61E2E-956C-434D-BD98-C52168A140A3}" type="pres">
      <dgm:prSet presAssocID="{831ED80A-1979-44C0-ACFF-7F8CE97966C8}" presName="titleText2" presStyleLbl="fgAcc1" presStyleIdx="10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4983E8-D91E-46EF-8C01-F011E3943600}" type="pres">
      <dgm:prSet presAssocID="{831ED80A-1979-44C0-ACFF-7F8CE97966C8}" presName="rootConnector" presStyleLbl="node4" presStyleIdx="0" presStyleCnt="0"/>
      <dgm:spPr/>
      <dgm:t>
        <a:bodyPr/>
        <a:lstStyle/>
        <a:p>
          <a:endParaRPr lang="en-US"/>
        </a:p>
      </dgm:t>
    </dgm:pt>
    <dgm:pt modelId="{4646D053-2E4F-456A-9A15-353B45653978}" type="pres">
      <dgm:prSet presAssocID="{831ED80A-1979-44C0-ACFF-7F8CE97966C8}" presName="hierChild4" presStyleCnt="0"/>
      <dgm:spPr/>
    </dgm:pt>
    <dgm:pt modelId="{A5C531A8-6AE1-42E8-A60E-F4851CB8B66D}" type="pres">
      <dgm:prSet presAssocID="{C8793B77-B1E7-4AAE-88AD-07384E650FDA}" presName="Name37" presStyleLbl="parChTrans1D4" presStyleIdx="7" presStyleCnt="11"/>
      <dgm:spPr/>
      <dgm:t>
        <a:bodyPr/>
        <a:lstStyle/>
        <a:p>
          <a:endParaRPr lang="en-US"/>
        </a:p>
      </dgm:t>
    </dgm:pt>
    <dgm:pt modelId="{3118167C-0AF5-4A15-B498-6DE791768C78}" type="pres">
      <dgm:prSet presAssocID="{33277EFB-3C50-447E-9CF5-71B5969A163D}" presName="hierRoot2" presStyleCnt="0">
        <dgm:presLayoutVars>
          <dgm:hierBranch val="init"/>
        </dgm:presLayoutVars>
      </dgm:prSet>
      <dgm:spPr/>
    </dgm:pt>
    <dgm:pt modelId="{E85536A5-51CD-425D-8C4E-DA46A21BC740}" type="pres">
      <dgm:prSet presAssocID="{33277EFB-3C50-447E-9CF5-71B5969A163D}" presName="rootComposite" presStyleCnt="0"/>
      <dgm:spPr/>
    </dgm:pt>
    <dgm:pt modelId="{6F920001-5D11-4033-B87C-4EF7740D62BE}" type="pres">
      <dgm:prSet presAssocID="{33277EFB-3C50-447E-9CF5-71B5969A163D}" presName="rootText" presStyleLbl="node1" presStyleIdx="11" presStyleCnt="17" custScaleX="15643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27FCF8C-8186-4CE4-8D0B-A79190961075}" type="pres">
      <dgm:prSet presAssocID="{33277EFB-3C50-447E-9CF5-71B5969A163D}" presName="titleText2" presStyleLbl="fgAcc1" presStyleIdx="11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3798E3-C0E5-4363-8997-B76176468BA0}" type="pres">
      <dgm:prSet presAssocID="{33277EFB-3C50-447E-9CF5-71B5969A163D}" presName="rootConnector" presStyleLbl="node4" presStyleIdx="0" presStyleCnt="0"/>
      <dgm:spPr/>
      <dgm:t>
        <a:bodyPr/>
        <a:lstStyle/>
        <a:p>
          <a:endParaRPr lang="en-US"/>
        </a:p>
      </dgm:t>
    </dgm:pt>
    <dgm:pt modelId="{2502CD89-E881-4C2B-A1B6-B35EF352EDE7}" type="pres">
      <dgm:prSet presAssocID="{33277EFB-3C50-447E-9CF5-71B5969A163D}" presName="hierChild4" presStyleCnt="0"/>
      <dgm:spPr/>
    </dgm:pt>
    <dgm:pt modelId="{7DF76562-35EB-406C-9E17-63B9EDE4BE1D}" type="pres">
      <dgm:prSet presAssocID="{F3A511C7-B8D4-4AA2-8D85-700CE1DE636E}" presName="Name37" presStyleLbl="parChTrans1D4" presStyleIdx="8" presStyleCnt="11"/>
      <dgm:spPr/>
      <dgm:t>
        <a:bodyPr/>
        <a:lstStyle/>
        <a:p>
          <a:endParaRPr lang="en-US"/>
        </a:p>
      </dgm:t>
    </dgm:pt>
    <dgm:pt modelId="{4480E4AD-213E-4B78-9D92-E89F81B1C521}" type="pres">
      <dgm:prSet presAssocID="{396B79CB-6054-40C8-8F9E-5C9DEDAB10EA}" presName="hierRoot2" presStyleCnt="0">
        <dgm:presLayoutVars>
          <dgm:hierBranch val="init"/>
        </dgm:presLayoutVars>
      </dgm:prSet>
      <dgm:spPr/>
    </dgm:pt>
    <dgm:pt modelId="{E2069077-8AE2-43C8-8BEF-0AD29CF1EC04}" type="pres">
      <dgm:prSet presAssocID="{396B79CB-6054-40C8-8F9E-5C9DEDAB10EA}" presName="rootComposite" presStyleCnt="0"/>
      <dgm:spPr/>
    </dgm:pt>
    <dgm:pt modelId="{73CE6AD8-F3D7-4F3A-BC5B-9F0F383C44A8}" type="pres">
      <dgm:prSet presAssocID="{396B79CB-6054-40C8-8F9E-5C9DEDAB10EA}" presName="rootText" presStyleLbl="node1" presStyleIdx="12" presStyleCnt="17" custScaleX="15917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9D7D087-7E2E-4A5F-92FA-AD5A308C9001}" type="pres">
      <dgm:prSet presAssocID="{396B79CB-6054-40C8-8F9E-5C9DEDAB10EA}" presName="titleText2" presStyleLbl="fgAcc1" presStyleIdx="12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0A466C5-8801-4B21-BABC-B7905917D70E}" type="pres">
      <dgm:prSet presAssocID="{396B79CB-6054-40C8-8F9E-5C9DEDAB10EA}" presName="rootConnector" presStyleLbl="node4" presStyleIdx="0" presStyleCnt="0"/>
      <dgm:spPr/>
      <dgm:t>
        <a:bodyPr/>
        <a:lstStyle/>
        <a:p>
          <a:endParaRPr lang="en-US"/>
        </a:p>
      </dgm:t>
    </dgm:pt>
    <dgm:pt modelId="{A6D7760A-9B0F-4FB5-A762-E21C6BA5899E}" type="pres">
      <dgm:prSet presAssocID="{396B79CB-6054-40C8-8F9E-5C9DEDAB10EA}" presName="hierChild4" presStyleCnt="0"/>
      <dgm:spPr/>
    </dgm:pt>
    <dgm:pt modelId="{8BD987C2-155B-449B-BDC8-D7C791E5C835}" type="pres">
      <dgm:prSet presAssocID="{C4481ED2-2538-461F-A472-A26C10B0A0B5}" presName="Name37" presStyleLbl="parChTrans1D4" presStyleIdx="9" presStyleCnt="11"/>
      <dgm:spPr/>
      <dgm:t>
        <a:bodyPr/>
        <a:lstStyle/>
        <a:p>
          <a:endParaRPr lang="en-US"/>
        </a:p>
      </dgm:t>
    </dgm:pt>
    <dgm:pt modelId="{9C4E37CB-1CF2-4C04-B212-43624A7207A1}" type="pres">
      <dgm:prSet presAssocID="{47F4D865-92E3-40F4-84BD-DB2972E23F44}" presName="hierRoot2" presStyleCnt="0">
        <dgm:presLayoutVars>
          <dgm:hierBranch val="init"/>
        </dgm:presLayoutVars>
      </dgm:prSet>
      <dgm:spPr/>
    </dgm:pt>
    <dgm:pt modelId="{412B52D9-FD04-4B08-9799-B028853C9321}" type="pres">
      <dgm:prSet presAssocID="{47F4D865-92E3-40F4-84BD-DB2972E23F44}" presName="rootComposite" presStyleCnt="0"/>
      <dgm:spPr/>
    </dgm:pt>
    <dgm:pt modelId="{8F360290-D0F4-4F08-AF2B-C0B00AD52511}" type="pres">
      <dgm:prSet presAssocID="{47F4D865-92E3-40F4-84BD-DB2972E23F44}" presName="rootText" presStyleLbl="node1" presStyleIdx="13" presStyleCnt="17" custScaleX="19743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D7E3D49-62C6-4079-A0DB-FA462E2ECFAF}" type="pres">
      <dgm:prSet presAssocID="{47F4D865-92E3-40F4-84BD-DB2972E23F44}" presName="titleText2" presStyleLbl="fgAcc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ED2A8BB-1116-48CD-8302-D0545EED7EC7}" type="pres">
      <dgm:prSet presAssocID="{47F4D865-92E3-40F4-84BD-DB2972E23F44}" presName="rootConnector" presStyleLbl="node4" presStyleIdx="0" presStyleCnt="0"/>
      <dgm:spPr/>
      <dgm:t>
        <a:bodyPr/>
        <a:lstStyle/>
        <a:p>
          <a:endParaRPr lang="en-US"/>
        </a:p>
      </dgm:t>
    </dgm:pt>
    <dgm:pt modelId="{362A9A41-D705-486A-8B09-576B07C6A608}" type="pres">
      <dgm:prSet presAssocID="{47F4D865-92E3-40F4-84BD-DB2972E23F44}" presName="hierChild4" presStyleCnt="0"/>
      <dgm:spPr/>
    </dgm:pt>
    <dgm:pt modelId="{D1637C3A-D7B9-406B-A147-51F9FAE08DBC}" type="pres">
      <dgm:prSet presAssocID="{AF326085-D640-40E1-B1A7-9E9E6BB4FF25}" presName="Name37" presStyleLbl="parChTrans1D4" presStyleIdx="10" presStyleCnt="11"/>
      <dgm:spPr/>
      <dgm:t>
        <a:bodyPr/>
        <a:lstStyle/>
        <a:p>
          <a:endParaRPr lang="en-US"/>
        </a:p>
      </dgm:t>
    </dgm:pt>
    <dgm:pt modelId="{104959CB-9C18-49D9-B8A3-2B888CBFA8B7}" type="pres">
      <dgm:prSet presAssocID="{A9D24F62-DDAF-4BBD-A2B0-A7C79C54568A}" presName="hierRoot2" presStyleCnt="0">
        <dgm:presLayoutVars>
          <dgm:hierBranch val="init"/>
        </dgm:presLayoutVars>
      </dgm:prSet>
      <dgm:spPr/>
    </dgm:pt>
    <dgm:pt modelId="{C3FD0F5C-6184-477F-80F8-38C791E74F6C}" type="pres">
      <dgm:prSet presAssocID="{A9D24F62-DDAF-4BBD-A2B0-A7C79C54568A}" presName="rootComposite" presStyleCnt="0"/>
      <dgm:spPr/>
    </dgm:pt>
    <dgm:pt modelId="{92805847-4B38-4387-A55A-61362F0BBEB8}" type="pres">
      <dgm:prSet presAssocID="{A9D24F62-DDAF-4BBD-A2B0-A7C79C54568A}" presName="rootText" presStyleLbl="node1" presStyleIdx="14" presStyleCnt="17" custScaleX="16737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0E31BE6-A783-4389-91B5-CB3A9A778826}" type="pres">
      <dgm:prSet presAssocID="{A9D24F62-DDAF-4BBD-A2B0-A7C79C54568A}" presName="titleText2" presStyleLbl="fgAcc1" presStyleIdx="14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090EAD6-0FDD-41C2-9039-7E12FE68B228}" type="pres">
      <dgm:prSet presAssocID="{A9D24F62-DDAF-4BBD-A2B0-A7C79C54568A}" presName="rootConnector" presStyleLbl="node4" presStyleIdx="0" presStyleCnt="0"/>
      <dgm:spPr/>
      <dgm:t>
        <a:bodyPr/>
        <a:lstStyle/>
        <a:p>
          <a:endParaRPr lang="en-US"/>
        </a:p>
      </dgm:t>
    </dgm:pt>
    <dgm:pt modelId="{E0C595FC-CADD-4DC4-B227-6D3F840A7AE5}" type="pres">
      <dgm:prSet presAssocID="{A9D24F62-DDAF-4BBD-A2B0-A7C79C54568A}" presName="hierChild4" presStyleCnt="0"/>
      <dgm:spPr/>
    </dgm:pt>
    <dgm:pt modelId="{6D3F2BEA-94C1-4562-9E89-C55D49867BBC}" type="pres">
      <dgm:prSet presAssocID="{A9D24F62-DDAF-4BBD-A2B0-A7C79C54568A}" presName="hierChild5" presStyleCnt="0"/>
      <dgm:spPr/>
    </dgm:pt>
    <dgm:pt modelId="{C4E747B1-8D4D-41A8-A65E-AB4941372770}" type="pres">
      <dgm:prSet presAssocID="{47F4D865-92E3-40F4-84BD-DB2972E23F44}" presName="hierChild5" presStyleCnt="0"/>
      <dgm:spPr/>
    </dgm:pt>
    <dgm:pt modelId="{148B0218-EFF5-4AB2-AF80-69CD3DA6FB58}" type="pres">
      <dgm:prSet presAssocID="{396B79CB-6054-40C8-8F9E-5C9DEDAB10EA}" presName="hierChild5" presStyleCnt="0"/>
      <dgm:spPr/>
    </dgm:pt>
    <dgm:pt modelId="{DA552E61-267D-4F8C-9D8F-B22C66829BD1}" type="pres">
      <dgm:prSet presAssocID="{33277EFB-3C50-447E-9CF5-71B5969A163D}" presName="hierChild5" presStyleCnt="0"/>
      <dgm:spPr/>
    </dgm:pt>
    <dgm:pt modelId="{43463732-28C7-4D85-BB6C-C461BE094E31}" type="pres">
      <dgm:prSet presAssocID="{831ED80A-1979-44C0-ACFF-7F8CE97966C8}" presName="hierChild5" presStyleCnt="0"/>
      <dgm:spPr/>
    </dgm:pt>
    <dgm:pt modelId="{67623A2E-3172-4E80-AE79-5F1D3A25BD54}" type="pres">
      <dgm:prSet presAssocID="{B455618D-0D41-4943-9863-5C1A2F2D9F4F}" presName="hierChild5" presStyleCnt="0"/>
      <dgm:spPr/>
    </dgm:pt>
    <dgm:pt modelId="{E9B39E65-95E5-496E-850B-4F0552037F64}" type="pres">
      <dgm:prSet presAssocID="{3C4A9672-4EC0-4503-A81A-0DC31011E969}" presName="hierChild5" presStyleCnt="0"/>
      <dgm:spPr/>
    </dgm:pt>
    <dgm:pt modelId="{3C704C28-71AA-4B6D-A330-40BC44C472F3}" type="pres">
      <dgm:prSet presAssocID="{6E56AB75-D878-4030-A36C-BCF87728E55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1078C4F-EB6B-4C92-907B-5151B57100D2}" type="pres">
      <dgm:prSet presAssocID="{0C2BBC71-558C-4944-89A5-749D861C92FC}" presName="hierRoot2" presStyleCnt="0">
        <dgm:presLayoutVars>
          <dgm:hierBranch val="init"/>
        </dgm:presLayoutVars>
      </dgm:prSet>
      <dgm:spPr/>
    </dgm:pt>
    <dgm:pt modelId="{714A620E-6DB5-4577-B179-64B1DC8C597E}" type="pres">
      <dgm:prSet presAssocID="{0C2BBC71-558C-4944-89A5-749D861C92FC}" presName="rootComposite" presStyleCnt="0"/>
      <dgm:spPr/>
    </dgm:pt>
    <dgm:pt modelId="{46CEC3E3-1B07-427B-8482-FB7AF7A086E0}" type="pres">
      <dgm:prSet presAssocID="{0C2BBC71-558C-4944-89A5-749D861C92FC}" presName="rootText" presStyleLbl="node1" presStyleIdx="15" presStyleCnt="1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AD86DC1-EAAD-482D-B8DE-93A4A9A8BE39}" type="pres">
      <dgm:prSet presAssocID="{0C2BBC71-558C-4944-89A5-749D861C92FC}" presName="titleText2" presStyleLbl="fgAcc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9AF1C12-B043-4963-98E5-992CC7231B87}" type="pres">
      <dgm:prSet presAssocID="{0C2BBC71-558C-4944-89A5-749D861C92FC}" presName="rootConnector" presStyleLbl="node2" presStyleIdx="0" presStyleCnt="0"/>
      <dgm:spPr/>
      <dgm:t>
        <a:bodyPr/>
        <a:lstStyle/>
        <a:p>
          <a:endParaRPr lang="en-US"/>
        </a:p>
      </dgm:t>
    </dgm:pt>
    <dgm:pt modelId="{C1CCCADE-1913-402E-8C9F-0C5EBF4436CF}" type="pres">
      <dgm:prSet presAssocID="{0C2BBC71-558C-4944-89A5-749D861C92FC}" presName="hierChild4" presStyleCnt="0"/>
      <dgm:spPr/>
    </dgm:pt>
    <dgm:pt modelId="{4B014131-44A5-4201-B4C3-6AED6DE8F34B}" type="pres">
      <dgm:prSet presAssocID="{26F415D3-6D45-4322-946A-A195B7E28BE3}" presName="Name37" presStyleLbl="parChTrans1D3" presStyleIdx="2" presStyleCnt="3"/>
      <dgm:spPr/>
      <dgm:t>
        <a:bodyPr/>
        <a:lstStyle/>
        <a:p>
          <a:endParaRPr lang="en-US"/>
        </a:p>
      </dgm:t>
    </dgm:pt>
    <dgm:pt modelId="{056F9E1D-4493-4C79-9612-3F76B3801264}" type="pres">
      <dgm:prSet presAssocID="{7768F40B-1169-431C-964C-A7E3385ED832}" presName="hierRoot2" presStyleCnt="0">
        <dgm:presLayoutVars>
          <dgm:hierBranch val="init"/>
        </dgm:presLayoutVars>
      </dgm:prSet>
      <dgm:spPr/>
    </dgm:pt>
    <dgm:pt modelId="{83F109EA-68A9-414A-9CFC-8A3048D85C33}" type="pres">
      <dgm:prSet presAssocID="{7768F40B-1169-431C-964C-A7E3385ED832}" presName="rootComposite" presStyleCnt="0"/>
      <dgm:spPr/>
    </dgm:pt>
    <dgm:pt modelId="{F6E6BDBF-1208-4666-9268-CFBB80EF9953}" type="pres">
      <dgm:prSet presAssocID="{7768F40B-1169-431C-964C-A7E3385ED832}" presName="rootText" presStyleLbl="node1" presStyleIdx="16" presStyleCnt="1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3E618DA-68B6-4C18-87C7-0CBE163EDE94}" type="pres">
      <dgm:prSet presAssocID="{7768F40B-1169-431C-964C-A7E3385ED832}" presName="titleText2" presStyleLbl="fgAcc1" presStyleIdx="1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E5AFEC-80FE-41B2-8193-1553487A8A98}" type="pres">
      <dgm:prSet presAssocID="{7768F40B-1169-431C-964C-A7E3385ED832}" presName="rootConnector" presStyleLbl="node3" presStyleIdx="0" presStyleCnt="0"/>
      <dgm:spPr/>
      <dgm:t>
        <a:bodyPr/>
        <a:lstStyle/>
        <a:p>
          <a:endParaRPr lang="en-US"/>
        </a:p>
      </dgm:t>
    </dgm:pt>
    <dgm:pt modelId="{2FDF7CE4-2ED5-40AA-AEA9-908043657816}" type="pres">
      <dgm:prSet presAssocID="{7768F40B-1169-431C-964C-A7E3385ED832}" presName="hierChild4" presStyleCnt="0"/>
      <dgm:spPr/>
    </dgm:pt>
    <dgm:pt modelId="{8014EBB6-656F-4797-A28E-4737EF2E8BAD}" type="pres">
      <dgm:prSet presAssocID="{7768F40B-1169-431C-964C-A7E3385ED832}" presName="hierChild5" presStyleCnt="0"/>
      <dgm:spPr/>
    </dgm:pt>
    <dgm:pt modelId="{710373C9-ABA1-4043-8CD5-1FEDBE29EB52}" type="pres">
      <dgm:prSet presAssocID="{0C2BBC71-558C-4944-89A5-749D861C92FC}" presName="hierChild5" presStyleCnt="0"/>
      <dgm:spPr/>
    </dgm:pt>
    <dgm:pt modelId="{51D43F43-C364-4CC4-BA3C-5FA6CB1F8CCF}" type="pres">
      <dgm:prSet presAssocID="{E2252188-BCC6-4BE5-B956-64165C738FD8}" presName="hierChild3" presStyleCnt="0"/>
      <dgm:spPr/>
    </dgm:pt>
  </dgm:ptLst>
  <dgm:cxnLst>
    <dgm:cxn modelId="{20B5E90B-63B2-44C8-8B42-2CC70DEC11C8}" type="presOf" srcId="{4E7EA789-C6E9-4412-877C-F2DD8BF39379}" destId="{5D7E3D49-62C6-4079-A0DB-FA462E2ECFAF}" srcOrd="0" destOrd="0" presId="urn:microsoft.com/office/officeart/2008/layout/NameandTitleOrganizationalChart"/>
    <dgm:cxn modelId="{503FDF6D-924B-4056-902A-A4E5CC792090}" type="presOf" srcId="{C8793B77-B1E7-4AAE-88AD-07384E650FDA}" destId="{A5C531A8-6AE1-42E8-A60E-F4851CB8B66D}" srcOrd="0" destOrd="0" presId="urn:microsoft.com/office/officeart/2008/layout/NameandTitleOrganizationalChart"/>
    <dgm:cxn modelId="{1598F4C1-F3AD-4485-9BC0-E54298D0535E}" type="presOf" srcId="{7C0D12F5-C587-49DE-834B-32EB632D21E3}" destId="{BC0B8861-4079-4EE4-A411-DCB221332488}" srcOrd="1" destOrd="0" presId="urn:microsoft.com/office/officeart/2008/layout/NameandTitleOrganizationalChart"/>
    <dgm:cxn modelId="{82C5A26A-F209-492E-BD33-66BA3CEA84B0}" srcId="{396B79CB-6054-40C8-8F9E-5C9DEDAB10EA}" destId="{47F4D865-92E3-40F4-84BD-DB2972E23F44}" srcOrd="0" destOrd="0" parTransId="{C4481ED2-2538-461F-A472-A26C10B0A0B5}" sibTransId="{4E7EA789-C6E9-4412-877C-F2DD8BF39379}"/>
    <dgm:cxn modelId="{857BD8A4-8513-4626-AFA0-9F498C36F61C}" type="presOf" srcId="{2B3C8F82-A9BC-4544-95C6-9B590E618386}" destId="{C292364D-2055-4E81-84BE-A6A183A5A952}" srcOrd="0" destOrd="0" presId="urn:microsoft.com/office/officeart/2008/layout/NameandTitleOrganizationalChart"/>
    <dgm:cxn modelId="{626D2DCB-FEA1-4F73-BA4A-173770F1D798}" type="presOf" srcId="{D31CC560-7CDA-441B-8F68-DA3221E4F853}" destId="{5E71D05F-D502-46BA-9E54-210CB61D829E}" srcOrd="0" destOrd="0" presId="urn:microsoft.com/office/officeart/2008/layout/NameandTitleOrganizationalChart"/>
    <dgm:cxn modelId="{4F874976-063A-444E-BC22-F62BB88FF899}" type="presOf" srcId="{A9D24F62-DDAF-4BBD-A2B0-A7C79C54568A}" destId="{9090EAD6-0FDD-41C2-9039-7E12FE68B228}" srcOrd="1" destOrd="0" presId="urn:microsoft.com/office/officeart/2008/layout/NameandTitleOrganizationalChart"/>
    <dgm:cxn modelId="{580BDEA1-2AE3-4406-BDC0-28C4A1340BC7}" type="presOf" srcId="{47F4D865-92E3-40F4-84BD-DB2972E23F44}" destId="{5ED2A8BB-1116-48CD-8302-D0545EED7EC7}" srcOrd="1" destOrd="0" presId="urn:microsoft.com/office/officeart/2008/layout/NameandTitleOrganizationalChart"/>
    <dgm:cxn modelId="{94D223EA-1503-478F-BA26-037181175BE7}" type="presOf" srcId="{47F4D865-92E3-40F4-84BD-DB2972E23F44}" destId="{8F360290-D0F4-4F08-AF2B-C0B00AD52511}" srcOrd="0" destOrd="0" presId="urn:microsoft.com/office/officeart/2008/layout/NameandTitleOrganizationalChart"/>
    <dgm:cxn modelId="{85BCF114-35C8-4C2E-BB08-043F2CC25905}" srcId="{5A9537B8-4B54-4AA6-BB15-04344C04490C}" destId="{B3C3E4FE-14B1-45BE-B0AB-47C398EB3C5C}" srcOrd="0" destOrd="0" parTransId="{6E5E5777-4308-423C-8284-58A4C8DCBF88}" sibTransId="{48A49BCB-3DB0-488C-B706-B7AF06AF615C}"/>
    <dgm:cxn modelId="{CD14ED1B-11AF-4534-8EA2-2D91C5BE4A38}" type="presOf" srcId="{BA4B97A4-FEE3-49C6-B4F3-8BB4E8363AF4}" destId="{F0948F13-0E62-4920-A641-3B71D751990A}" srcOrd="1" destOrd="0" presId="urn:microsoft.com/office/officeart/2008/layout/NameandTitleOrganizationalChart"/>
    <dgm:cxn modelId="{B6833D7D-89C6-4C32-93A7-CCB39915E714}" type="presOf" srcId="{0C2BBC71-558C-4944-89A5-749D861C92FC}" destId="{D9AF1C12-B043-4963-98E5-992CC7231B87}" srcOrd="1" destOrd="0" presId="urn:microsoft.com/office/officeart/2008/layout/NameandTitleOrganizationalChart"/>
    <dgm:cxn modelId="{35C8C8B5-6A9B-4FFE-AF7B-7D5FA766CD4F}" type="presOf" srcId="{B455618D-0D41-4943-9863-5C1A2F2D9F4F}" destId="{69521531-0608-4A1B-B559-7C4CC9B064BA}" srcOrd="0" destOrd="0" presId="urn:microsoft.com/office/officeart/2008/layout/NameandTitleOrganizationalChart"/>
    <dgm:cxn modelId="{4B2FF089-5518-415D-8D8B-B7DDFDC2BD22}" type="presOf" srcId="{A9D24F62-DDAF-4BBD-A2B0-A7C79C54568A}" destId="{92805847-4B38-4387-A55A-61362F0BBEB8}" srcOrd="0" destOrd="0" presId="urn:microsoft.com/office/officeart/2008/layout/NameandTitleOrganizationalChart"/>
    <dgm:cxn modelId="{C49D051F-5CFF-45D2-9A38-957029B393CB}" type="presOf" srcId="{0C2BBC71-558C-4944-89A5-749D861C92FC}" destId="{46CEC3E3-1B07-427B-8482-FB7AF7A086E0}" srcOrd="0" destOrd="0" presId="urn:microsoft.com/office/officeart/2008/layout/NameandTitleOrganizationalChart"/>
    <dgm:cxn modelId="{409C734D-B301-4D65-96BC-9CD158C64115}" srcId="{831ED80A-1979-44C0-ACFF-7F8CE97966C8}" destId="{33277EFB-3C50-447E-9CF5-71B5969A163D}" srcOrd="0" destOrd="0" parTransId="{C8793B77-B1E7-4AAE-88AD-07384E650FDA}" sibTransId="{F530EEA7-CFE9-4310-8679-F234E796C7E4}"/>
    <dgm:cxn modelId="{5BC0AFB7-A3EE-49AD-8DAF-F1F97564395D}" type="presOf" srcId="{B3C3E4FE-14B1-45BE-B0AB-47C398EB3C5C}" destId="{4C5485E9-A857-4C7D-ABBA-53B9C696F08B}" srcOrd="1" destOrd="0" presId="urn:microsoft.com/office/officeart/2008/layout/NameandTitleOrganizationalChart"/>
    <dgm:cxn modelId="{E8CEA84F-BA9C-402E-9B5D-0AF32144A8E8}" srcId="{A11EEC15-4BDF-4B76-BE7F-6E49A57048D7}" destId="{7C0D12F5-C587-49DE-834B-32EB632D21E3}" srcOrd="0" destOrd="0" parTransId="{5FD2757F-4CD5-4452-A8CD-03797707E978}" sibTransId="{B26CB2B7-9452-4FED-9D8F-02E23AD5FD59}"/>
    <dgm:cxn modelId="{D5CD4E23-C499-40BD-A59C-90552A52C041}" type="presOf" srcId="{F3A511C7-B8D4-4AA2-8D85-700CE1DE636E}" destId="{7DF76562-35EB-406C-9E17-63B9EDE4BE1D}" srcOrd="0" destOrd="0" presId="urn:microsoft.com/office/officeart/2008/layout/NameandTitleOrganizationalChart"/>
    <dgm:cxn modelId="{1D1F9AE4-EDE8-432D-8114-23D7F3CD59E4}" srcId="{E2252188-BCC6-4BE5-B956-64165C738FD8}" destId="{3C4A9672-4EC0-4503-A81A-0DC31011E969}" srcOrd="1" destOrd="0" parTransId="{024902B8-B011-491B-BDED-2ED1B16A1EF9}" sibTransId="{D31CC560-7CDA-441B-8F68-DA3221E4F853}"/>
    <dgm:cxn modelId="{FA86577B-D9F5-4ECC-98A6-B376CAB5ED93}" type="presOf" srcId="{3C4A9672-4EC0-4503-A81A-0DC31011E969}" destId="{4A6148E4-D650-4E13-B1FE-605085C20A7B}" srcOrd="1" destOrd="0" presId="urn:microsoft.com/office/officeart/2008/layout/NameandTitleOrganizationalChart"/>
    <dgm:cxn modelId="{96253E53-D5F7-4321-8638-8FD252B466FA}" srcId="{B455618D-0D41-4943-9863-5C1A2F2D9F4F}" destId="{831ED80A-1979-44C0-ACFF-7F8CE97966C8}" srcOrd="0" destOrd="0" parTransId="{31E67E2D-9898-4AEB-8544-D2CA183337D3}" sibTransId="{AC5E6303-D9CD-40B9-A032-8B188EF782E4}"/>
    <dgm:cxn modelId="{D468814A-1ABC-41DC-B427-B66D29E27AD1}" type="presOf" srcId="{5A9537B8-4B54-4AA6-BB15-04344C04490C}" destId="{5359359B-2975-4798-A092-9089DBDD79AE}" srcOrd="1" destOrd="0" presId="urn:microsoft.com/office/officeart/2008/layout/NameandTitleOrganizationalChart"/>
    <dgm:cxn modelId="{1B72155F-FC3E-49B3-8835-6FB9AC6BDBFA}" type="presOf" srcId="{A11EEC15-4BDF-4B76-BE7F-6E49A57048D7}" destId="{84822A97-1E03-48A0-B305-B701FBF46ED6}" srcOrd="0" destOrd="0" presId="urn:microsoft.com/office/officeart/2008/layout/NameandTitleOrganizationalChart"/>
    <dgm:cxn modelId="{D1394C76-5424-45E3-A085-6AC6D89E91D7}" type="presOf" srcId="{F7C08FA9-5D05-4136-8182-1E0F4327DD8C}" destId="{E465CC09-E9D3-4F9B-8604-EB079E9DE5B7}" srcOrd="0" destOrd="0" presId="urn:microsoft.com/office/officeart/2008/layout/NameandTitleOrganizationalChart"/>
    <dgm:cxn modelId="{91E8CA0C-ACAD-4147-ABB0-FFBAC171988B}" type="presOf" srcId="{5FD2757F-4CD5-4452-A8CD-03797707E978}" destId="{348BC53D-A884-457F-BB4E-D3C2D296F67F}" srcOrd="0" destOrd="0" presId="urn:microsoft.com/office/officeart/2008/layout/NameandTitleOrganizationalChart"/>
    <dgm:cxn modelId="{D0F22A58-2ACD-4832-B18D-D182386B2895}" srcId="{0C2BBC71-558C-4944-89A5-749D861C92FC}" destId="{7768F40B-1169-431C-964C-A7E3385ED832}" srcOrd="0" destOrd="0" parTransId="{26F415D3-6D45-4322-946A-A195B7E28BE3}" sibTransId="{399A1F85-C067-45DD-9B81-A1310B207C45}"/>
    <dgm:cxn modelId="{455E0D36-3897-4CF1-9691-EC209E178368}" type="presOf" srcId="{F530EEA7-CFE9-4310-8679-F234E796C7E4}" destId="{B27FCF8C-8186-4CE4-8D0B-A79190961075}" srcOrd="0" destOrd="0" presId="urn:microsoft.com/office/officeart/2008/layout/NameandTitleOrganizationalChart"/>
    <dgm:cxn modelId="{E1FDA9DE-2F13-4F4F-A5C8-D0F082975D65}" type="presOf" srcId="{33277EFB-3C50-447E-9CF5-71B5969A163D}" destId="{6F920001-5D11-4033-B87C-4EF7740D62BE}" srcOrd="0" destOrd="0" presId="urn:microsoft.com/office/officeart/2008/layout/NameandTitleOrganizationalChart"/>
    <dgm:cxn modelId="{CC68901F-7F4B-4F1F-9ED8-ADE278991496}" type="presOf" srcId="{26F415D3-6D45-4322-946A-A195B7E28BE3}" destId="{4B014131-44A5-4201-B4C3-6AED6DE8F34B}" srcOrd="0" destOrd="0" presId="urn:microsoft.com/office/officeart/2008/layout/NameandTitleOrganizationalChart"/>
    <dgm:cxn modelId="{1F0A6C5E-B786-4119-B0D2-69D48B1B3D09}" type="presOf" srcId="{8BF0AAED-1041-4661-9764-A20E93A27088}" destId="{00166B76-4F3F-4603-ABF3-89438772F34F}" srcOrd="0" destOrd="0" presId="urn:microsoft.com/office/officeart/2008/layout/NameandTitleOrganizationalChart"/>
    <dgm:cxn modelId="{A5BB1EA6-DDEE-44A1-AFFE-0C395B1B1FAE}" type="presOf" srcId="{632504FC-E20C-4EC1-9720-8F66F14DC83E}" destId="{6006DF4D-D4AA-4E7A-9C78-EE08F4CD7DA9}" srcOrd="0" destOrd="0" presId="urn:microsoft.com/office/officeart/2008/layout/NameandTitleOrganizationalChart"/>
    <dgm:cxn modelId="{17653200-7666-4322-A746-26351A3D89A1}" type="presOf" srcId="{5A9537B8-4B54-4AA6-BB15-04344C04490C}" destId="{E48A62AD-56BD-4989-B526-E8F179072F8E}" srcOrd="0" destOrd="0" presId="urn:microsoft.com/office/officeart/2008/layout/NameandTitleOrganizationalChart"/>
    <dgm:cxn modelId="{AC0CBC19-CA97-42F1-AF29-01EA8D45117F}" srcId="{BA4B97A4-FEE3-49C6-B4F3-8BB4E8363AF4}" destId="{403ECB99-5A60-4724-B529-E8B22A05FBDA}" srcOrd="0" destOrd="0" parTransId="{2B3C8F82-A9BC-4544-95C6-9B590E618386}" sibTransId="{44C86AA5-CABA-48A4-837F-4629D0C765D9}"/>
    <dgm:cxn modelId="{AC33367B-D547-4B5E-9999-A7760E2CC36D}" type="presOf" srcId="{6E5E5777-4308-423C-8284-58A4C8DCBF88}" destId="{D2D58785-1597-45B9-A758-5F35E18688E1}" srcOrd="0" destOrd="0" presId="urn:microsoft.com/office/officeart/2008/layout/NameandTitleOrganizationalChart"/>
    <dgm:cxn modelId="{C9AA3480-F958-4E76-8946-37ADDC4518A2}" type="presOf" srcId="{23681575-63D1-4EA8-B7D0-FF723536F122}" destId="{2BD655ED-8198-4078-8444-4C76E75B69A4}" srcOrd="0" destOrd="0" presId="urn:microsoft.com/office/officeart/2008/layout/NameandTitleOrganizationalChart"/>
    <dgm:cxn modelId="{22EA948A-E170-44E6-BBA9-DD3C63C6CDD8}" type="presOf" srcId="{2AFD3D31-53B3-4A26-8B43-6F79FEA7CDCD}" destId="{54E0BB13-25CC-4FFE-88C7-8B6941D53631}" srcOrd="0" destOrd="0" presId="urn:microsoft.com/office/officeart/2008/layout/NameandTitleOrganizationalChart"/>
    <dgm:cxn modelId="{28CF7223-E5B1-4026-B9C8-231D0BAFD1B0}" type="presOf" srcId="{396B79CB-6054-40C8-8F9E-5C9DEDAB10EA}" destId="{73CE6AD8-F3D7-4F3A-BC5B-9F0F383C44A8}" srcOrd="0" destOrd="0" presId="urn:microsoft.com/office/officeart/2008/layout/NameandTitleOrganizationalChart"/>
    <dgm:cxn modelId="{CAECF451-4ADC-478E-8A5B-0CCF4FF6DF14}" srcId="{E2252188-BCC6-4BE5-B956-64165C738FD8}" destId="{CFA42C5E-8ECC-4378-8746-D2F481F38462}" srcOrd="0" destOrd="0" parTransId="{446F391F-7651-4053-8EFA-1A30C51E35CA}" sibTransId="{3BB07ABA-7F79-436C-AC60-5ED454CDBB8B}"/>
    <dgm:cxn modelId="{F7D1FB2C-2297-4EC4-AFE5-787EF0F7A69F}" srcId="{7C0D12F5-C587-49DE-834B-32EB632D21E3}" destId="{BA4B97A4-FEE3-49C6-B4F3-8BB4E8363AF4}" srcOrd="0" destOrd="0" parTransId="{F7C08FA9-5D05-4136-8182-1E0F4327DD8C}" sibTransId="{3EA7A4E0-AD47-4733-8BB6-9D8FC3935EE6}"/>
    <dgm:cxn modelId="{9CFC3E8D-6505-4325-9A34-10BF2CA51D50}" type="presOf" srcId="{396B79CB-6054-40C8-8F9E-5C9DEDAB10EA}" destId="{C0A466C5-8801-4B21-BABC-B7905917D70E}" srcOrd="1" destOrd="0" presId="urn:microsoft.com/office/officeart/2008/layout/NameandTitleOrganizationalChart"/>
    <dgm:cxn modelId="{A6C76272-74E9-4FCE-BAA7-EA4FA5C6E4F4}" type="presOf" srcId="{1CD01DB6-4A5E-40FB-BA02-3C75C2DC0183}" destId="{6237D504-3307-4BE3-9844-F156871D305C}" srcOrd="0" destOrd="0" presId="urn:microsoft.com/office/officeart/2008/layout/NameandTitleOrganizationalChart"/>
    <dgm:cxn modelId="{D9D5ACA7-B1C6-412E-8305-9B8E8E77184F}" type="presOf" srcId="{446F391F-7651-4053-8EFA-1A30C51E35CA}" destId="{703C3ABC-DB27-4E60-B84E-F132B91ED280}" srcOrd="0" destOrd="0" presId="urn:microsoft.com/office/officeart/2008/layout/NameandTitleOrganizationalChart"/>
    <dgm:cxn modelId="{6108C9C5-A7EE-4C51-82F3-626F0F6D14BE}" type="presOf" srcId="{CFA42C5E-8ECC-4378-8746-D2F481F38462}" destId="{8D157266-C410-46FB-85D7-2EEA3203C660}" srcOrd="0" destOrd="0" presId="urn:microsoft.com/office/officeart/2008/layout/NameandTitleOrganizationalChart"/>
    <dgm:cxn modelId="{458379FA-7BF1-4106-A42F-9A2AF174A3EF}" type="presOf" srcId="{E2252188-BCC6-4BE5-B956-64165C738FD8}" destId="{FE3E5CE4-4F0C-41F4-BDE3-AC846AD624EF}" srcOrd="1" destOrd="0" presId="urn:microsoft.com/office/officeart/2008/layout/NameandTitleOrganizationalChart"/>
    <dgm:cxn modelId="{4A9F7B6F-AA99-4904-94DC-B745F9141B77}" type="presOf" srcId="{AC5E6303-D9CD-40B9-A032-8B188EF782E4}" destId="{E5D61E2E-956C-434D-BD98-C52168A140A3}" srcOrd="0" destOrd="0" presId="urn:microsoft.com/office/officeart/2008/layout/NameandTitleOrganizationalChart"/>
    <dgm:cxn modelId="{0C831B3A-BDA9-4596-A842-210CC89B26F1}" type="presOf" srcId="{7C0D12F5-C587-49DE-834B-32EB632D21E3}" destId="{7F7DCCA6-1193-4378-A922-36DC7647C113}" srcOrd="0" destOrd="0" presId="urn:microsoft.com/office/officeart/2008/layout/NameandTitleOrganizationalChart"/>
    <dgm:cxn modelId="{4D93A1BE-99BE-44EC-8C50-2812540303E1}" srcId="{33277EFB-3C50-447E-9CF5-71B5969A163D}" destId="{396B79CB-6054-40C8-8F9E-5C9DEDAB10EA}" srcOrd="0" destOrd="0" parTransId="{F3A511C7-B8D4-4AA2-8D85-700CE1DE636E}" sibTransId="{50FCC9C8-3A5E-4F12-969B-6A47E316C7F0}"/>
    <dgm:cxn modelId="{058B112D-7978-45DD-8B36-D21DAF47039B}" type="presOf" srcId="{B3C3E4FE-14B1-45BE-B0AB-47C398EB3C5C}" destId="{86002F0B-438B-4316-B1AF-66D630AC8F68}" srcOrd="0" destOrd="0" presId="urn:microsoft.com/office/officeart/2008/layout/NameandTitleOrganizationalChart"/>
    <dgm:cxn modelId="{DCE53472-C45A-4C4C-9FBE-DE34D2803C7E}" srcId="{47F4D865-92E3-40F4-84BD-DB2972E23F44}" destId="{A9D24F62-DDAF-4BBD-A2B0-A7C79C54568A}" srcOrd="0" destOrd="0" parTransId="{AF326085-D640-40E1-B1A7-9E9E6BB4FF25}" sibTransId="{C754F9A6-ECE4-43CD-AFC2-0FDFCF469CAD}"/>
    <dgm:cxn modelId="{C0770179-ECDC-4B2A-ABC6-C26715F49206}" type="presOf" srcId="{7768F40B-1169-431C-964C-A7E3385ED832}" destId="{F6E6BDBF-1208-4666-9268-CFBB80EF9953}" srcOrd="0" destOrd="0" presId="urn:microsoft.com/office/officeart/2008/layout/NameandTitleOrganizationalChart"/>
    <dgm:cxn modelId="{2C9262E6-1CFE-49C4-B1D7-3AD1BF3B246C}" type="presOf" srcId="{CFA42C5E-8ECC-4378-8746-D2F481F38462}" destId="{3058C60B-1D7A-4BF5-8B2E-52319EE23FD6}" srcOrd="1" destOrd="0" presId="urn:microsoft.com/office/officeart/2008/layout/NameandTitleOrganizationalChart"/>
    <dgm:cxn modelId="{AE12EB7F-CC61-42A3-AC05-7405F8493F75}" type="presOf" srcId="{1E283FA8-BABB-45DB-BBEF-E719F241F88D}" destId="{6C578CE3-B387-4329-9DC4-6B366EAA9433}" srcOrd="0" destOrd="0" presId="urn:microsoft.com/office/officeart/2008/layout/NameandTitleOrganizationalChart"/>
    <dgm:cxn modelId="{E605D4CA-76A9-45F6-8AAE-08AA1B263E30}" type="presOf" srcId="{831ED80A-1979-44C0-ACFF-7F8CE97966C8}" destId="{544983E8-D91E-46EF-8C01-F011E3943600}" srcOrd="1" destOrd="0" presId="urn:microsoft.com/office/officeart/2008/layout/NameandTitleOrganizationalChart"/>
    <dgm:cxn modelId="{C0BB57BB-816A-4E0A-9BD6-74B82F1D1097}" type="presOf" srcId="{024902B8-B011-491B-BDED-2ED1B16A1EF9}" destId="{9D97CFBC-06A8-4C8F-8CA5-BE15D2EE379B}" srcOrd="0" destOrd="0" presId="urn:microsoft.com/office/officeart/2008/layout/NameandTitleOrganizationalChart"/>
    <dgm:cxn modelId="{4E247879-527D-46BA-B5C6-762EFA329A94}" type="presOf" srcId="{D866C133-3465-4379-93B4-1E497CC3464A}" destId="{07B11F0B-1980-47AE-9394-E76655233506}" srcOrd="0" destOrd="0" presId="urn:microsoft.com/office/officeart/2008/layout/NameandTitleOrganizationalChart"/>
    <dgm:cxn modelId="{8322A0CD-9975-44AF-86FD-AF2483049CFF}" type="presOf" srcId="{AF326085-D640-40E1-B1A7-9E9E6BB4FF25}" destId="{D1637C3A-D7B9-406B-A147-51F9FAE08DBC}" srcOrd="0" destOrd="0" presId="urn:microsoft.com/office/officeart/2008/layout/NameandTitleOrganizationalChart"/>
    <dgm:cxn modelId="{61CD4AC1-953E-4328-B3D6-BC9FA8ABEA59}" type="presOf" srcId="{31E67E2D-9898-4AEB-8544-D2CA183337D3}" destId="{4759D25F-E275-4DF8-9342-77CE46996891}" srcOrd="0" destOrd="0" presId="urn:microsoft.com/office/officeart/2008/layout/NameandTitleOrganizationalChart"/>
    <dgm:cxn modelId="{D7F42587-1902-4E4C-9622-C30EBED6AB6D}" type="presOf" srcId="{403ECB99-5A60-4724-B529-E8B22A05FBDA}" destId="{7BD6C1E8-D7B3-48AD-B701-A5EF6B42ECB0}" srcOrd="0" destOrd="0" presId="urn:microsoft.com/office/officeart/2008/layout/NameandTitleOrganizationalChart"/>
    <dgm:cxn modelId="{71858E68-F5DE-4C00-A85D-74251F53031C}" type="presOf" srcId="{6E56AB75-D878-4030-A36C-BCF87728E559}" destId="{3C704C28-71AA-4B6D-A330-40BC44C472F3}" srcOrd="0" destOrd="0" presId="urn:microsoft.com/office/officeart/2008/layout/NameandTitleOrganizationalChart"/>
    <dgm:cxn modelId="{E4DDAF7D-8357-4B49-9C87-AA773812E524}" type="presOf" srcId="{48A49BCB-3DB0-488C-B706-B7AF06AF615C}" destId="{6D81ADE4-63AD-416E-9FF5-63EC2E421BA4}" srcOrd="0" destOrd="0" presId="urn:microsoft.com/office/officeart/2008/layout/NameandTitleOrganizationalChart"/>
    <dgm:cxn modelId="{AC9CCC03-1A9E-47D1-B1F7-D1EA33FA766F}" type="presOf" srcId="{3BB07ABA-7F79-436C-AC60-5ED454CDBB8B}" destId="{90FCDD98-C7B1-4A1D-B981-B1DA16E6EDC8}" srcOrd="0" destOrd="0" presId="urn:microsoft.com/office/officeart/2008/layout/NameandTitleOrganizationalChart"/>
    <dgm:cxn modelId="{E3929B88-5161-407B-B9BC-344894CEADE7}" type="presOf" srcId="{B26CB2B7-9452-4FED-9D8F-02E23AD5FD59}" destId="{19434791-E586-4B33-9E0D-DBCCD84CA862}" srcOrd="0" destOrd="0" presId="urn:microsoft.com/office/officeart/2008/layout/NameandTitleOrganizationalChart"/>
    <dgm:cxn modelId="{060E8D08-039C-46CA-A7F9-21ED0CE9AF7C}" srcId="{3C4A9672-4EC0-4503-A81A-0DC31011E969}" destId="{B455618D-0D41-4943-9863-5C1A2F2D9F4F}" srcOrd="0" destOrd="0" parTransId="{8BF0AAED-1041-4661-9764-A20E93A27088}" sibTransId="{2AFD3D31-53B3-4A26-8B43-6F79FEA7CDCD}"/>
    <dgm:cxn modelId="{B51633D6-A198-411F-B8F5-7CD9E6DF638F}" type="presOf" srcId="{FB333B9D-681B-447A-BDD7-D26A17AE5066}" destId="{96E336BC-0D90-4311-A1E6-6E099F9F49EE}" srcOrd="0" destOrd="0" presId="urn:microsoft.com/office/officeart/2008/layout/NameandTitleOrganizationalChart"/>
    <dgm:cxn modelId="{724B9648-FB0A-4782-A049-2A04CB144190}" type="presOf" srcId="{A11EEC15-4BDF-4B76-BE7F-6E49A57048D7}" destId="{583BF9B0-F7D4-4467-B7C9-F8A484BD572B}" srcOrd="1" destOrd="0" presId="urn:microsoft.com/office/officeart/2008/layout/NameandTitleOrganizationalChart"/>
    <dgm:cxn modelId="{7054B029-861F-422E-9D54-11B3515D636E}" type="presOf" srcId="{BA4B97A4-FEE3-49C6-B4F3-8BB4E8363AF4}" destId="{6C0EA440-527F-4A66-BF9C-9607ED66271E}" srcOrd="0" destOrd="0" presId="urn:microsoft.com/office/officeart/2008/layout/NameandTitleOrganizationalChart"/>
    <dgm:cxn modelId="{458D1110-43E2-49E8-8D05-D54D8BDF0877}" type="presOf" srcId="{0B01AE3A-F966-4830-ABB2-991206F71BFB}" destId="{1AD86DC1-EAAD-482D-B8DE-93A4A9A8BE39}" srcOrd="0" destOrd="0" presId="urn:microsoft.com/office/officeart/2008/layout/NameandTitleOrganizationalChart"/>
    <dgm:cxn modelId="{D0EB0149-ABDF-44DF-A7AE-6D2351A76781}" type="presOf" srcId="{3EA7A4E0-AD47-4733-8BB6-9D8FC3935EE6}" destId="{B6A4D5A2-1C93-42DC-87B0-615820EA062B}" srcOrd="0" destOrd="0" presId="urn:microsoft.com/office/officeart/2008/layout/NameandTitleOrganizationalChart"/>
    <dgm:cxn modelId="{95247B60-92EE-4526-8F34-3987F8804971}" type="presOf" srcId="{700F21D1-E756-44C3-BB30-96E83B52F3A3}" destId="{7541A1F7-AC54-403E-B303-CD76033749E3}" srcOrd="0" destOrd="0" presId="urn:microsoft.com/office/officeart/2008/layout/NameandTitleOrganizationalChart"/>
    <dgm:cxn modelId="{11CEBD74-3BAB-4A55-A799-06C9155AEE72}" type="presOf" srcId="{399A1F85-C067-45DD-9B81-A1310B207C45}" destId="{53E618DA-68B6-4C18-87C7-0CBE163EDE94}" srcOrd="0" destOrd="0" presId="urn:microsoft.com/office/officeart/2008/layout/NameandTitleOrganizationalChart"/>
    <dgm:cxn modelId="{859697DC-B5E1-4B94-AA87-174A50A148E8}" type="presOf" srcId="{50FCC9C8-3A5E-4F12-969B-6A47E316C7F0}" destId="{B9D7D087-7E2E-4A5F-92FA-AD5A308C9001}" srcOrd="0" destOrd="0" presId="urn:microsoft.com/office/officeart/2008/layout/NameandTitleOrganizationalChart"/>
    <dgm:cxn modelId="{AB8196FD-31D5-4F92-BA68-46A914F6C8A3}" type="presOf" srcId="{7768F40B-1169-431C-964C-A7E3385ED832}" destId="{AEE5AFEC-80FE-41B2-8193-1553487A8A98}" srcOrd="1" destOrd="0" presId="urn:microsoft.com/office/officeart/2008/layout/NameandTitleOrganizationalChart"/>
    <dgm:cxn modelId="{C68543A4-7028-40FF-9146-6AAF07DF2702}" type="presOf" srcId="{700F21D1-E756-44C3-BB30-96E83B52F3A3}" destId="{D4F1B6B9-CD5F-4213-949C-F77AF8068ECA}" srcOrd="1" destOrd="0" presId="urn:microsoft.com/office/officeart/2008/layout/NameandTitleOrganizationalChart"/>
    <dgm:cxn modelId="{E2F08582-F1D7-428A-96CA-8B160C53738F}" type="presOf" srcId="{831ED80A-1979-44C0-ACFF-7F8CE97966C8}" destId="{332734CD-EBCA-40EA-B9C0-892867C4603E}" srcOrd="0" destOrd="0" presId="urn:microsoft.com/office/officeart/2008/layout/NameandTitleOrganizationalChart"/>
    <dgm:cxn modelId="{2D777637-9D5F-4E47-B4D0-3A6D63535A3F}" type="presOf" srcId="{C4481ED2-2538-461F-A472-A26C10B0A0B5}" destId="{8BD987C2-155B-449B-BDC8-D7C791E5C835}" srcOrd="0" destOrd="0" presId="urn:microsoft.com/office/officeart/2008/layout/NameandTitleOrganizationalChart"/>
    <dgm:cxn modelId="{AF24C4F2-33A3-42D9-B6A4-0FCA3E863F60}" type="presOf" srcId="{4842567F-0E75-4D80-B35D-E9DFB6D69F08}" destId="{7F7B6DBF-DE65-4DAD-B636-402F0976FD40}" srcOrd="0" destOrd="0" presId="urn:microsoft.com/office/officeart/2008/layout/NameandTitleOrganizationalChart"/>
    <dgm:cxn modelId="{D0AF248E-A409-4CB8-AD01-D1844DC0364B}" type="presOf" srcId="{B455618D-0D41-4943-9863-5C1A2F2D9F4F}" destId="{6BE5E62E-D725-42C3-9475-24C062F2EA78}" srcOrd="1" destOrd="0" presId="urn:microsoft.com/office/officeart/2008/layout/NameandTitleOrganizationalChart"/>
    <dgm:cxn modelId="{56F6303D-0A9C-4F04-8F10-D3DAF9A1A42C}" type="presOf" srcId="{403ECB99-5A60-4724-B529-E8B22A05FBDA}" destId="{4738793E-1EB2-4F1F-A52F-9E2AFBD41C4D}" srcOrd="1" destOrd="0" presId="urn:microsoft.com/office/officeart/2008/layout/NameandTitleOrganizationalChart"/>
    <dgm:cxn modelId="{5B486BC8-F4B1-4BB1-8B6D-7752A4FCC485}" srcId="{700F21D1-E756-44C3-BB30-96E83B52F3A3}" destId="{A11EEC15-4BDF-4B76-BE7F-6E49A57048D7}" srcOrd="0" destOrd="0" parTransId="{23681575-63D1-4EA8-B7D0-FF723536F122}" sibTransId="{61AD25D5-83C7-4176-A918-C3903B3C9F88}"/>
    <dgm:cxn modelId="{43A9B2A7-7ACE-4861-926E-04FE9D78BD20}" srcId="{403ECB99-5A60-4724-B529-E8B22A05FBDA}" destId="{5A9537B8-4B54-4AA6-BB15-04344C04490C}" srcOrd="0" destOrd="0" parTransId="{D866C133-3465-4379-93B4-1E497CC3464A}" sibTransId="{FB333B9D-681B-447A-BDD7-D26A17AE5066}"/>
    <dgm:cxn modelId="{C05EF784-4063-4CD3-8E27-C3B85FFC073E}" type="presOf" srcId="{C754F9A6-ECE4-43CD-AFC2-0FDFCF469CAD}" destId="{C0E31BE6-A783-4389-91B5-CB3A9A778826}" srcOrd="0" destOrd="0" presId="urn:microsoft.com/office/officeart/2008/layout/NameandTitleOrganizationalChart"/>
    <dgm:cxn modelId="{21D88FAA-3696-4494-8D19-1AE8E8CAFE1B}" srcId="{4842567F-0E75-4D80-B35D-E9DFB6D69F08}" destId="{E2252188-BCC6-4BE5-B956-64165C738FD8}" srcOrd="0" destOrd="0" parTransId="{76DA570C-53A7-48AB-A917-D4A45FD8EEDA}" sibTransId="{632504FC-E20C-4EC1-9720-8F66F14DC83E}"/>
    <dgm:cxn modelId="{C6D8BB76-B458-439C-90E5-9660CE3244DF}" type="presOf" srcId="{3C4A9672-4EC0-4503-A81A-0DC31011E969}" destId="{50FCB975-2730-47E5-9464-943CED72FB7C}" srcOrd="0" destOrd="0" presId="urn:microsoft.com/office/officeart/2008/layout/NameandTitleOrganizationalChart"/>
    <dgm:cxn modelId="{9F4E21AB-A9D6-4DDE-817C-2C5C68DA5A32}" type="presOf" srcId="{44C86AA5-CABA-48A4-837F-4629D0C765D9}" destId="{1B8F7B57-DA6D-4CC9-8891-8E8E34218009}" srcOrd="0" destOrd="0" presId="urn:microsoft.com/office/officeart/2008/layout/NameandTitleOrganizationalChart"/>
    <dgm:cxn modelId="{22AA045C-1189-4B05-85C8-80BBC517C6C6}" srcId="{CFA42C5E-8ECC-4378-8746-D2F481F38462}" destId="{700F21D1-E756-44C3-BB30-96E83B52F3A3}" srcOrd="0" destOrd="0" parTransId="{1CD01DB6-4A5E-40FB-BA02-3C75C2DC0183}" sibTransId="{1E283FA8-BABB-45DB-BBEF-E719F241F88D}"/>
    <dgm:cxn modelId="{DB3DAF8F-CB1A-48A9-B55F-80A1E75FB96A}" srcId="{E2252188-BCC6-4BE5-B956-64165C738FD8}" destId="{0C2BBC71-558C-4944-89A5-749D861C92FC}" srcOrd="2" destOrd="0" parTransId="{6E56AB75-D878-4030-A36C-BCF87728E559}" sibTransId="{0B01AE3A-F966-4830-ABB2-991206F71BFB}"/>
    <dgm:cxn modelId="{8E32502D-A354-4400-91E5-61D3D9E41BA6}" type="presOf" srcId="{E2252188-BCC6-4BE5-B956-64165C738FD8}" destId="{ADE7CB56-141F-4E27-9C81-F6056F26A03F}" srcOrd="0" destOrd="0" presId="urn:microsoft.com/office/officeart/2008/layout/NameandTitleOrganizationalChart"/>
    <dgm:cxn modelId="{001AC6BB-B3CD-4533-8489-5352D57FA1FB}" type="presOf" srcId="{61AD25D5-83C7-4176-A918-C3903B3C9F88}" destId="{7B0194EA-BA4E-431D-A0DB-F1C6EEC46680}" srcOrd="0" destOrd="0" presId="urn:microsoft.com/office/officeart/2008/layout/NameandTitleOrganizationalChart"/>
    <dgm:cxn modelId="{AADDF552-DE48-498D-B5FD-EECFC12246D9}" type="presOf" srcId="{33277EFB-3C50-447E-9CF5-71B5969A163D}" destId="{E43798E3-C0E5-4363-8997-B76176468BA0}" srcOrd="1" destOrd="0" presId="urn:microsoft.com/office/officeart/2008/layout/NameandTitleOrganizationalChart"/>
    <dgm:cxn modelId="{0B35C5E3-9E8F-494C-9141-0C15A4D42F6F}" type="presParOf" srcId="{7F7B6DBF-DE65-4DAD-B636-402F0976FD40}" destId="{CF691363-F0EA-4600-A436-924D80B73271}" srcOrd="0" destOrd="0" presId="urn:microsoft.com/office/officeart/2008/layout/NameandTitleOrganizationalChart"/>
    <dgm:cxn modelId="{19B8A81C-1008-4A19-8876-08FC6BEF7A63}" type="presParOf" srcId="{CF691363-F0EA-4600-A436-924D80B73271}" destId="{3D1472CA-90E6-4C9E-924D-BB1E91093277}" srcOrd="0" destOrd="0" presId="urn:microsoft.com/office/officeart/2008/layout/NameandTitleOrganizationalChart"/>
    <dgm:cxn modelId="{19940AFA-25E3-483C-85B5-AA7054BF5596}" type="presParOf" srcId="{3D1472CA-90E6-4C9E-924D-BB1E91093277}" destId="{ADE7CB56-141F-4E27-9C81-F6056F26A03F}" srcOrd="0" destOrd="0" presId="urn:microsoft.com/office/officeart/2008/layout/NameandTitleOrganizationalChart"/>
    <dgm:cxn modelId="{1C22712C-E1C3-497B-87DF-DAD850318B45}" type="presParOf" srcId="{3D1472CA-90E6-4C9E-924D-BB1E91093277}" destId="{6006DF4D-D4AA-4E7A-9C78-EE08F4CD7DA9}" srcOrd="1" destOrd="0" presId="urn:microsoft.com/office/officeart/2008/layout/NameandTitleOrganizationalChart"/>
    <dgm:cxn modelId="{02CAB4DF-7F18-4830-B713-81C8D3F0698A}" type="presParOf" srcId="{3D1472CA-90E6-4C9E-924D-BB1E91093277}" destId="{FE3E5CE4-4F0C-41F4-BDE3-AC846AD624EF}" srcOrd="2" destOrd="0" presId="urn:microsoft.com/office/officeart/2008/layout/NameandTitleOrganizationalChart"/>
    <dgm:cxn modelId="{6E178752-1500-4C52-A9D1-ABD70ACA155F}" type="presParOf" srcId="{CF691363-F0EA-4600-A436-924D80B73271}" destId="{CE6CAF2D-F8C0-4AFE-BAEF-31A4102C5C1E}" srcOrd="1" destOrd="0" presId="urn:microsoft.com/office/officeart/2008/layout/NameandTitleOrganizationalChart"/>
    <dgm:cxn modelId="{4ED72CF7-7424-4DCE-9B56-7F626110E61B}" type="presParOf" srcId="{CE6CAF2D-F8C0-4AFE-BAEF-31A4102C5C1E}" destId="{703C3ABC-DB27-4E60-B84E-F132B91ED280}" srcOrd="0" destOrd="0" presId="urn:microsoft.com/office/officeart/2008/layout/NameandTitleOrganizationalChart"/>
    <dgm:cxn modelId="{FA3FE3D1-A970-4FA1-BDF3-A0A01ED0B763}" type="presParOf" srcId="{CE6CAF2D-F8C0-4AFE-BAEF-31A4102C5C1E}" destId="{613FAA84-6094-4E4A-AC52-429FEF41D916}" srcOrd="1" destOrd="0" presId="urn:microsoft.com/office/officeart/2008/layout/NameandTitleOrganizationalChart"/>
    <dgm:cxn modelId="{C626866D-E678-45CD-B752-DD18327EAA08}" type="presParOf" srcId="{613FAA84-6094-4E4A-AC52-429FEF41D916}" destId="{8498BF7C-850B-451A-8679-6458E4542AA5}" srcOrd="0" destOrd="0" presId="urn:microsoft.com/office/officeart/2008/layout/NameandTitleOrganizationalChart"/>
    <dgm:cxn modelId="{7ACD008E-81C1-48EC-826D-9584167A10F4}" type="presParOf" srcId="{8498BF7C-850B-451A-8679-6458E4542AA5}" destId="{8D157266-C410-46FB-85D7-2EEA3203C660}" srcOrd="0" destOrd="0" presId="urn:microsoft.com/office/officeart/2008/layout/NameandTitleOrganizationalChart"/>
    <dgm:cxn modelId="{E8F34E9F-F790-4990-87F5-AA5336B96725}" type="presParOf" srcId="{8498BF7C-850B-451A-8679-6458E4542AA5}" destId="{90FCDD98-C7B1-4A1D-B981-B1DA16E6EDC8}" srcOrd="1" destOrd="0" presId="urn:microsoft.com/office/officeart/2008/layout/NameandTitleOrganizationalChart"/>
    <dgm:cxn modelId="{67A5003C-6B46-49E7-9338-C12D4B804325}" type="presParOf" srcId="{8498BF7C-850B-451A-8679-6458E4542AA5}" destId="{3058C60B-1D7A-4BF5-8B2E-52319EE23FD6}" srcOrd="2" destOrd="0" presId="urn:microsoft.com/office/officeart/2008/layout/NameandTitleOrganizationalChart"/>
    <dgm:cxn modelId="{9BE53612-D8E1-42D9-847C-8DFABFE89308}" type="presParOf" srcId="{613FAA84-6094-4E4A-AC52-429FEF41D916}" destId="{A436EE4E-69CC-4DEF-8523-7FF8280E64E0}" srcOrd="1" destOrd="0" presId="urn:microsoft.com/office/officeart/2008/layout/NameandTitleOrganizationalChart"/>
    <dgm:cxn modelId="{BE2E44B4-F2DC-4FEA-BFB7-50CA7171ACAB}" type="presParOf" srcId="{A436EE4E-69CC-4DEF-8523-7FF8280E64E0}" destId="{6237D504-3307-4BE3-9844-F156871D305C}" srcOrd="0" destOrd="0" presId="urn:microsoft.com/office/officeart/2008/layout/NameandTitleOrganizationalChart"/>
    <dgm:cxn modelId="{E4FB5DFC-C7AA-4A3A-8144-B4AF3C0C6471}" type="presParOf" srcId="{A436EE4E-69CC-4DEF-8523-7FF8280E64E0}" destId="{51BD868F-7ED3-4D12-BDFC-E4F721B02EE5}" srcOrd="1" destOrd="0" presId="urn:microsoft.com/office/officeart/2008/layout/NameandTitleOrganizationalChart"/>
    <dgm:cxn modelId="{5275A9AC-CB6C-4340-A0CD-88F4A5F62656}" type="presParOf" srcId="{51BD868F-7ED3-4D12-BDFC-E4F721B02EE5}" destId="{20BFE11C-CA5A-4F58-BAC0-3A23DB775E92}" srcOrd="0" destOrd="0" presId="urn:microsoft.com/office/officeart/2008/layout/NameandTitleOrganizationalChart"/>
    <dgm:cxn modelId="{5CB23505-1AA3-4C4D-B0F7-DE69BC903B86}" type="presParOf" srcId="{20BFE11C-CA5A-4F58-BAC0-3A23DB775E92}" destId="{7541A1F7-AC54-403E-B303-CD76033749E3}" srcOrd="0" destOrd="0" presId="urn:microsoft.com/office/officeart/2008/layout/NameandTitleOrganizationalChart"/>
    <dgm:cxn modelId="{12159870-3BDC-4F23-9C95-7C31D2302487}" type="presParOf" srcId="{20BFE11C-CA5A-4F58-BAC0-3A23DB775E92}" destId="{6C578CE3-B387-4329-9DC4-6B366EAA9433}" srcOrd="1" destOrd="0" presId="urn:microsoft.com/office/officeart/2008/layout/NameandTitleOrganizationalChart"/>
    <dgm:cxn modelId="{1FEFD9E7-DD58-4213-B5A6-999D573D76BE}" type="presParOf" srcId="{20BFE11C-CA5A-4F58-BAC0-3A23DB775E92}" destId="{D4F1B6B9-CD5F-4213-949C-F77AF8068ECA}" srcOrd="2" destOrd="0" presId="urn:microsoft.com/office/officeart/2008/layout/NameandTitleOrganizationalChart"/>
    <dgm:cxn modelId="{E0D28B61-EEC8-449D-98D8-D7A18BFE334F}" type="presParOf" srcId="{51BD868F-7ED3-4D12-BDFC-E4F721B02EE5}" destId="{75DC7EE9-1CAF-44B9-AC4D-E5D07E47F313}" srcOrd="1" destOrd="0" presId="urn:microsoft.com/office/officeart/2008/layout/NameandTitleOrganizationalChart"/>
    <dgm:cxn modelId="{6BDA6059-DA01-4527-AD39-7F8EAA457E98}" type="presParOf" srcId="{75DC7EE9-1CAF-44B9-AC4D-E5D07E47F313}" destId="{2BD655ED-8198-4078-8444-4C76E75B69A4}" srcOrd="0" destOrd="0" presId="urn:microsoft.com/office/officeart/2008/layout/NameandTitleOrganizationalChart"/>
    <dgm:cxn modelId="{44620672-EA12-4B56-98DC-379016328843}" type="presParOf" srcId="{75DC7EE9-1CAF-44B9-AC4D-E5D07E47F313}" destId="{0CA46CCE-E3F2-4CD6-A0C2-DA52ED44266C}" srcOrd="1" destOrd="0" presId="urn:microsoft.com/office/officeart/2008/layout/NameandTitleOrganizationalChart"/>
    <dgm:cxn modelId="{71008711-5464-43D2-A4C5-95BD012E1C8F}" type="presParOf" srcId="{0CA46CCE-E3F2-4CD6-A0C2-DA52ED44266C}" destId="{4EAF4BB9-19FE-41EE-B0BE-028B2371F006}" srcOrd="0" destOrd="0" presId="urn:microsoft.com/office/officeart/2008/layout/NameandTitleOrganizationalChart"/>
    <dgm:cxn modelId="{053DDC14-76F8-42C4-B3B7-97EEE2E3F588}" type="presParOf" srcId="{4EAF4BB9-19FE-41EE-B0BE-028B2371F006}" destId="{84822A97-1E03-48A0-B305-B701FBF46ED6}" srcOrd="0" destOrd="0" presId="urn:microsoft.com/office/officeart/2008/layout/NameandTitleOrganizationalChart"/>
    <dgm:cxn modelId="{ADBE7C76-5582-452C-A88A-8B70D9E4F3C6}" type="presParOf" srcId="{4EAF4BB9-19FE-41EE-B0BE-028B2371F006}" destId="{7B0194EA-BA4E-431D-A0DB-F1C6EEC46680}" srcOrd="1" destOrd="0" presId="urn:microsoft.com/office/officeart/2008/layout/NameandTitleOrganizationalChart"/>
    <dgm:cxn modelId="{E5011EF1-C7BD-4117-80FA-058A1DC7A102}" type="presParOf" srcId="{4EAF4BB9-19FE-41EE-B0BE-028B2371F006}" destId="{583BF9B0-F7D4-4467-B7C9-F8A484BD572B}" srcOrd="2" destOrd="0" presId="urn:microsoft.com/office/officeart/2008/layout/NameandTitleOrganizationalChart"/>
    <dgm:cxn modelId="{7BFCB7E1-395A-448D-8367-C039CFF63B89}" type="presParOf" srcId="{0CA46CCE-E3F2-4CD6-A0C2-DA52ED44266C}" destId="{837EC5A8-8549-4DFB-B6BF-A1BB52444E87}" srcOrd="1" destOrd="0" presId="urn:microsoft.com/office/officeart/2008/layout/NameandTitleOrganizationalChart"/>
    <dgm:cxn modelId="{7D3E49E3-5AFC-4238-8B4D-A7791C8E35D9}" type="presParOf" srcId="{837EC5A8-8549-4DFB-B6BF-A1BB52444E87}" destId="{348BC53D-A884-457F-BB4E-D3C2D296F67F}" srcOrd="0" destOrd="0" presId="urn:microsoft.com/office/officeart/2008/layout/NameandTitleOrganizationalChart"/>
    <dgm:cxn modelId="{8047CE08-C879-4A9B-912D-D099A417EFA5}" type="presParOf" srcId="{837EC5A8-8549-4DFB-B6BF-A1BB52444E87}" destId="{E4D6D07D-B9A1-4B01-916A-A4C73BC4D4AD}" srcOrd="1" destOrd="0" presId="urn:microsoft.com/office/officeart/2008/layout/NameandTitleOrganizationalChart"/>
    <dgm:cxn modelId="{6E0E736C-C880-4A78-B9A2-14C079FD3AA1}" type="presParOf" srcId="{E4D6D07D-B9A1-4B01-916A-A4C73BC4D4AD}" destId="{B237BFEE-F305-422F-966C-D7FCEA3E6E98}" srcOrd="0" destOrd="0" presId="urn:microsoft.com/office/officeart/2008/layout/NameandTitleOrganizationalChart"/>
    <dgm:cxn modelId="{913DAAF1-88AE-47C8-A96E-6048B05164EB}" type="presParOf" srcId="{B237BFEE-F305-422F-966C-D7FCEA3E6E98}" destId="{7F7DCCA6-1193-4378-A922-36DC7647C113}" srcOrd="0" destOrd="0" presId="urn:microsoft.com/office/officeart/2008/layout/NameandTitleOrganizationalChart"/>
    <dgm:cxn modelId="{9CF5F7C7-6E43-426D-B9AF-CCB92F307B4F}" type="presParOf" srcId="{B237BFEE-F305-422F-966C-D7FCEA3E6E98}" destId="{19434791-E586-4B33-9E0D-DBCCD84CA862}" srcOrd="1" destOrd="0" presId="urn:microsoft.com/office/officeart/2008/layout/NameandTitleOrganizationalChart"/>
    <dgm:cxn modelId="{C96801A7-B391-47AB-ACB7-94A63BB4C82E}" type="presParOf" srcId="{B237BFEE-F305-422F-966C-D7FCEA3E6E98}" destId="{BC0B8861-4079-4EE4-A411-DCB221332488}" srcOrd="2" destOrd="0" presId="urn:microsoft.com/office/officeart/2008/layout/NameandTitleOrganizationalChart"/>
    <dgm:cxn modelId="{FAE3BD95-CF64-4AA1-AB20-E1B1B32BAC7C}" type="presParOf" srcId="{E4D6D07D-B9A1-4B01-916A-A4C73BC4D4AD}" destId="{6C7713CC-0DAA-44BB-9F66-EE8AFF6D2611}" srcOrd="1" destOrd="0" presId="urn:microsoft.com/office/officeart/2008/layout/NameandTitleOrganizationalChart"/>
    <dgm:cxn modelId="{1D2332D4-4F8A-43A7-A108-A17F7D23B507}" type="presParOf" srcId="{6C7713CC-0DAA-44BB-9F66-EE8AFF6D2611}" destId="{E465CC09-E9D3-4F9B-8604-EB079E9DE5B7}" srcOrd="0" destOrd="0" presId="urn:microsoft.com/office/officeart/2008/layout/NameandTitleOrganizationalChart"/>
    <dgm:cxn modelId="{2729718D-7C34-4B43-8868-906040E4A8A3}" type="presParOf" srcId="{6C7713CC-0DAA-44BB-9F66-EE8AFF6D2611}" destId="{0C1DC997-C737-45EF-914C-5F56AE8FCF0E}" srcOrd="1" destOrd="0" presId="urn:microsoft.com/office/officeart/2008/layout/NameandTitleOrganizationalChart"/>
    <dgm:cxn modelId="{5FBE7CAC-AA63-4FC8-86A6-91A1B314E2DC}" type="presParOf" srcId="{0C1DC997-C737-45EF-914C-5F56AE8FCF0E}" destId="{F2A1343E-2250-4D07-A63E-441AF81D3713}" srcOrd="0" destOrd="0" presId="urn:microsoft.com/office/officeart/2008/layout/NameandTitleOrganizationalChart"/>
    <dgm:cxn modelId="{A42CB3DC-EB05-4654-B22A-4C08364E268C}" type="presParOf" srcId="{F2A1343E-2250-4D07-A63E-441AF81D3713}" destId="{6C0EA440-527F-4A66-BF9C-9607ED66271E}" srcOrd="0" destOrd="0" presId="urn:microsoft.com/office/officeart/2008/layout/NameandTitleOrganizationalChart"/>
    <dgm:cxn modelId="{F2C54CD7-2286-4392-8BDC-BD37870472B3}" type="presParOf" srcId="{F2A1343E-2250-4D07-A63E-441AF81D3713}" destId="{B6A4D5A2-1C93-42DC-87B0-615820EA062B}" srcOrd="1" destOrd="0" presId="urn:microsoft.com/office/officeart/2008/layout/NameandTitleOrganizationalChart"/>
    <dgm:cxn modelId="{7DB93089-C43F-40C6-B66E-96F454CDF80C}" type="presParOf" srcId="{F2A1343E-2250-4D07-A63E-441AF81D3713}" destId="{F0948F13-0E62-4920-A641-3B71D751990A}" srcOrd="2" destOrd="0" presId="urn:microsoft.com/office/officeart/2008/layout/NameandTitleOrganizationalChart"/>
    <dgm:cxn modelId="{D026FF04-7AF9-4D32-BDDA-340193EFA998}" type="presParOf" srcId="{0C1DC997-C737-45EF-914C-5F56AE8FCF0E}" destId="{89B86DEE-F59F-4385-B8AB-BEBBA04D5687}" srcOrd="1" destOrd="0" presId="urn:microsoft.com/office/officeart/2008/layout/NameandTitleOrganizationalChart"/>
    <dgm:cxn modelId="{B32EA349-1280-4145-83F6-636E3CA21DBF}" type="presParOf" srcId="{89B86DEE-F59F-4385-B8AB-BEBBA04D5687}" destId="{C292364D-2055-4E81-84BE-A6A183A5A952}" srcOrd="0" destOrd="0" presId="urn:microsoft.com/office/officeart/2008/layout/NameandTitleOrganizationalChart"/>
    <dgm:cxn modelId="{06A8D67A-9423-48F7-8085-9A48F430451B}" type="presParOf" srcId="{89B86DEE-F59F-4385-B8AB-BEBBA04D5687}" destId="{2CA6B655-6ED2-4780-937C-12164053F1A3}" srcOrd="1" destOrd="0" presId="urn:microsoft.com/office/officeart/2008/layout/NameandTitleOrganizationalChart"/>
    <dgm:cxn modelId="{B68301F6-D5BC-49E5-8B1D-F13F4BD33BA9}" type="presParOf" srcId="{2CA6B655-6ED2-4780-937C-12164053F1A3}" destId="{F65CC110-CBD2-48C5-8034-ABB9212DD770}" srcOrd="0" destOrd="0" presId="urn:microsoft.com/office/officeart/2008/layout/NameandTitleOrganizationalChart"/>
    <dgm:cxn modelId="{082E3137-0820-4C23-91A1-6277F7315E65}" type="presParOf" srcId="{F65CC110-CBD2-48C5-8034-ABB9212DD770}" destId="{7BD6C1E8-D7B3-48AD-B701-A5EF6B42ECB0}" srcOrd="0" destOrd="0" presId="urn:microsoft.com/office/officeart/2008/layout/NameandTitleOrganizationalChart"/>
    <dgm:cxn modelId="{4CEE694D-9AF6-4DE2-962F-F5E95C1CDA61}" type="presParOf" srcId="{F65CC110-CBD2-48C5-8034-ABB9212DD770}" destId="{1B8F7B57-DA6D-4CC9-8891-8E8E34218009}" srcOrd="1" destOrd="0" presId="urn:microsoft.com/office/officeart/2008/layout/NameandTitleOrganizationalChart"/>
    <dgm:cxn modelId="{7CC40A0C-8C21-439F-ADED-CD505159A2D9}" type="presParOf" srcId="{F65CC110-CBD2-48C5-8034-ABB9212DD770}" destId="{4738793E-1EB2-4F1F-A52F-9E2AFBD41C4D}" srcOrd="2" destOrd="0" presId="urn:microsoft.com/office/officeart/2008/layout/NameandTitleOrganizationalChart"/>
    <dgm:cxn modelId="{736ED140-7278-45E2-A4A4-C45E7388B27D}" type="presParOf" srcId="{2CA6B655-6ED2-4780-937C-12164053F1A3}" destId="{AF35321A-37D4-4D8C-AF8B-23A6B2698BA4}" srcOrd="1" destOrd="0" presId="urn:microsoft.com/office/officeart/2008/layout/NameandTitleOrganizationalChart"/>
    <dgm:cxn modelId="{3A08A2F9-EB1B-4F6B-9114-3728AEAEF66C}" type="presParOf" srcId="{AF35321A-37D4-4D8C-AF8B-23A6B2698BA4}" destId="{07B11F0B-1980-47AE-9394-E76655233506}" srcOrd="0" destOrd="0" presId="urn:microsoft.com/office/officeart/2008/layout/NameandTitleOrganizationalChart"/>
    <dgm:cxn modelId="{F4BD45EA-C8EC-448A-B2AC-09E7148805A5}" type="presParOf" srcId="{AF35321A-37D4-4D8C-AF8B-23A6B2698BA4}" destId="{AF66ADEC-05DA-4C68-8BD7-448C50254EF3}" srcOrd="1" destOrd="0" presId="urn:microsoft.com/office/officeart/2008/layout/NameandTitleOrganizationalChart"/>
    <dgm:cxn modelId="{5748E566-856D-4329-86F9-3DD80556C209}" type="presParOf" srcId="{AF66ADEC-05DA-4C68-8BD7-448C50254EF3}" destId="{570D5A83-14B3-4A2C-98B9-7C7925693812}" srcOrd="0" destOrd="0" presId="urn:microsoft.com/office/officeart/2008/layout/NameandTitleOrganizationalChart"/>
    <dgm:cxn modelId="{787CFE3B-67ED-4B10-A431-F0C8AD76D79A}" type="presParOf" srcId="{570D5A83-14B3-4A2C-98B9-7C7925693812}" destId="{E48A62AD-56BD-4989-B526-E8F179072F8E}" srcOrd="0" destOrd="0" presId="urn:microsoft.com/office/officeart/2008/layout/NameandTitleOrganizationalChart"/>
    <dgm:cxn modelId="{353CA835-DA74-41EC-934E-EFF428E3789D}" type="presParOf" srcId="{570D5A83-14B3-4A2C-98B9-7C7925693812}" destId="{96E336BC-0D90-4311-A1E6-6E099F9F49EE}" srcOrd="1" destOrd="0" presId="urn:microsoft.com/office/officeart/2008/layout/NameandTitleOrganizationalChart"/>
    <dgm:cxn modelId="{CC23A1ED-05AD-4682-96C5-AEFD17EA36A3}" type="presParOf" srcId="{570D5A83-14B3-4A2C-98B9-7C7925693812}" destId="{5359359B-2975-4798-A092-9089DBDD79AE}" srcOrd="2" destOrd="0" presId="urn:microsoft.com/office/officeart/2008/layout/NameandTitleOrganizationalChart"/>
    <dgm:cxn modelId="{CAA7ED25-2C86-4206-BEF7-E2243347916F}" type="presParOf" srcId="{AF66ADEC-05DA-4C68-8BD7-448C50254EF3}" destId="{180B9097-B7AE-4B68-ABD9-731739A1C6C2}" srcOrd="1" destOrd="0" presId="urn:microsoft.com/office/officeart/2008/layout/NameandTitleOrganizationalChart"/>
    <dgm:cxn modelId="{6719561A-1137-453F-B2BD-A31F84BC9A21}" type="presParOf" srcId="{180B9097-B7AE-4B68-ABD9-731739A1C6C2}" destId="{D2D58785-1597-45B9-A758-5F35E18688E1}" srcOrd="0" destOrd="0" presId="urn:microsoft.com/office/officeart/2008/layout/NameandTitleOrganizationalChart"/>
    <dgm:cxn modelId="{BDD16307-9D6C-4A32-A4E5-7F57C8EBB45C}" type="presParOf" srcId="{180B9097-B7AE-4B68-ABD9-731739A1C6C2}" destId="{B16200FE-3003-4F45-A0DB-4022DF08382B}" srcOrd="1" destOrd="0" presId="urn:microsoft.com/office/officeart/2008/layout/NameandTitleOrganizationalChart"/>
    <dgm:cxn modelId="{4AD71C62-2827-44E8-A013-BF224471C8E8}" type="presParOf" srcId="{B16200FE-3003-4F45-A0DB-4022DF08382B}" destId="{A21A7331-BD7C-46D8-BF37-C8F393AF3963}" srcOrd="0" destOrd="0" presId="urn:microsoft.com/office/officeart/2008/layout/NameandTitleOrganizationalChart"/>
    <dgm:cxn modelId="{6325D1FE-E953-4112-BC2D-4A4A1515A29E}" type="presParOf" srcId="{A21A7331-BD7C-46D8-BF37-C8F393AF3963}" destId="{86002F0B-438B-4316-B1AF-66D630AC8F68}" srcOrd="0" destOrd="0" presId="urn:microsoft.com/office/officeart/2008/layout/NameandTitleOrganizationalChart"/>
    <dgm:cxn modelId="{09FCC542-82DD-4649-9E12-F1F95CF9D9BD}" type="presParOf" srcId="{A21A7331-BD7C-46D8-BF37-C8F393AF3963}" destId="{6D81ADE4-63AD-416E-9FF5-63EC2E421BA4}" srcOrd="1" destOrd="0" presId="urn:microsoft.com/office/officeart/2008/layout/NameandTitleOrganizationalChart"/>
    <dgm:cxn modelId="{D5DD0FF8-D1BF-4202-A608-7E631FD26CC4}" type="presParOf" srcId="{A21A7331-BD7C-46D8-BF37-C8F393AF3963}" destId="{4C5485E9-A857-4C7D-ABBA-53B9C696F08B}" srcOrd="2" destOrd="0" presId="urn:microsoft.com/office/officeart/2008/layout/NameandTitleOrganizationalChart"/>
    <dgm:cxn modelId="{9EE0CE69-4996-41EE-9C76-4A116B320974}" type="presParOf" srcId="{B16200FE-3003-4F45-A0DB-4022DF08382B}" destId="{D94371D8-ECA2-4279-A6CB-C4AA490F0032}" srcOrd="1" destOrd="0" presId="urn:microsoft.com/office/officeart/2008/layout/NameandTitleOrganizationalChart"/>
    <dgm:cxn modelId="{AC264E90-FC15-4575-BBE6-FC86221C27E0}" type="presParOf" srcId="{B16200FE-3003-4F45-A0DB-4022DF08382B}" destId="{DC5B00BE-D5A4-43C5-BB3A-677C67576D92}" srcOrd="2" destOrd="0" presId="urn:microsoft.com/office/officeart/2008/layout/NameandTitleOrganizationalChart"/>
    <dgm:cxn modelId="{549D68D1-B862-4B27-A97B-F6E1DA5AFAC9}" type="presParOf" srcId="{AF66ADEC-05DA-4C68-8BD7-448C50254EF3}" destId="{E3BB675A-7358-43E4-AD4E-AC7831F3EF2C}" srcOrd="2" destOrd="0" presId="urn:microsoft.com/office/officeart/2008/layout/NameandTitleOrganizationalChart"/>
    <dgm:cxn modelId="{46B9BCD1-A505-4417-AA82-36F7523D03B9}" type="presParOf" srcId="{2CA6B655-6ED2-4780-937C-12164053F1A3}" destId="{5DFA81D0-EE76-4C49-B9DA-C1CBF4F16A61}" srcOrd="2" destOrd="0" presId="urn:microsoft.com/office/officeart/2008/layout/NameandTitleOrganizationalChart"/>
    <dgm:cxn modelId="{5CE6FE2C-33F8-4CE7-8596-F9C0B9BFC472}" type="presParOf" srcId="{0C1DC997-C737-45EF-914C-5F56AE8FCF0E}" destId="{A159FD0F-11E1-4E1F-AC47-08B86B6E86C8}" srcOrd="2" destOrd="0" presId="urn:microsoft.com/office/officeart/2008/layout/NameandTitleOrganizationalChart"/>
    <dgm:cxn modelId="{F77CCFE6-CE28-4941-93F4-D903C2F88FFE}" type="presParOf" srcId="{E4D6D07D-B9A1-4B01-916A-A4C73BC4D4AD}" destId="{431E9E14-BB9A-4E0D-BE61-6AE1F1365D2D}" srcOrd="2" destOrd="0" presId="urn:microsoft.com/office/officeart/2008/layout/NameandTitleOrganizationalChart"/>
    <dgm:cxn modelId="{ECE9E610-1305-40EA-9B05-464D3CDA5A26}" type="presParOf" srcId="{0CA46CCE-E3F2-4CD6-A0C2-DA52ED44266C}" destId="{C1333C44-C309-4DB4-9970-BA17D957C66A}" srcOrd="2" destOrd="0" presId="urn:microsoft.com/office/officeart/2008/layout/NameandTitleOrganizationalChart"/>
    <dgm:cxn modelId="{4ACB27D1-8FF4-45D9-B554-C2DED6C92846}" type="presParOf" srcId="{51BD868F-7ED3-4D12-BDFC-E4F721B02EE5}" destId="{C4FA4E96-4C98-4BFA-940C-DCFC68025D04}" srcOrd="2" destOrd="0" presId="urn:microsoft.com/office/officeart/2008/layout/NameandTitleOrganizationalChart"/>
    <dgm:cxn modelId="{5A2162F9-8A98-41B1-9F4E-7623B8D64F69}" type="presParOf" srcId="{613FAA84-6094-4E4A-AC52-429FEF41D916}" destId="{11779C27-8EDC-45B6-8383-6D3615A994E3}" srcOrd="2" destOrd="0" presId="urn:microsoft.com/office/officeart/2008/layout/NameandTitleOrganizationalChart"/>
    <dgm:cxn modelId="{5A7A7FA0-D564-4A33-9DE5-CE8119603E2E}" type="presParOf" srcId="{CE6CAF2D-F8C0-4AFE-BAEF-31A4102C5C1E}" destId="{9D97CFBC-06A8-4C8F-8CA5-BE15D2EE379B}" srcOrd="2" destOrd="0" presId="urn:microsoft.com/office/officeart/2008/layout/NameandTitleOrganizationalChart"/>
    <dgm:cxn modelId="{F0EAFBF3-2B94-4C8D-931C-7B43532295A9}" type="presParOf" srcId="{CE6CAF2D-F8C0-4AFE-BAEF-31A4102C5C1E}" destId="{43091B37-4667-4F48-8B20-5454E84C2E58}" srcOrd="3" destOrd="0" presId="urn:microsoft.com/office/officeart/2008/layout/NameandTitleOrganizationalChart"/>
    <dgm:cxn modelId="{556FAC20-8726-403D-A4E2-01DCFD886FB2}" type="presParOf" srcId="{43091B37-4667-4F48-8B20-5454E84C2E58}" destId="{C93C4D3E-1CAF-416B-BE2A-1D27C1F066EC}" srcOrd="0" destOrd="0" presId="urn:microsoft.com/office/officeart/2008/layout/NameandTitleOrganizationalChart"/>
    <dgm:cxn modelId="{9FE20866-B128-4506-9E94-B76356F5B835}" type="presParOf" srcId="{C93C4D3E-1CAF-416B-BE2A-1D27C1F066EC}" destId="{50FCB975-2730-47E5-9464-943CED72FB7C}" srcOrd="0" destOrd="0" presId="urn:microsoft.com/office/officeart/2008/layout/NameandTitleOrganizationalChart"/>
    <dgm:cxn modelId="{638B72C8-7D2E-4240-9305-6CA377F2D089}" type="presParOf" srcId="{C93C4D3E-1CAF-416B-BE2A-1D27C1F066EC}" destId="{5E71D05F-D502-46BA-9E54-210CB61D829E}" srcOrd="1" destOrd="0" presId="urn:microsoft.com/office/officeart/2008/layout/NameandTitleOrganizationalChart"/>
    <dgm:cxn modelId="{4C795933-A9EB-4A54-95BF-17538573741D}" type="presParOf" srcId="{C93C4D3E-1CAF-416B-BE2A-1D27C1F066EC}" destId="{4A6148E4-D650-4E13-B1FE-605085C20A7B}" srcOrd="2" destOrd="0" presId="urn:microsoft.com/office/officeart/2008/layout/NameandTitleOrganizationalChart"/>
    <dgm:cxn modelId="{AC52AD8A-0AB5-4157-94E9-666E7F6865A5}" type="presParOf" srcId="{43091B37-4667-4F48-8B20-5454E84C2E58}" destId="{B9790414-AF04-4619-AA2A-B2EE16D23D7A}" srcOrd="1" destOrd="0" presId="urn:microsoft.com/office/officeart/2008/layout/NameandTitleOrganizationalChart"/>
    <dgm:cxn modelId="{CA811BEE-B7EE-4278-8349-5C1451272612}" type="presParOf" srcId="{B9790414-AF04-4619-AA2A-B2EE16D23D7A}" destId="{00166B76-4F3F-4603-ABF3-89438772F34F}" srcOrd="0" destOrd="0" presId="urn:microsoft.com/office/officeart/2008/layout/NameandTitleOrganizationalChart"/>
    <dgm:cxn modelId="{AD086245-7070-43F6-B43D-A654A4BB572A}" type="presParOf" srcId="{B9790414-AF04-4619-AA2A-B2EE16D23D7A}" destId="{F57800EA-427E-4F32-BB61-D2AC7F317A0B}" srcOrd="1" destOrd="0" presId="urn:microsoft.com/office/officeart/2008/layout/NameandTitleOrganizationalChart"/>
    <dgm:cxn modelId="{FED7243E-3272-4002-A0BB-2A5BB4C94508}" type="presParOf" srcId="{F57800EA-427E-4F32-BB61-D2AC7F317A0B}" destId="{AE3E5543-DBB1-453C-9ABF-7C4EFCF32352}" srcOrd="0" destOrd="0" presId="urn:microsoft.com/office/officeart/2008/layout/NameandTitleOrganizationalChart"/>
    <dgm:cxn modelId="{FC507496-A48E-4715-92AD-7F14CDC93078}" type="presParOf" srcId="{AE3E5543-DBB1-453C-9ABF-7C4EFCF32352}" destId="{69521531-0608-4A1B-B559-7C4CC9B064BA}" srcOrd="0" destOrd="0" presId="urn:microsoft.com/office/officeart/2008/layout/NameandTitleOrganizationalChart"/>
    <dgm:cxn modelId="{7C3F1027-F670-457C-9697-1BFAA8C41F6D}" type="presParOf" srcId="{AE3E5543-DBB1-453C-9ABF-7C4EFCF32352}" destId="{54E0BB13-25CC-4FFE-88C7-8B6941D53631}" srcOrd="1" destOrd="0" presId="urn:microsoft.com/office/officeart/2008/layout/NameandTitleOrganizationalChart"/>
    <dgm:cxn modelId="{B7D5FFA1-54B1-4742-B669-8080317804CB}" type="presParOf" srcId="{AE3E5543-DBB1-453C-9ABF-7C4EFCF32352}" destId="{6BE5E62E-D725-42C3-9475-24C062F2EA78}" srcOrd="2" destOrd="0" presId="urn:microsoft.com/office/officeart/2008/layout/NameandTitleOrganizationalChart"/>
    <dgm:cxn modelId="{D9400453-D496-4094-B77C-EFCF0F8AAEA8}" type="presParOf" srcId="{F57800EA-427E-4F32-BB61-D2AC7F317A0B}" destId="{A6266FB3-AA82-405B-BD1F-39E682F00487}" srcOrd="1" destOrd="0" presId="urn:microsoft.com/office/officeart/2008/layout/NameandTitleOrganizationalChart"/>
    <dgm:cxn modelId="{6CF7FDAF-99A0-44A7-BF7C-2F211778C8C1}" type="presParOf" srcId="{A6266FB3-AA82-405B-BD1F-39E682F00487}" destId="{4759D25F-E275-4DF8-9342-77CE46996891}" srcOrd="0" destOrd="0" presId="urn:microsoft.com/office/officeart/2008/layout/NameandTitleOrganizationalChart"/>
    <dgm:cxn modelId="{4879322C-8B49-490C-8451-C5E60CA4A687}" type="presParOf" srcId="{A6266FB3-AA82-405B-BD1F-39E682F00487}" destId="{9ED31C6A-3AC2-4635-8F87-EB82CB30D651}" srcOrd="1" destOrd="0" presId="urn:microsoft.com/office/officeart/2008/layout/NameandTitleOrganizationalChart"/>
    <dgm:cxn modelId="{EC62AB4E-E333-4D61-BCF4-2369B7E08B34}" type="presParOf" srcId="{9ED31C6A-3AC2-4635-8F87-EB82CB30D651}" destId="{99577E91-078D-4CB6-8932-6CE45EF14DEF}" srcOrd="0" destOrd="0" presId="urn:microsoft.com/office/officeart/2008/layout/NameandTitleOrganizationalChart"/>
    <dgm:cxn modelId="{AADF44BE-EFEC-497A-A85E-D864982D302F}" type="presParOf" srcId="{99577E91-078D-4CB6-8932-6CE45EF14DEF}" destId="{332734CD-EBCA-40EA-B9C0-892867C4603E}" srcOrd="0" destOrd="0" presId="urn:microsoft.com/office/officeart/2008/layout/NameandTitleOrganizationalChart"/>
    <dgm:cxn modelId="{14A1A9C7-48B4-4EB0-9232-A4F03F3BE48B}" type="presParOf" srcId="{99577E91-078D-4CB6-8932-6CE45EF14DEF}" destId="{E5D61E2E-956C-434D-BD98-C52168A140A3}" srcOrd="1" destOrd="0" presId="urn:microsoft.com/office/officeart/2008/layout/NameandTitleOrganizationalChart"/>
    <dgm:cxn modelId="{4C8F64E9-17E7-46A7-8F6A-F4153E201B5C}" type="presParOf" srcId="{99577E91-078D-4CB6-8932-6CE45EF14DEF}" destId="{544983E8-D91E-46EF-8C01-F011E3943600}" srcOrd="2" destOrd="0" presId="urn:microsoft.com/office/officeart/2008/layout/NameandTitleOrganizationalChart"/>
    <dgm:cxn modelId="{1E0971FC-4CEA-4412-AF9B-06DB1DC44A53}" type="presParOf" srcId="{9ED31C6A-3AC2-4635-8F87-EB82CB30D651}" destId="{4646D053-2E4F-456A-9A15-353B45653978}" srcOrd="1" destOrd="0" presId="urn:microsoft.com/office/officeart/2008/layout/NameandTitleOrganizationalChart"/>
    <dgm:cxn modelId="{98427E8C-C6FC-4E3B-BEA1-4DBC7FBD927E}" type="presParOf" srcId="{4646D053-2E4F-456A-9A15-353B45653978}" destId="{A5C531A8-6AE1-42E8-A60E-F4851CB8B66D}" srcOrd="0" destOrd="0" presId="urn:microsoft.com/office/officeart/2008/layout/NameandTitleOrganizationalChart"/>
    <dgm:cxn modelId="{3F75B78C-1BAB-4295-934E-661EF5D17125}" type="presParOf" srcId="{4646D053-2E4F-456A-9A15-353B45653978}" destId="{3118167C-0AF5-4A15-B498-6DE791768C78}" srcOrd="1" destOrd="0" presId="urn:microsoft.com/office/officeart/2008/layout/NameandTitleOrganizationalChart"/>
    <dgm:cxn modelId="{9A954F4F-01F5-40AE-911B-C3FEC11B31CD}" type="presParOf" srcId="{3118167C-0AF5-4A15-B498-6DE791768C78}" destId="{E85536A5-51CD-425D-8C4E-DA46A21BC740}" srcOrd="0" destOrd="0" presId="urn:microsoft.com/office/officeart/2008/layout/NameandTitleOrganizationalChart"/>
    <dgm:cxn modelId="{C6FB75AF-10E7-4E58-84D6-D73EBF7C65F7}" type="presParOf" srcId="{E85536A5-51CD-425D-8C4E-DA46A21BC740}" destId="{6F920001-5D11-4033-B87C-4EF7740D62BE}" srcOrd="0" destOrd="0" presId="urn:microsoft.com/office/officeart/2008/layout/NameandTitleOrganizationalChart"/>
    <dgm:cxn modelId="{56B65C1B-BCBE-4C0F-9B74-B5DE4A735BBA}" type="presParOf" srcId="{E85536A5-51CD-425D-8C4E-DA46A21BC740}" destId="{B27FCF8C-8186-4CE4-8D0B-A79190961075}" srcOrd="1" destOrd="0" presId="urn:microsoft.com/office/officeart/2008/layout/NameandTitleOrganizationalChart"/>
    <dgm:cxn modelId="{69EBD52D-6510-4F6A-81E1-4795E3766468}" type="presParOf" srcId="{E85536A5-51CD-425D-8C4E-DA46A21BC740}" destId="{E43798E3-C0E5-4363-8997-B76176468BA0}" srcOrd="2" destOrd="0" presId="urn:microsoft.com/office/officeart/2008/layout/NameandTitleOrganizationalChart"/>
    <dgm:cxn modelId="{FB2CE48E-7918-4C3F-8410-9CD1BB50929F}" type="presParOf" srcId="{3118167C-0AF5-4A15-B498-6DE791768C78}" destId="{2502CD89-E881-4C2B-A1B6-B35EF352EDE7}" srcOrd="1" destOrd="0" presId="urn:microsoft.com/office/officeart/2008/layout/NameandTitleOrganizationalChart"/>
    <dgm:cxn modelId="{12574100-0174-4C15-BC45-7FEF80DD8DD6}" type="presParOf" srcId="{2502CD89-E881-4C2B-A1B6-B35EF352EDE7}" destId="{7DF76562-35EB-406C-9E17-63B9EDE4BE1D}" srcOrd="0" destOrd="0" presId="urn:microsoft.com/office/officeart/2008/layout/NameandTitleOrganizationalChart"/>
    <dgm:cxn modelId="{6B7BD360-D608-4679-83A6-E5043253A830}" type="presParOf" srcId="{2502CD89-E881-4C2B-A1B6-B35EF352EDE7}" destId="{4480E4AD-213E-4B78-9D92-E89F81B1C521}" srcOrd="1" destOrd="0" presId="urn:microsoft.com/office/officeart/2008/layout/NameandTitleOrganizationalChart"/>
    <dgm:cxn modelId="{80066DEE-4026-4B16-A886-9F17D0CC80C1}" type="presParOf" srcId="{4480E4AD-213E-4B78-9D92-E89F81B1C521}" destId="{E2069077-8AE2-43C8-8BEF-0AD29CF1EC04}" srcOrd="0" destOrd="0" presId="urn:microsoft.com/office/officeart/2008/layout/NameandTitleOrganizationalChart"/>
    <dgm:cxn modelId="{86496173-BBAE-4DED-A0FA-363EA788F3AD}" type="presParOf" srcId="{E2069077-8AE2-43C8-8BEF-0AD29CF1EC04}" destId="{73CE6AD8-F3D7-4F3A-BC5B-9F0F383C44A8}" srcOrd="0" destOrd="0" presId="urn:microsoft.com/office/officeart/2008/layout/NameandTitleOrganizationalChart"/>
    <dgm:cxn modelId="{4078AE3E-A8A5-4BB4-B1F6-A229BEF9B00F}" type="presParOf" srcId="{E2069077-8AE2-43C8-8BEF-0AD29CF1EC04}" destId="{B9D7D087-7E2E-4A5F-92FA-AD5A308C9001}" srcOrd="1" destOrd="0" presId="urn:microsoft.com/office/officeart/2008/layout/NameandTitleOrganizationalChart"/>
    <dgm:cxn modelId="{0C8BCF41-208C-4271-AFAD-B69181EB0208}" type="presParOf" srcId="{E2069077-8AE2-43C8-8BEF-0AD29CF1EC04}" destId="{C0A466C5-8801-4B21-BABC-B7905917D70E}" srcOrd="2" destOrd="0" presId="urn:microsoft.com/office/officeart/2008/layout/NameandTitleOrganizationalChart"/>
    <dgm:cxn modelId="{45870AFF-DC3E-4BD7-8D7E-4AC1D1BB8435}" type="presParOf" srcId="{4480E4AD-213E-4B78-9D92-E89F81B1C521}" destId="{A6D7760A-9B0F-4FB5-A762-E21C6BA5899E}" srcOrd="1" destOrd="0" presId="urn:microsoft.com/office/officeart/2008/layout/NameandTitleOrganizationalChart"/>
    <dgm:cxn modelId="{1118EC76-3356-402B-9F2B-DA2125439BB5}" type="presParOf" srcId="{A6D7760A-9B0F-4FB5-A762-E21C6BA5899E}" destId="{8BD987C2-155B-449B-BDC8-D7C791E5C835}" srcOrd="0" destOrd="0" presId="urn:microsoft.com/office/officeart/2008/layout/NameandTitleOrganizationalChart"/>
    <dgm:cxn modelId="{3A5D0C0B-E7FC-4071-A4C4-C2E47D703BBB}" type="presParOf" srcId="{A6D7760A-9B0F-4FB5-A762-E21C6BA5899E}" destId="{9C4E37CB-1CF2-4C04-B212-43624A7207A1}" srcOrd="1" destOrd="0" presId="urn:microsoft.com/office/officeart/2008/layout/NameandTitleOrganizationalChart"/>
    <dgm:cxn modelId="{2365150E-7F96-4FAD-AECD-77958F498843}" type="presParOf" srcId="{9C4E37CB-1CF2-4C04-B212-43624A7207A1}" destId="{412B52D9-FD04-4B08-9799-B028853C9321}" srcOrd="0" destOrd="0" presId="urn:microsoft.com/office/officeart/2008/layout/NameandTitleOrganizationalChart"/>
    <dgm:cxn modelId="{94D708E6-FA30-4D42-9FAE-A4289F796296}" type="presParOf" srcId="{412B52D9-FD04-4B08-9799-B028853C9321}" destId="{8F360290-D0F4-4F08-AF2B-C0B00AD52511}" srcOrd="0" destOrd="0" presId="urn:microsoft.com/office/officeart/2008/layout/NameandTitleOrganizationalChart"/>
    <dgm:cxn modelId="{99015564-DC3B-4612-ACFD-368A744BFCED}" type="presParOf" srcId="{412B52D9-FD04-4B08-9799-B028853C9321}" destId="{5D7E3D49-62C6-4079-A0DB-FA462E2ECFAF}" srcOrd="1" destOrd="0" presId="urn:microsoft.com/office/officeart/2008/layout/NameandTitleOrganizationalChart"/>
    <dgm:cxn modelId="{C3C4AF54-1C55-4BFC-BF3B-A86FE3D3F2C1}" type="presParOf" srcId="{412B52D9-FD04-4B08-9799-B028853C9321}" destId="{5ED2A8BB-1116-48CD-8302-D0545EED7EC7}" srcOrd="2" destOrd="0" presId="urn:microsoft.com/office/officeart/2008/layout/NameandTitleOrganizationalChart"/>
    <dgm:cxn modelId="{AB63C17C-E33E-4149-A4E5-FF079F985E29}" type="presParOf" srcId="{9C4E37CB-1CF2-4C04-B212-43624A7207A1}" destId="{362A9A41-D705-486A-8B09-576B07C6A608}" srcOrd="1" destOrd="0" presId="urn:microsoft.com/office/officeart/2008/layout/NameandTitleOrganizationalChart"/>
    <dgm:cxn modelId="{8DA86091-249A-4FB9-B24C-267802FC00C9}" type="presParOf" srcId="{362A9A41-D705-486A-8B09-576B07C6A608}" destId="{D1637C3A-D7B9-406B-A147-51F9FAE08DBC}" srcOrd="0" destOrd="0" presId="urn:microsoft.com/office/officeart/2008/layout/NameandTitleOrganizationalChart"/>
    <dgm:cxn modelId="{F6EDD489-F4BF-4A0C-8764-088BAC992BCD}" type="presParOf" srcId="{362A9A41-D705-486A-8B09-576B07C6A608}" destId="{104959CB-9C18-49D9-B8A3-2B888CBFA8B7}" srcOrd="1" destOrd="0" presId="urn:microsoft.com/office/officeart/2008/layout/NameandTitleOrganizationalChart"/>
    <dgm:cxn modelId="{07410105-0F7C-4134-A288-E24531750D70}" type="presParOf" srcId="{104959CB-9C18-49D9-B8A3-2B888CBFA8B7}" destId="{C3FD0F5C-6184-477F-80F8-38C791E74F6C}" srcOrd="0" destOrd="0" presId="urn:microsoft.com/office/officeart/2008/layout/NameandTitleOrganizationalChart"/>
    <dgm:cxn modelId="{DD08B1F4-45AD-442D-9683-C5CB385DE507}" type="presParOf" srcId="{C3FD0F5C-6184-477F-80F8-38C791E74F6C}" destId="{92805847-4B38-4387-A55A-61362F0BBEB8}" srcOrd="0" destOrd="0" presId="urn:microsoft.com/office/officeart/2008/layout/NameandTitleOrganizationalChart"/>
    <dgm:cxn modelId="{9C15E596-4ADA-42C2-8ACD-834378D83D8D}" type="presParOf" srcId="{C3FD0F5C-6184-477F-80F8-38C791E74F6C}" destId="{C0E31BE6-A783-4389-91B5-CB3A9A778826}" srcOrd="1" destOrd="0" presId="urn:microsoft.com/office/officeart/2008/layout/NameandTitleOrganizationalChart"/>
    <dgm:cxn modelId="{5D540646-C0ED-4BF3-85AF-EC2FA3FA1CE3}" type="presParOf" srcId="{C3FD0F5C-6184-477F-80F8-38C791E74F6C}" destId="{9090EAD6-0FDD-41C2-9039-7E12FE68B228}" srcOrd="2" destOrd="0" presId="urn:microsoft.com/office/officeart/2008/layout/NameandTitleOrganizationalChart"/>
    <dgm:cxn modelId="{065231B6-5269-466F-96F6-E0470270AF4F}" type="presParOf" srcId="{104959CB-9C18-49D9-B8A3-2B888CBFA8B7}" destId="{E0C595FC-CADD-4DC4-B227-6D3F840A7AE5}" srcOrd="1" destOrd="0" presId="urn:microsoft.com/office/officeart/2008/layout/NameandTitleOrganizationalChart"/>
    <dgm:cxn modelId="{049E5965-C216-4262-A10B-1B3E9EFE7715}" type="presParOf" srcId="{104959CB-9C18-49D9-B8A3-2B888CBFA8B7}" destId="{6D3F2BEA-94C1-4562-9E89-C55D49867BBC}" srcOrd="2" destOrd="0" presId="urn:microsoft.com/office/officeart/2008/layout/NameandTitleOrganizationalChart"/>
    <dgm:cxn modelId="{2BE1A7A5-C3DB-467E-A795-30229F32B183}" type="presParOf" srcId="{9C4E37CB-1CF2-4C04-B212-43624A7207A1}" destId="{C4E747B1-8D4D-41A8-A65E-AB4941372770}" srcOrd="2" destOrd="0" presId="urn:microsoft.com/office/officeart/2008/layout/NameandTitleOrganizationalChart"/>
    <dgm:cxn modelId="{97FD86F2-F405-4BB4-A2DD-F51FB382EDE5}" type="presParOf" srcId="{4480E4AD-213E-4B78-9D92-E89F81B1C521}" destId="{148B0218-EFF5-4AB2-AF80-69CD3DA6FB58}" srcOrd="2" destOrd="0" presId="urn:microsoft.com/office/officeart/2008/layout/NameandTitleOrganizationalChart"/>
    <dgm:cxn modelId="{11AF8ED9-5D89-4873-A112-42B4EDC1FCAC}" type="presParOf" srcId="{3118167C-0AF5-4A15-B498-6DE791768C78}" destId="{DA552E61-267D-4F8C-9D8F-B22C66829BD1}" srcOrd="2" destOrd="0" presId="urn:microsoft.com/office/officeart/2008/layout/NameandTitleOrganizationalChart"/>
    <dgm:cxn modelId="{89DF055D-3997-4305-93CF-8739E58BA23E}" type="presParOf" srcId="{9ED31C6A-3AC2-4635-8F87-EB82CB30D651}" destId="{43463732-28C7-4D85-BB6C-C461BE094E31}" srcOrd="2" destOrd="0" presId="urn:microsoft.com/office/officeart/2008/layout/NameandTitleOrganizationalChart"/>
    <dgm:cxn modelId="{04B03A45-C471-4DAB-8A93-33D50B3AE71B}" type="presParOf" srcId="{F57800EA-427E-4F32-BB61-D2AC7F317A0B}" destId="{67623A2E-3172-4E80-AE79-5F1D3A25BD54}" srcOrd="2" destOrd="0" presId="urn:microsoft.com/office/officeart/2008/layout/NameandTitleOrganizationalChart"/>
    <dgm:cxn modelId="{9287586F-C692-4758-98E5-A99D4BFB9115}" type="presParOf" srcId="{43091B37-4667-4F48-8B20-5454E84C2E58}" destId="{E9B39E65-95E5-496E-850B-4F0552037F64}" srcOrd="2" destOrd="0" presId="urn:microsoft.com/office/officeart/2008/layout/NameandTitleOrganizationalChart"/>
    <dgm:cxn modelId="{E7EE2A6F-1A55-48F3-9DFD-A1C3F50538C7}" type="presParOf" srcId="{CE6CAF2D-F8C0-4AFE-BAEF-31A4102C5C1E}" destId="{3C704C28-71AA-4B6D-A330-40BC44C472F3}" srcOrd="4" destOrd="0" presId="urn:microsoft.com/office/officeart/2008/layout/NameandTitleOrganizationalChart"/>
    <dgm:cxn modelId="{1D719AD6-7A8F-46A8-895B-F1A1A8B22E30}" type="presParOf" srcId="{CE6CAF2D-F8C0-4AFE-BAEF-31A4102C5C1E}" destId="{F1078C4F-EB6B-4C92-907B-5151B57100D2}" srcOrd="5" destOrd="0" presId="urn:microsoft.com/office/officeart/2008/layout/NameandTitleOrganizationalChart"/>
    <dgm:cxn modelId="{08AC1834-CD8C-443F-887A-98945D15F26E}" type="presParOf" srcId="{F1078C4F-EB6B-4C92-907B-5151B57100D2}" destId="{714A620E-6DB5-4577-B179-64B1DC8C597E}" srcOrd="0" destOrd="0" presId="urn:microsoft.com/office/officeart/2008/layout/NameandTitleOrganizationalChart"/>
    <dgm:cxn modelId="{593436B3-EA2A-46D9-80D2-A25C5EB15B38}" type="presParOf" srcId="{714A620E-6DB5-4577-B179-64B1DC8C597E}" destId="{46CEC3E3-1B07-427B-8482-FB7AF7A086E0}" srcOrd="0" destOrd="0" presId="urn:microsoft.com/office/officeart/2008/layout/NameandTitleOrganizationalChart"/>
    <dgm:cxn modelId="{5365AF28-1699-4800-B44D-8E15AFD5E384}" type="presParOf" srcId="{714A620E-6DB5-4577-B179-64B1DC8C597E}" destId="{1AD86DC1-EAAD-482D-B8DE-93A4A9A8BE39}" srcOrd="1" destOrd="0" presId="urn:microsoft.com/office/officeart/2008/layout/NameandTitleOrganizationalChart"/>
    <dgm:cxn modelId="{DEF73966-47D7-4882-A8F8-FEECF2A14728}" type="presParOf" srcId="{714A620E-6DB5-4577-B179-64B1DC8C597E}" destId="{D9AF1C12-B043-4963-98E5-992CC7231B87}" srcOrd="2" destOrd="0" presId="urn:microsoft.com/office/officeart/2008/layout/NameandTitleOrganizationalChart"/>
    <dgm:cxn modelId="{D859FBAE-7FCC-4F6B-B1E7-619EB647F55B}" type="presParOf" srcId="{F1078C4F-EB6B-4C92-907B-5151B57100D2}" destId="{C1CCCADE-1913-402E-8C9F-0C5EBF4436CF}" srcOrd="1" destOrd="0" presId="urn:microsoft.com/office/officeart/2008/layout/NameandTitleOrganizationalChart"/>
    <dgm:cxn modelId="{990FEF2B-1AE0-493A-8F6C-F98F2D600CB0}" type="presParOf" srcId="{C1CCCADE-1913-402E-8C9F-0C5EBF4436CF}" destId="{4B014131-44A5-4201-B4C3-6AED6DE8F34B}" srcOrd="0" destOrd="0" presId="urn:microsoft.com/office/officeart/2008/layout/NameandTitleOrganizationalChart"/>
    <dgm:cxn modelId="{CD52B08E-6B6E-4C03-9FB2-FD2B838E466C}" type="presParOf" srcId="{C1CCCADE-1913-402E-8C9F-0C5EBF4436CF}" destId="{056F9E1D-4493-4C79-9612-3F76B3801264}" srcOrd="1" destOrd="0" presId="urn:microsoft.com/office/officeart/2008/layout/NameandTitleOrganizationalChart"/>
    <dgm:cxn modelId="{A00BDF8C-C782-4B3F-AF3F-EE5F43664B70}" type="presParOf" srcId="{056F9E1D-4493-4C79-9612-3F76B3801264}" destId="{83F109EA-68A9-414A-9CFC-8A3048D85C33}" srcOrd="0" destOrd="0" presId="urn:microsoft.com/office/officeart/2008/layout/NameandTitleOrganizationalChart"/>
    <dgm:cxn modelId="{EF3F7D51-4E09-4104-ABEA-6AF3DE3DBFF2}" type="presParOf" srcId="{83F109EA-68A9-414A-9CFC-8A3048D85C33}" destId="{F6E6BDBF-1208-4666-9268-CFBB80EF9953}" srcOrd="0" destOrd="0" presId="urn:microsoft.com/office/officeart/2008/layout/NameandTitleOrganizationalChart"/>
    <dgm:cxn modelId="{C73A0210-C214-4A2A-9324-B9AE00E233A1}" type="presParOf" srcId="{83F109EA-68A9-414A-9CFC-8A3048D85C33}" destId="{53E618DA-68B6-4C18-87C7-0CBE163EDE94}" srcOrd="1" destOrd="0" presId="urn:microsoft.com/office/officeart/2008/layout/NameandTitleOrganizationalChart"/>
    <dgm:cxn modelId="{22F4630D-90B7-45FC-B001-7FD1329A057A}" type="presParOf" srcId="{83F109EA-68A9-414A-9CFC-8A3048D85C33}" destId="{AEE5AFEC-80FE-41B2-8193-1553487A8A98}" srcOrd="2" destOrd="0" presId="urn:microsoft.com/office/officeart/2008/layout/NameandTitleOrganizationalChart"/>
    <dgm:cxn modelId="{F226B948-DE28-4196-8849-5E1E0C06CD94}" type="presParOf" srcId="{056F9E1D-4493-4C79-9612-3F76B3801264}" destId="{2FDF7CE4-2ED5-40AA-AEA9-908043657816}" srcOrd="1" destOrd="0" presId="urn:microsoft.com/office/officeart/2008/layout/NameandTitleOrganizationalChart"/>
    <dgm:cxn modelId="{5D724CE7-7233-4522-A4BE-A17D4A76A9D9}" type="presParOf" srcId="{056F9E1D-4493-4C79-9612-3F76B3801264}" destId="{8014EBB6-656F-4797-A28E-4737EF2E8BAD}" srcOrd="2" destOrd="0" presId="urn:microsoft.com/office/officeart/2008/layout/NameandTitleOrganizationalChart"/>
    <dgm:cxn modelId="{196AFBE7-9D77-424C-99DA-9E4810E14DEB}" type="presParOf" srcId="{F1078C4F-EB6B-4C92-907B-5151B57100D2}" destId="{710373C9-ABA1-4043-8CD5-1FEDBE29EB52}" srcOrd="2" destOrd="0" presId="urn:microsoft.com/office/officeart/2008/layout/NameandTitleOrganizationalChart"/>
    <dgm:cxn modelId="{5C3833F9-9D96-4E32-AB2F-A63DE2C95257}" type="presParOf" srcId="{CF691363-F0EA-4600-A436-924D80B73271}" destId="{51D43F43-C364-4CC4-BA3C-5FA6CB1F8CC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14131-44A5-4201-B4C3-6AED6DE8F34B}">
      <dsp:nvSpPr>
        <dsp:cNvPr id="0" name=""/>
        <dsp:cNvSpPr/>
      </dsp:nvSpPr>
      <dsp:spPr>
        <a:xfrm>
          <a:off x="5654390" y="1692640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04C28-71AA-4B6D-A330-40BC44C472F3}">
      <dsp:nvSpPr>
        <dsp:cNvPr id="0" name=""/>
        <dsp:cNvSpPr/>
      </dsp:nvSpPr>
      <dsp:spPr>
        <a:xfrm>
          <a:off x="3407692" y="828606"/>
          <a:ext cx="2292418" cy="31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27"/>
              </a:lnTo>
              <a:lnTo>
                <a:pt x="2292418" y="188627"/>
              </a:lnTo>
              <a:lnTo>
                <a:pt x="2292418" y="3164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37C3A-D7B9-406B-A147-51F9FAE08DBC}">
      <dsp:nvSpPr>
        <dsp:cNvPr id="0" name=""/>
        <dsp:cNvSpPr/>
      </dsp:nvSpPr>
      <dsp:spPr>
        <a:xfrm>
          <a:off x="3916008" y="6012809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987C2-155B-449B-BDC8-D7C791E5C835}">
      <dsp:nvSpPr>
        <dsp:cNvPr id="0" name=""/>
        <dsp:cNvSpPr/>
      </dsp:nvSpPr>
      <dsp:spPr>
        <a:xfrm>
          <a:off x="3916008" y="5148775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76562-35EB-406C-9E17-63B9EDE4BE1D}">
      <dsp:nvSpPr>
        <dsp:cNvPr id="0" name=""/>
        <dsp:cNvSpPr/>
      </dsp:nvSpPr>
      <dsp:spPr>
        <a:xfrm>
          <a:off x="3916008" y="4284741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531A8-6AE1-42E8-A60E-F4851CB8B66D}">
      <dsp:nvSpPr>
        <dsp:cNvPr id="0" name=""/>
        <dsp:cNvSpPr/>
      </dsp:nvSpPr>
      <dsp:spPr>
        <a:xfrm>
          <a:off x="3916008" y="3420708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9D25F-E275-4DF8-9342-77CE46996891}">
      <dsp:nvSpPr>
        <dsp:cNvPr id="0" name=""/>
        <dsp:cNvSpPr/>
      </dsp:nvSpPr>
      <dsp:spPr>
        <a:xfrm>
          <a:off x="3916008" y="2556674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66B76-4F3F-4603-ABF3-89438772F34F}">
      <dsp:nvSpPr>
        <dsp:cNvPr id="0" name=""/>
        <dsp:cNvSpPr/>
      </dsp:nvSpPr>
      <dsp:spPr>
        <a:xfrm>
          <a:off x="3863123" y="1692640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627"/>
              </a:lnTo>
              <a:lnTo>
                <a:pt x="98604" y="188627"/>
              </a:lnTo>
              <a:lnTo>
                <a:pt x="98604" y="3164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7CFBC-06A8-4C8F-8CA5-BE15D2EE379B}">
      <dsp:nvSpPr>
        <dsp:cNvPr id="0" name=""/>
        <dsp:cNvSpPr/>
      </dsp:nvSpPr>
      <dsp:spPr>
        <a:xfrm>
          <a:off x="3407692" y="828606"/>
          <a:ext cx="501151" cy="31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27"/>
              </a:lnTo>
              <a:lnTo>
                <a:pt x="501151" y="188627"/>
              </a:lnTo>
              <a:lnTo>
                <a:pt x="501151" y="3164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58785-1597-45B9-A758-5F35E18688E1}">
      <dsp:nvSpPr>
        <dsp:cNvPr id="0" name=""/>
        <dsp:cNvSpPr/>
      </dsp:nvSpPr>
      <dsp:spPr>
        <a:xfrm>
          <a:off x="1363412" y="7034071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11F0B-1980-47AE-9394-E76655233506}">
      <dsp:nvSpPr>
        <dsp:cNvPr id="0" name=""/>
        <dsp:cNvSpPr/>
      </dsp:nvSpPr>
      <dsp:spPr>
        <a:xfrm>
          <a:off x="1363412" y="6170038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2364D-2055-4E81-84BE-A6A183A5A952}">
      <dsp:nvSpPr>
        <dsp:cNvPr id="0" name=""/>
        <dsp:cNvSpPr/>
      </dsp:nvSpPr>
      <dsp:spPr>
        <a:xfrm>
          <a:off x="1363412" y="5306004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5CC09-E9D3-4F9B-8604-EB079E9DE5B7}">
      <dsp:nvSpPr>
        <dsp:cNvPr id="0" name=""/>
        <dsp:cNvSpPr/>
      </dsp:nvSpPr>
      <dsp:spPr>
        <a:xfrm>
          <a:off x="1363412" y="4441970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BC53D-A884-457F-BB4E-D3C2D296F67F}">
      <dsp:nvSpPr>
        <dsp:cNvPr id="0" name=""/>
        <dsp:cNvSpPr/>
      </dsp:nvSpPr>
      <dsp:spPr>
        <a:xfrm>
          <a:off x="1363412" y="3577936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655ED-8198-4078-8444-4C76E75B69A4}">
      <dsp:nvSpPr>
        <dsp:cNvPr id="0" name=""/>
        <dsp:cNvSpPr/>
      </dsp:nvSpPr>
      <dsp:spPr>
        <a:xfrm>
          <a:off x="1363412" y="2774750"/>
          <a:ext cx="91440" cy="2555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5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7D504-3307-4BE3-9844-F156871D305C}">
      <dsp:nvSpPr>
        <dsp:cNvPr id="0" name=""/>
        <dsp:cNvSpPr/>
      </dsp:nvSpPr>
      <dsp:spPr>
        <a:xfrm>
          <a:off x="1363412" y="1692640"/>
          <a:ext cx="91440" cy="3164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4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C3ABC-DB27-4E60-B84E-F132B91ED280}">
      <dsp:nvSpPr>
        <dsp:cNvPr id="0" name=""/>
        <dsp:cNvSpPr/>
      </dsp:nvSpPr>
      <dsp:spPr>
        <a:xfrm>
          <a:off x="1409132" y="828606"/>
          <a:ext cx="1998559" cy="316406"/>
        </a:xfrm>
        <a:custGeom>
          <a:avLst/>
          <a:gdLst/>
          <a:ahLst/>
          <a:cxnLst/>
          <a:rect l="0" t="0" r="0" b="0"/>
          <a:pathLst>
            <a:path>
              <a:moveTo>
                <a:pt x="1998559" y="0"/>
              </a:moveTo>
              <a:lnTo>
                <a:pt x="1998559" y="188627"/>
              </a:lnTo>
              <a:lnTo>
                <a:pt x="0" y="188627"/>
              </a:lnTo>
              <a:lnTo>
                <a:pt x="0" y="3164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CB56-141F-4E27-9C81-F6056F26A03F}">
      <dsp:nvSpPr>
        <dsp:cNvPr id="0" name=""/>
        <dsp:cNvSpPr/>
      </dsp:nvSpPr>
      <dsp:spPr>
        <a:xfrm>
          <a:off x="2878845" y="280979"/>
          <a:ext cx="1057693" cy="5476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Wizard</a:t>
          </a:r>
          <a:endParaRPr lang="en-US" sz="1600" kern="1200" dirty="0"/>
        </a:p>
      </dsp:txBody>
      <dsp:txXfrm>
        <a:off x="2878845" y="280979"/>
        <a:ext cx="1057693" cy="547627"/>
      </dsp:txXfrm>
    </dsp:sp>
    <dsp:sp modelId="{6006DF4D-D4AA-4E7A-9C78-EE08F4CD7DA9}">
      <dsp:nvSpPr>
        <dsp:cNvPr id="0" name=""/>
        <dsp:cNvSpPr/>
      </dsp:nvSpPr>
      <dsp:spPr>
        <a:xfrm>
          <a:off x="3090383" y="706912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090383" y="706912"/>
        <a:ext cx="951924" cy="182542"/>
      </dsp:txXfrm>
    </dsp:sp>
    <dsp:sp modelId="{8D157266-C410-46FB-85D7-2EEA3203C660}">
      <dsp:nvSpPr>
        <dsp:cNvPr id="0" name=""/>
        <dsp:cNvSpPr/>
      </dsp:nvSpPr>
      <dsp:spPr>
        <a:xfrm>
          <a:off x="586426" y="1145013"/>
          <a:ext cx="1645412" cy="5476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Insert</a:t>
          </a:r>
          <a:endParaRPr lang="en-US" sz="1600" kern="1200" dirty="0"/>
        </a:p>
      </dsp:txBody>
      <dsp:txXfrm>
        <a:off x="586426" y="1145013"/>
        <a:ext cx="1645412" cy="547627"/>
      </dsp:txXfrm>
    </dsp:sp>
    <dsp:sp modelId="{90FCDD98-C7B1-4A1D-B981-B1DA16E6EDC8}">
      <dsp:nvSpPr>
        <dsp:cNvPr id="0" name=""/>
        <dsp:cNvSpPr/>
      </dsp:nvSpPr>
      <dsp:spPr>
        <a:xfrm>
          <a:off x="1091824" y="1570945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091824" y="1570945"/>
        <a:ext cx="951924" cy="182542"/>
      </dsp:txXfrm>
    </dsp:sp>
    <dsp:sp modelId="{7541A1F7-AC54-403E-B303-CD76033749E3}">
      <dsp:nvSpPr>
        <dsp:cNvPr id="0" name=""/>
        <dsp:cNvSpPr/>
      </dsp:nvSpPr>
      <dsp:spPr>
        <a:xfrm>
          <a:off x="66072" y="2009047"/>
          <a:ext cx="2686119" cy="765703"/>
        </a:xfrm>
        <a:prstGeom prst="rect">
          <a:avLst/>
        </a:prstGeom>
        <a:solidFill>
          <a:schemeClr val="accent5">
            <a:hueOff val="-459584"/>
            <a:satOff val="-639"/>
            <a:lumOff val="-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a folder to copy</a:t>
          </a:r>
          <a:endParaRPr lang="en-US" sz="1600" kern="1200" dirty="0"/>
        </a:p>
      </dsp:txBody>
      <dsp:txXfrm>
        <a:off x="66072" y="2009047"/>
        <a:ext cx="2686119" cy="765703"/>
      </dsp:txXfrm>
    </dsp:sp>
    <dsp:sp modelId="{6C578CE3-B387-4329-9DC4-6B366EAA9433}">
      <dsp:nvSpPr>
        <dsp:cNvPr id="0" name=""/>
        <dsp:cNvSpPr/>
      </dsp:nvSpPr>
      <dsp:spPr>
        <a:xfrm>
          <a:off x="1091824" y="2544017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9584"/>
              <a:satOff val="-639"/>
              <a:lumOff val="-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091824" y="2544017"/>
        <a:ext cx="951924" cy="182542"/>
      </dsp:txXfrm>
    </dsp:sp>
    <dsp:sp modelId="{84822A97-1E03-48A0-B305-B701FBF46ED6}">
      <dsp:nvSpPr>
        <dsp:cNvPr id="0" name=""/>
        <dsp:cNvSpPr/>
      </dsp:nvSpPr>
      <dsp:spPr>
        <a:xfrm>
          <a:off x="557519" y="3030309"/>
          <a:ext cx="1703225" cy="547627"/>
        </a:xfrm>
        <a:prstGeom prst="rect">
          <a:avLst/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Copy To server</a:t>
          </a:r>
          <a:endParaRPr lang="en-US" sz="1600" kern="1200" dirty="0"/>
        </a:p>
      </dsp:txBody>
      <dsp:txXfrm>
        <a:off x="557519" y="3030309"/>
        <a:ext cx="1703225" cy="547627"/>
      </dsp:txXfrm>
    </dsp:sp>
    <dsp:sp modelId="{7B0194EA-BA4E-431D-A0DB-F1C6EEC46680}">
      <dsp:nvSpPr>
        <dsp:cNvPr id="0" name=""/>
        <dsp:cNvSpPr/>
      </dsp:nvSpPr>
      <dsp:spPr>
        <a:xfrm>
          <a:off x="1091824" y="3456241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19168"/>
              <a:satOff val="-1278"/>
              <a:lumOff val="-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091824" y="3456241"/>
        <a:ext cx="951924" cy="182542"/>
      </dsp:txXfrm>
    </dsp:sp>
    <dsp:sp modelId="{7F7DCCA6-1193-4378-A922-36DC7647C113}">
      <dsp:nvSpPr>
        <dsp:cNvPr id="0" name=""/>
        <dsp:cNvSpPr/>
      </dsp:nvSpPr>
      <dsp:spPr>
        <a:xfrm>
          <a:off x="239524" y="3894343"/>
          <a:ext cx="2339217" cy="547627"/>
        </a:xfrm>
        <a:prstGeom prst="rect">
          <a:avLst/>
        </a:prstGeom>
        <a:solidFill>
          <a:schemeClr val="accent5">
            <a:hueOff val="-1378752"/>
            <a:satOff val="-1918"/>
            <a:lumOff val="-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Sent path to Server Side CATIA</a:t>
          </a:r>
        </a:p>
      </dsp:txBody>
      <dsp:txXfrm>
        <a:off x="239524" y="3894343"/>
        <a:ext cx="2339217" cy="547627"/>
      </dsp:txXfrm>
    </dsp:sp>
    <dsp:sp modelId="{19434791-E586-4B33-9E0D-DBCCD84CA862}">
      <dsp:nvSpPr>
        <dsp:cNvPr id="0" name=""/>
        <dsp:cNvSpPr/>
      </dsp:nvSpPr>
      <dsp:spPr>
        <a:xfrm>
          <a:off x="1091824" y="4320275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78752"/>
              <a:satOff val="-1918"/>
              <a:lumOff val="-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091824" y="4320275"/>
        <a:ext cx="951924" cy="182542"/>
      </dsp:txXfrm>
    </dsp:sp>
    <dsp:sp modelId="{6C0EA440-527F-4A66-BF9C-9607ED66271E}">
      <dsp:nvSpPr>
        <dsp:cNvPr id="0" name=""/>
        <dsp:cNvSpPr/>
      </dsp:nvSpPr>
      <dsp:spPr>
        <a:xfrm>
          <a:off x="615333" y="4758377"/>
          <a:ext cx="1587598" cy="547627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Open in server</a:t>
          </a:r>
          <a:endParaRPr lang="en-US" sz="1600" kern="1200" dirty="0"/>
        </a:p>
      </dsp:txBody>
      <dsp:txXfrm>
        <a:off x="615333" y="4758377"/>
        <a:ext cx="1587598" cy="547627"/>
      </dsp:txXfrm>
    </dsp:sp>
    <dsp:sp modelId="{B6A4D5A2-1C93-42DC-87B0-615820EA062B}">
      <dsp:nvSpPr>
        <dsp:cNvPr id="0" name=""/>
        <dsp:cNvSpPr/>
      </dsp:nvSpPr>
      <dsp:spPr>
        <a:xfrm>
          <a:off x="1091824" y="5184309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091824" y="5184309"/>
        <a:ext cx="951924" cy="182542"/>
      </dsp:txXfrm>
    </dsp:sp>
    <dsp:sp modelId="{7BD6C1E8-D7B3-48AD-B701-A5EF6B42ECB0}">
      <dsp:nvSpPr>
        <dsp:cNvPr id="0" name=""/>
        <dsp:cNvSpPr/>
      </dsp:nvSpPr>
      <dsp:spPr>
        <a:xfrm>
          <a:off x="615333" y="5622411"/>
          <a:ext cx="1587598" cy="547627"/>
        </a:xfrm>
        <a:prstGeom prst="rect">
          <a:avLst/>
        </a:prstGeom>
        <a:solidFill>
          <a:schemeClr val="accent5">
            <a:hueOff val="-2297920"/>
            <a:satOff val="-3196"/>
            <a:lumOff val="-12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Save as CATIA in server</a:t>
          </a:r>
        </a:p>
      </dsp:txBody>
      <dsp:txXfrm>
        <a:off x="615333" y="5622411"/>
        <a:ext cx="1587598" cy="547627"/>
      </dsp:txXfrm>
    </dsp:sp>
    <dsp:sp modelId="{1B8F7B57-DA6D-4CC9-8891-8E8E34218009}">
      <dsp:nvSpPr>
        <dsp:cNvPr id="0" name=""/>
        <dsp:cNvSpPr/>
      </dsp:nvSpPr>
      <dsp:spPr>
        <a:xfrm>
          <a:off x="1091824" y="6048343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97920"/>
              <a:satOff val="-3196"/>
              <a:lumOff val="-1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091824" y="6048343"/>
        <a:ext cx="951924" cy="182542"/>
      </dsp:txXfrm>
    </dsp:sp>
    <dsp:sp modelId="{E48A62AD-56BD-4989-B526-E8F179072F8E}">
      <dsp:nvSpPr>
        <dsp:cNvPr id="0" name=""/>
        <dsp:cNvSpPr/>
      </dsp:nvSpPr>
      <dsp:spPr>
        <a:xfrm>
          <a:off x="528607" y="6486444"/>
          <a:ext cx="1761049" cy="547627"/>
        </a:xfrm>
        <a:prstGeom prst="rect">
          <a:avLst/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back the path to client</a:t>
          </a:r>
          <a:endParaRPr lang="en-US" sz="1600" kern="1200" dirty="0"/>
        </a:p>
      </dsp:txBody>
      <dsp:txXfrm>
        <a:off x="528607" y="6486444"/>
        <a:ext cx="1761049" cy="547627"/>
      </dsp:txXfrm>
    </dsp:sp>
    <dsp:sp modelId="{96E336BC-0D90-4311-A1E6-6E099F9F49EE}">
      <dsp:nvSpPr>
        <dsp:cNvPr id="0" name=""/>
        <dsp:cNvSpPr/>
      </dsp:nvSpPr>
      <dsp:spPr>
        <a:xfrm>
          <a:off x="1091824" y="6912377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57504"/>
              <a:satOff val="-3835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091824" y="6912377"/>
        <a:ext cx="951924" cy="182542"/>
      </dsp:txXfrm>
    </dsp:sp>
    <dsp:sp modelId="{86002F0B-438B-4316-B1AF-66D630AC8F68}">
      <dsp:nvSpPr>
        <dsp:cNvPr id="0" name=""/>
        <dsp:cNvSpPr/>
      </dsp:nvSpPr>
      <dsp:spPr>
        <a:xfrm>
          <a:off x="427428" y="7350478"/>
          <a:ext cx="1963407" cy="547627"/>
        </a:xfrm>
        <a:prstGeom prst="rect">
          <a:avLst/>
        </a:prstGeom>
        <a:solidFill>
          <a:schemeClr val="accent5">
            <a:hueOff val="-3217088"/>
            <a:satOff val="-4475"/>
            <a:lumOff val="-17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Insert to Product</a:t>
          </a:r>
          <a:endParaRPr lang="en-US" sz="1600" kern="1200" dirty="0"/>
        </a:p>
      </dsp:txBody>
      <dsp:txXfrm>
        <a:off x="427428" y="7350478"/>
        <a:ext cx="1963407" cy="547627"/>
      </dsp:txXfrm>
    </dsp:sp>
    <dsp:sp modelId="{6D81ADE4-63AD-416E-9FF5-63EC2E421BA4}">
      <dsp:nvSpPr>
        <dsp:cNvPr id="0" name=""/>
        <dsp:cNvSpPr/>
      </dsp:nvSpPr>
      <dsp:spPr>
        <a:xfrm>
          <a:off x="1091824" y="7776410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217088"/>
              <a:satOff val="-4475"/>
              <a:lumOff val="-1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091824" y="7776410"/>
        <a:ext cx="951924" cy="182542"/>
      </dsp:txXfrm>
    </dsp:sp>
    <dsp:sp modelId="{50FCB975-2730-47E5-9464-943CED72FB7C}">
      <dsp:nvSpPr>
        <dsp:cNvPr id="0" name=""/>
        <dsp:cNvSpPr/>
      </dsp:nvSpPr>
      <dsp:spPr>
        <a:xfrm>
          <a:off x="3379996" y="1145013"/>
          <a:ext cx="1057693" cy="547627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Open</a:t>
          </a:r>
          <a:endParaRPr lang="en-US" sz="1600" kern="1200" dirty="0"/>
        </a:p>
      </dsp:txBody>
      <dsp:txXfrm>
        <a:off x="3379996" y="1145013"/>
        <a:ext cx="1057693" cy="547627"/>
      </dsp:txXfrm>
    </dsp:sp>
    <dsp:sp modelId="{5E71D05F-D502-46BA-9E54-210CB61D829E}">
      <dsp:nvSpPr>
        <dsp:cNvPr id="0" name=""/>
        <dsp:cNvSpPr/>
      </dsp:nvSpPr>
      <dsp:spPr>
        <a:xfrm>
          <a:off x="3591535" y="1570945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1535" y="1570945"/>
        <a:ext cx="951924" cy="182542"/>
      </dsp:txXfrm>
    </dsp:sp>
    <dsp:sp modelId="{69521531-0608-4A1B-B559-7C4CC9B064BA}">
      <dsp:nvSpPr>
        <dsp:cNvPr id="0" name=""/>
        <dsp:cNvSpPr/>
      </dsp:nvSpPr>
      <dsp:spPr>
        <a:xfrm>
          <a:off x="3007751" y="2009047"/>
          <a:ext cx="1907952" cy="547627"/>
        </a:xfrm>
        <a:prstGeom prst="rect">
          <a:avLst/>
        </a:prstGeom>
        <a:solidFill>
          <a:schemeClr val="accent5">
            <a:hueOff val="-4136256"/>
            <a:satOff val="-5753"/>
            <a:lumOff val="-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a folder to copy</a:t>
          </a:r>
          <a:endParaRPr lang="en-US" sz="1600" kern="1200" dirty="0"/>
        </a:p>
      </dsp:txBody>
      <dsp:txXfrm>
        <a:off x="3007751" y="2009047"/>
        <a:ext cx="1907952" cy="547627"/>
      </dsp:txXfrm>
    </dsp:sp>
    <dsp:sp modelId="{54E0BB13-25CC-4FFE-88C7-8B6941D53631}">
      <dsp:nvSpPr>
        <dsp:cNvPr id="0" name=""/>
        <dsp:cNvSpPr/>
      </dsp:nvSpPr>
      <dsp:spPr>
        <a:xfrm>
          <a:off x="3644419" y="2434979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136256"/>
              <a:satOff val="-5753"/>
              <a:lumOff val="-2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644419" y="2434979"/>
        <a:ext cx="951924" cy="182542"/>
      </dsp:txXfrm>
    </dsp:sp>
    <dsp:sp modelId="{332734CD-EBCA-40EA-B9C0-892867C4603E}">
      <dsp:nvSpPr>
        <dsp:cNvPr id="0" name=""/>
        <dsp:cNvSpPr/>
      </dsp:nvSpPr>
      <dsp:spPr>
        <a:xfrm>
          <a:off x="2997026" y="2873081"/>
          <a:ext cx="1929402" cy="547627"/>
        </a:xfrm>
        <a:prstGeom prst="rect">
          <a:avLst/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Copy To server</a:t>
          </a:r>
          <a:endParaRPr lang="en-US" sz="1600" kern="1200" dirty="0"/>
        </a:p>
      </dsp:txBody>
      <dsp:txXfrm>
        <a:off x="2997026" y="2873081"/>
        <a:ext cx="1929402" cy="547627"/>
      </dsp:txXfrm>
    </dsp:sp>
    <dsp:sp modelId="{E5D61E2E-956C-434D-BD98-C52168A140A3}">
      <dsp:nvSpPr>
        <dsp:cNvPr id="0" name=""/>
        <dsp:cNvSpPr/>
      </dsp:nvSpPr>
      <dsp:spPr>
        <a:xfrm>
          <a:off x="3644419" y="3299013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95840"/>
              <a:satOff val="-6392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644419" y="3299013"/>
        <a:ext cx="951924" cy="182542"/>
      </dsp:txXfrm>
    </dsp:sp>
    <dsp:sp modelId="{6F920001-5D11-4033-B87C-4EF7740D62BE}">
      <dsp:nvSpPr>
        <dsp:cNvPr id="0" name=""/>
        <dsp:cNvSpPr/>
      </dsp:nvSpPr>
      <dsp:spPr>
        <a:xfrm>
          <a:off x="3134405" y="3737114"/>
          <a:ext cx="1654645" cy="547627"/>
        </a:xfrm>
        <a:prstGeom prst="rect">
          <a:avLst/>
        </a:prstGeom>
        <a:solidFill>
          <a:schemeClr val="accent5">
            <a:hueOff val="-5055424"/>
            <a:satOff val="-7032"/>
            <a:lumOff val="-26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Sent path to Server Side CATIA</a:t>
          </a:r>
        </a:p>
      </dsp:txBody>
      <dsp:txXfrm>
        <a:off x="3134405" y="3737114"/>
        <a:ext cx="1654645" cy="547627"/>
      </dsp:txXfrm>
    </dsp:sp>
    <dsp:sp modelId="{B27FCF8C-8186-4CE4-8D0B-A79190961075}">
      <dsp:nvSpPr>
        <dsp:cNvPr id="0" name=""/>
        <dsp:cNvSpPr/>
      </dsp:nvSpPr>
      <dsp:spPr>
        <a:xfrm>
          <a:off x="3644419" y="4163047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55424"/>
              <a:satOff val="-7032"/>
              <a:lumOff val="-26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644419" y="4163047"/>
        <a:ext cx="951924" cy="182542"/>
      </dsp:txXfrm>
    </dsp:sp>
    <dsp:sp modelId="{73CE6AD8-F3D7-4F3A-BC5B-9F0F383C44A8}">
      <dsp:nvSpPr>
        <dsp:cNvPr id="0" name=""/>
        <dsp:cNvSpPr/>
      </dsp:nvSpPr>
      <dsp:spPr>
        <a:xfrm>
          <a:off x="3119951" y="4601148"/>
          <a:ext cx="1683552" cy="547627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Open in server</a:t>
          </a:r>
          <a:endParaRPr lang="en-US" sz="1600" kern="1200" dirty="0"/>
        </a:p>
      </dsp:txBody>
      <dsp:txXfrm>
        <a:off x="3119951" y="4601148"/>
        <a:ext cx="1683552" cy="547627"/>
      </dsp:txXfrm>
    </dsp:sp>
    <dsp:sp modelId="{B9D7D087-7E2E-4A5F-92FA-AD5A308C9001}">
      <dsp:nvSpPr>
        <dsp:cNvPr id="0" name=""/>
        <dsp:cNvSpPr/>
      </dsp:nvSpPr>
      <dsp:spPr>
        <a:xfrm>
          <a:off x="3644419" y="5027080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644419" y="5027080"/>
        <a:ext cx="951924" cy="182542"/>
      </dsp:txXfrm>
    </dsp:sp>
    <dsp:sp modelId="{8F360290-D0F4-4F08-AF2B-C0B00AD52511}">
      <dsp:nvSpPr>
        <dsp:cNvPr id="0" name=""/>
        <dsp:cNvSpPr/>
      </dsp:nvSpPr>
      <dsp:spPr>
        <a:xfrm>
          <a:off x="2917593" y="5465182"/>
          <a:ext cx="2088268" cy="547627"/>
        </a:xfrm>
        <a:prstGeom prst="rect">
          <a:avLst/>
        </a:prstGeom>
        <a:solidFill>
          <a:schemeClr val="accent5">
            <a:hueOff val="-5974592"/>
            <a:satOff val="-8310"/>
            <a:lumOff val="-31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Save as CATIA in server</a:t>
          </a:r>
        </a:p>
      </dsp:txBody>
      <dsp:txXfrm>
        <a:off x="2917593" y="5465182"/>
        <a:ext cx="2088268" cy="547627"/>
      </dsp:txXfrm>
    </dsp:sp>
    <dsp:sp modelId="{5D7E3D49-62C6-4079-A0DB-FA462E2ECFAF}">
      <dsp:nvSpPr>
        <dsp:cNvPr id="0" name=""/>
        <dsp:cNvSpPr/>
      </dsp:nvSpPr>
      <dsp:spPr>
        <a:xfrm>
          <a:off x="3644419" y="5891114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974592"/>
              <a:satOff val="-8310"/>
              <a:lumOff val="-3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644419" y="5891114"/>
        <a:ext cx="951924" cy="182542"/>
      </dsp:txXfrm>
    </dsp:sp>
    <dsp:sp modelId="{92805847-4B38-4387-A55A-61362F0BBEB8}">
      <dsp:nvSpPr>
        <dsp:cNvPr id="0" name=""/>
        <dsp:cNvSpPr/>
      </dsp:nvSpPr>
      <dsp:spPr>
        <a:xfrm>
          <a:off x="3076586" y="6329216"/>
          <a:ext cx="1770283" cy="547627"/>
        </a:xfrm>
        <a:prstGeom prst="rect">
          <a:avLst/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back the path to client</a:t>
          </a:r>
          <a:endParaRPr lang="en-US" sz="1600" kern="1200" dirty="0"/>
        </a:p>
      </dsp:txBody>
      <dsp:txXfrm>
        <a:off x="3076586" y="6329216"/>
        <a:ext cx="1770283" cy="547627"/>
      </dsp:txXfrm>
    </dsp:sp>
    <dsp:sp modelId="{C0E31BE6-A783-4389-91B5-CB3A9A778826}">
      <dsp:nvSpPr>
        <dsp:cNvPr id="0" name=""/>
        <dsp:cNvSpPr/>
      </dsp:nvSpPr>
      <dsp:spPr>
        <a:xfrm>
          <a:off x="3644419" y="6755148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434176"/>
              <a:satOff val="-8949"/>
              <a:lumOff val="-3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644419" y="6755148"/>
        <a:ext cx="951924" cy="182542"/>
      </dsp:txXfrm>
    </dsp:sp>
    <dsp:sp modelId="{46CEC3E3-1B07-427B-8482-FB7AF7A086E0}">
      <dsp:nvSpPr>
        <dsp:cNvPr id="0" name=""/>
        <dsp:cNvSpPr/>
      </dsp:nvSpPr>
      <dsp:spPr>
        <a:xfrm>
          <a:off x="5171263" y="1145013"/>
          <a:ext cx="1057693" cy="547627"/>
        </a:xfrm>
        <a:prstGeom prst="rect">
          <a:avLst/>
        </a:prstGeom>
        <a:solidFill>
          <a:schemeClr val="accent5">
            <a:hueOff val="-6893760"/>
            <a:satOff val="-9589"/>
            <a:lumOff val="-36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Save As </a:t>
          </a:r>
          <a:r>
            <a:rPr lang="en-US" sz="1600" kern="1200" dirty="0" err="1" smtClean="0"/>
            <a:t>stp</a:t>
          </a:r>
          <a:endParaRPr lang="en-US" sz="1600" kern="1200" dirty="0"/>
        </a:p>
      </dsp:txBody>
      <dsp:txXfrm>
        <a:off x="5171263" y="1145013"/>
        <a:ext cx="1057693" cy="547627"/>
      </dsp:txXfrm>
    </dsp:sp>
    <dsp:sp modelId="{1AD86DC1-EAAD-482D-B8DE-93A4A9A8BE39}">
      <dsp:nvSpPr>
        <dsp:cNvPr id="0" name=""/>
        <dsp:cNvSpPr/>
      </dsp:nvSpPr>
      <dsp:spPr>
        <a:xfrm>
          <a:off x="5382802" y="1570945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893760"/>
              <a:satOff val="-9589"/>
              <a:lumOff val="-3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82802" y="1570945"/>
        <a:ext cx="951924" cy="182542"/>
      </dsp:txXfrm>
    </dsp:sp>
    <dsp:sp modelId="{F6E6BDBF-1208-4666-9268-CFBB80EF9953}">
      <dsp:nvSpPr>
        <dsp:cNvPr id="0" name=""/>
        <dsp:cNvSpPr/>
      </dsp:nvSpPr>
      <dsp:spPr>
        <a:xfrm>
          <a:off x="5171263" y="2009047"/>
          <a:ext cx="1057693" cy="5476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72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171263" y="2009047"/>
        <a:ext cx="1057693" cy="547627"/>
      </dsp:txXfrm>
    </dsp:sp>
    <dsp:sp modelId="{53E618DA-68B6-4C18-87C7-0CBE163EDE94}">
      <dsp:nvSpPr>
        <dsp:cNvPr id="0" name=""/>
        <dsp:cNvSpPr/>
      </dsp:nvSpPr>
      <dsp:spPr>
        <a:xfrm>
          <a:off x="5382802" y="2434979"/>
          <a:ext cx="951924" cy="18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82802" y="2434979"/>
        <a:ext cx="951924" cy="182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85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0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2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3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3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97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7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6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5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0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2BC8-C67E-4E75-93AB-3C8E7200715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B6B3-53E4-4C90-99C0-F53ABAE3D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10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6891614"/>
              </p:ext>
            </p:extLst>
          </p:nvPr>
        </p:nvGraphicFramePr>
        <p:xfrm>
          <a:off x="1429719" y="1074548"/>
          <a:ext cx="6400800" cy="823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8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65</Words>
  <Application>Microsoft Office PowerPoint</Application>
  <PresentationFormat>A3 Paper (297x420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 Babu</dc:creator>
  <cp:lastModifiedBy>Maneesh Babu</cp:lastModifiedBy>
  <cp:revision>5</cp:revision>
  <dcterms:created xsi:type="dcterms:W3CDTF">2025-02-27T04:55:52Z</dcterms:created>
  <dcterms:modified xsi:type="dcterms:W3CDTF">2025-02-28T05:26:33Z</dcterms:modified>
</cp:coreProperties>
</file>