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54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İkizkenar Üçgen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27 Veri Yer Tutucusu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501C5C4-3F3B-4569-841E-36450B1F3FA3}" type="datetimeFigureOut">
              <a:rPr lang="en-US" smtClean="0"/>
              <a:t>6/17/2023</a:t>
            </a:fld>
            <a:endParaRPr lang="en-GB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28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F35B87CF-E7EB-4179-9199-3DA5679BAE2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1C5C4-3F3B-4569-841E-36450B1F3FA3}" type="datetimeFigureOut">
              <a:rPr lang="en-US" smtClean="0"/>
              <a:t>6/17/2023</a:t>
            </a:fld>
            <a:endParaRPr lang="en-GB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87CF-E7EB-4179-9199-3DA5679BAE2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1C5C4-3F3B-4569-841E-36450B1F3FA3}" type="datetimeFigureOut">
              <a:rPr lang="en-US" smtClean="0"/>
              <a:t>6/17/2023</a:t>
            </a:fld>
            <a:endParaRPr lang="en-GB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87CF-E7EB-4179-9199-3DA5679BAE2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501C5C4-3F3B-4569-841E-36450B1F3FA3}" type="datetimeFigureOut">
              <a:rPr lang="en-US" smtClean="0"/>
              <a:t>6/17/2023</a:t>
            </a:fld>
            <a:endParaRPr lang="en-GB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87CF-E7EB-4179-9199-3DA5679BAE2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Dik Üçgen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İkizkenar Üçgen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501C5C4-3F3B-4569-841E-36450B1F3FA3}" type="datetimeFigureOut">
              <a:rPr lang="en-US" smtClean="0"/>
              <a:t>6/17/2023</a:t>
            </a:fld>
            <a:endParaRPr lang="en-GB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F35B87CF-E7EB-4179-9199-3DA5679BAE2D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10 Düz Bağlayıcı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Düz Bağlayıcı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501C5C4-3F3B-4569-841E-36450B1F3FA3}" type="datetimeFigureOut">
              <a:rPr lang="en-US" smtClean="0"/>
              <a:t>6/17/2023</a:t>
            </a:fld>
            <a:endParaRPr lang="en-GB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35B87CF-E7EB-4179-9199-3DA5679BAE2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501C5C4-3F3B-4569-841E-36450B1F3FA3}" type="datetimeFigureOut">
              <a:rPr lang="en-US" smtClean="0"/>
              <a:t>6/17/2023</a:t>
            </a:fld>
            <a:endParaRPr lang="en-GB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F35B87CF-E7EB-4179-9199-3DA5679BAE2D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1C5C4-3F3B-4569-841E-36450B1F3FA3}" type="datetimeFigureOut">
              <a:rPr lang="en-US" smtClean="0"/>
              <a:t>6/17/2023</a:t>
            </a:fld>
            <a:endParaRPr lang="en-GB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87CF-E7EB-4179-9199-3DA5679BAE2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501C5C4-3F3B-4569-841E-36450B1F3FA3}" type="datetimeFigureOut">
              <a:rPr lang="en-US" smtClean="0"/>
              <a:t>6/17/2023</a:t>
            </a:fld>
            <a:endParaRPr lang="en-GB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35B87CF-E7EB-4179-9199-3DA5679BAE2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501C5C4-3F3B-4569-841E-36450B1F3FA3}" type="datetimeFigureOut">
              <a:rPr lang="en-US" smtClean="0"/>
              <a:t>6/17/2023</a:t>
            </a:fld>
            <a:endParaRPr lang="en-GB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F35B87CF-E7EB-4179-9199-3DA5679BAE2D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501C5C4-3F3B-4569-841E-36450B1F3FA3}" type="datetimeFigureOut">
              <a:rPr lang="en-US" smtClean="0"/>
              <a:t>6/17/2023</a:t>
            </a:fld>
            <a:endParaRPr lang="en-GB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F35B87CF-E7EB-4179-9199-3DA5679BAE2D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Dik Üçgen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7 Düz Bağlayıcı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Düz Bağlayıcı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21 Başlık Yer Tutucusu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501C5C4-3F3B-4569-841E-36450B1F3FA3}" type="datetimeFigureOut">
              <a:rPr lang="en-US" smtClean="0"/>
              <a:t>6/17/2023</a:t>
            </a:fld>
            <a:endParaRPr lang="en-GB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35B87CF-E7EB-4179-9199-3DA5679BAE2D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smtClean="0"/>
              <a:t>RANDEVU SİSTEMİ</a:t>
            </a:r>
            <a:endParaRPr lang="en-GB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smtClean="0"/>
              <a:t>LOGİN SONRASI ÖĞRENCİ SAYFASI -MOBİL UYUMLU (RESPONSİVE)-</a:t>
            </a:r>
          </a:p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57232"/>
            <a:ext cx="9516473" cy="3975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714356"/>
            <a:ext cx="9118693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0042"/>
            <a:ext cx="9201060" cy="4017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57232"/>
            <a:ext cx="9144000" cy="437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71546"/>
            <a:ext cx="9090562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28736"/>
            <a:ext cx="9030913" cy="3265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14356"/>
            <a:ext cx="9143999" cy="3261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nlı">
  <a:themeElements>
    <a:clrScheme name="Canlı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Canlı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Canlı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11</TotalTime>
  <Words>12</Words>
  <Application>Microsoft Office PowerPoint</Application>
  <PresentationFormat>Ekran Gösterisi (4:3)</PresentationFormat>
  <Paragraphs>2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9" baseType="lpstr">
      <vt:lpstr>Canlı</vt:lpstr>
      <vt:lpstr>RANDEVU SİSTEMİ</vt:lpstr>
      <vt:lpstr>Slayt 2</vt:lpstr>
      <vt:lpstr>Slayt 3</vt:lpstr>
      <vt:lpstr>Slayt 4</vt:lpstr>
      <vt:lpstr>Slayt 5</vt:lpstr>
      <vt:lpstr>Slayt 6</vt:lpstr>
      <vt:lpstr>Slayt 7</vt:lpstr>
      <vt:lpstr>Slayt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RANDEVU SİSTEMİ</dc:title>
  <dc:creator>Lenovo</dc:creator>
  <cp:lastModifiedBy>Lenovo</cp:lastModifiedBy>
  <cp:revision>2</cp:revision>
  <dcterms:created xsi:type="dcterms:W3CDTF">2023-06-17T08:59:25Z</dcterms:created>
  <dcterms:modified xsi:type="dcterms:W3CDTF">2023-06-17T09:10:55Z</dcterms:modified>
</cp:coreProperties>
</file>