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90" d="100"/>
          <a:sy n="90" d="100"/>
        </p:scale>
        <p:origin x="-140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Схема взаимодействия приложений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загрузки </a:t>
            </a:r>
            <a:r>
              <a:rPr lang="en-US" dirty="0" smtClean="0"/>
              <a:t>excel </a:t>
            </a:r>
            <a:r>
              <a:rPr lang="ru-RU" dirty="0" smtClean="0"/>
              <a:t>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2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04664"/>
            <a:ext cx="7992888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483768" y="548680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loader</a:t>
            </a:r>
            <a:r>
              <a:rPr lang="ru-RU" sz="2400" b="1" dirty="0" smtClean="0"/>
              <a:t> </a:t>
            </a:r>
            <a:r>
              <a:rPr lang="ru-RU" sz="2400" dirty="0" smtClean="0"/>
              <a:t>прописать в </a:t>
            </a:r>
            <a:r>
              <a:rPr lang="en-US" dirty="0" smtClean="0"/>
              <a:t>INSTALLED_APPS</a:t>
            </a:r>
            <a:endParaRPr lang="en-US" dirty="0"/>
          </a:p>
          <a:p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1196752"/>
            <a:ext cx="29523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 </a:t>
            </a:r>
            <a:r>
              <a:rPr lang="ru-RU" dirty="0" smtClean="0"/>
              <a:t>обрабатывает </a:t>
            </a:r>
            <a:r>
              <a:rPr lang="en-US" dirty="0" smtClean="0"/>
              <a:t>POST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18960" y="2276872"/>
            <a:ext cx="2948984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models </a:t>
            </a:r>
            <a:r>
              <a:rPr lang="ru-RU" dirty="0" smtClean="0"/>
              <a:t>содержит модель</a:t>
            </a:r>
            <a:r>
              <a:rPr lang="en-US" dirty="0" smtClean="0"/>
              <a:t>, </a:t>
            </a:r>
            <a:r>
              <a:rPr lang="ru-RU" dirty="0" smtClean="0"/>
              <a:t>которая управляет загрузками, зарегистрирована в </a:t>
            </a:r>
            <a:r>
              <a:rPr lang="en-US" dirty="0" smtClean="0"/>
              <a:t>admin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3645024"/>
            <a:ext cx="2952328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asks</a:t>
            </a:r>
            <a:r>
              <a:rPr lang="ru-RU" dirty="0" smtClean="0"/>
              <a:t> содержит задачу, обрабатывающую загруже</a:t>
            </a:r>
            <a:r>
              <a:rPr lang="ru-RU" dirty="0"/>
              <a:t>н</a:t>
            </a:r>
            <a:r>
              <a:rPr lang="ru-RU" dirty="0" smtClean="0"/>
              <a:t>ные файлы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60709" y="1196752"/>
            <a:ext cx="29523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 </a:t>
            </a:r>
            <a:r>
              <a:rPr lang="ru-RU" dirty="0" smtClean="0"/>
              <a:t>содержит форму для загрузки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709" y="2276872"/>
            <a:ext cx="2952328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</a:t>
            </a:r>
            <a:r>
              <a:rPr lang="ru-RU" dirty="0" smtClean="0"/>
              <a:t>ставит задачу в </a:t>
            </a:r>
            <a:r>
              <a:rPr lang="en-US" dirty="0" smtClean="0"/>
              <a:t>celery (</a:t>
            </a:r>
            <a:r>
              <a:rPr lang="ru-RU" dirty="0" smtClean="0"/>
              <a:t>в идеале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76463" y="3284984"/>
            <a:ext cx="2952328" cy="16870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save_to_db_class</a:t>
            </a:r>
            <a:endParaRPr lang="en-US" dirty="0"/>
          </a:p>
          <a:p>
            <a:pPr algn="ctr"/>
            <a:r>
              <a:rPr lang="ru-RU" dirty="0" smtClean="0"/>
              <a:t>Хранит класс, который выполняет всю работу от чтения файла до его загрузки в </a:t>
            </a:r>
            <a:r>
              <a:rPr lang="ru-RU" dirty="0" err="1" smtClean="0"/>
              <a:t>бд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118960" y="4941168"/>
            <a:ext cx="2952328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include_upload_form</a:t>
            </a:r>
            <a:r>
              <a:rPr lang="ru-RU" dirty="0" smtClean="0"/>
              <a:t> </a:t>
            </a:r>
            <a:r>
              <a:rPr lang="ru-RU" dirty="0" err="1" smtClean="0"/>
              <a:t>отрисовывающий</a:t>
            </a:r>
            <a:r>
              <a:rPr lang="ru-RU" dirty="0" smtClean="0"/>
              <a:t> форму загрузки </a:t>
            </a:r>
            <a:r>
              <a:rPr lang="en-US" dirty="0" smtClean="0"/>
              <a:t>html 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 rot="1998668">
            <a:off x="4090520" y="2082063"/>
            <a:ext cx="57606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8293260">
            <a:off x="4198690" y="3223979"/>
            <a:ext cx="57606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верх 15"/>
          <p:cNvSpPr/>
          <p:nvPr/>
        </p:nvSpPr>
        <p:spPr>
          <a:xfrm>
            <a:off x="2483768" y="1938668"/>
            <a:ext cx="108012" cy="233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лево 17"/>
          <p:cNvSpPr/>
          <p:nvPr/>
        </p:nvSpPr>
        <p:spPr>
          <a:xfrm>
            <a:off x="4211960" y="1484784"/>
            <a:ext cx="45478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лево 18"/>
          <p:cNvSpPr/>
          <p:nvPr/>
        </p:nvSpPr>
        <p:spPr>
          <a:xfrm>
            <a:off x="4195343" y="3984509"/>
            <a:ext cx="520673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гнутая влево стрелка 19"/>
          <p:cNvSpPr/>
          <p:nvPr/>
        </p:nvSpPr>
        <p:spPr>
          <a:xfrm>
            <a:off x="611560" y="1628800"/>
            <a:ext cx="432048" cy="3600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844685" y="5228523"/>
            <a:ext cx="2952328" cy="5767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loader</a:t>
            </a:r>
            <a:r>
              <a:rPr lang="ru-RU" sz="1600" dirty="0" smtClean="0"/>
              <a:t> не имеет своего</a:t>
            </a:r>
            <a:r>
              <a:rPr lang="en-US" sz="1600" dirty="0" smtClean="0"/>
              <a:t> </a:t>
            </a:r>
            <a:r>
              <a:rPr lang="en-US" sz="1600" dirty="0" err="1" smtClean="0"/>
              <a:t>url</a:t>
            </a:r>
            <a:r>
              <a:rPr lang="en-US" sz="1600" dirty="0" smtClean="0"/>
              <a:t> </a:t>
            </a:r>
            <a:r>
              <a:rPr lang="ru-RU" sz="1600" dirty="0" smtClean="0"/>
              <a:t>адреса </a:t>
            </a:r>
            <a:endParaRPr lang="ru-RU" sz="16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4088411" y="1916832"/>
            <a:ext cx="772299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9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App </a:t>
            </a:r>
            <a:r>
              <a:rPr lang="ru-RU" sz="2000" dirty="0" smtClean="0"/>
              <a:t>загружающее файл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616624"/>
          </a:xfrm>
        </p:spPr>
        <p:txBody>
          <a:bodyPr>
            <a:noAutofit/>
          </a:bodyPr>
          <a:lstStyle/>
          <a:p>
            <a:r>
              <a:rPr lang="ru-RU" sz="1500" dirty="0" smtClean="0"/>
              <a:t>Необходимо иметь модель, с соответствующими полями. Не забыть указать связи, внешние ключи и прочее. Это очевидное напоминание</a:t>
            </a:r>
            <a:r>
              <a:rPr lang="ru-RU" sz="1500" dirty="0" smtClean="0"/>
              <a:t>.</a:t>
            </a:r>
          </a:p>
          <a:p>
            <a:pPr marL="0" indent="0">
              <a:buNone/>
            </a:pPr>
            <a:endParaRPr lang="ru-RU" sz="1500" dirty="0" smtClean="0"/>
          </a:p>
          <a:p>
            <a:r>
              <a:rPr lang="ru-RU" sz="1500" dirty="0" smtClean="0"/>
              <a:t>Создать </a:t>
            </a:r>
            <a:r>
              <a:rPr lang="en-US" sz="1500" dirty="0" err="1" smtClean="0"/>
              <a:t>url</a:t>
            </a:r>
            <a:r>
              <a:rPr lang="en-US" sz="1500" dirty="0" smtClean="0"/>
              <a:t> </a:t>
            </a:r>
            <a:r>
              <a:rPr lang="ru-RU" sz="1500" dirty="0" smtClean="0"/>
              <a:t>адрес для страницы, на которой будет загрузка в</a:t>
            </a:r>
            <a:r>
              <a:rPr lang="en-US" sz="1500" dirty="0" smtClean="0"/>
              <a:t> </a:t>
            </a:r>
            <a:r>
              <a:rPr lang="en-US" sz="1500" dirty="0" err="1" smtClean="0"/>
              <a:t>urls</a:t>
            </a:r>
            <a:r>
              <a:rPr lang="ru-RU" sz="1500" dirty="0" smtClean="0"/>
              <a:t>. Тоже самое</a:t>
            </a:r>
            <a:r>
              <a:rPr lang="ru-RU" sz="1500" dirty="0" smtClean="0"/>
              <a:t>.</a:t>
            </a:r>
          </a:p>
          <a:p>
            <a:pPr marL="0" indent="0">
              <a:buNone/>
            </a:pPr>
            <a:endParaRPr lang="ru-RU" sz="1500" dirty="0" smtClean="0"/>
          </a:p>
          <a:p>
            <a:r>
              <a:rPr lang="ru-RU" sz="1500" dirty="0" smtClean="0"/>
              <a:t>Создать страницу, на которой будет загрузка, вставить в неё </a:t>
            </a:r>
            <a:r>
              <a:rPr lang="en-US" sz="1500" dirty="0" smtClean="0"/>
              <a:t>{% </a:t>
            </a:r>
            <a:r>
              <a:rPr lang="en-US" sz="1500" dirty="0"/>
              <a:t>include 'loader/includes/include_upload_form.html' </a:t>
            </a:r>
            <a:r>
              <a:rPr lang="en-US" sz="1500" dirty="0" smtClean="0"/>
              <a:t>%}</a:t>
            </a:r>
            <a:r>
              <a:rPr lang="ru-RU" sz="1500" dirty="0" smtClean="0"/>
              <a:t> </a:t>
            </a:r>
            <a:r>
              <a:rPr lang="ru-RU" sz="1500" dirty="0" smtClean="0"/>
              <a:t>, или создать </a:t>
            </a:r>
            <a:r>
              <a:rPr lang="ru-RU" sz="1500" dirty="0" err="1" smtClean="0"/>
              <a:t>кастомную</a:t>
            </a:r>
            <a:r>
              <a:rPr lang="ru-RU" sz="1500" dirty="0" smtClean="0"/>
              <a:t> форму.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ru-RU" sz="1500" dirty="0" smtClean="0"/>
              <a:t>Создать </a:t>
            </a:r>
            <a:r>
              <a:rPr lang="ru-RU" sz="1500" dirty="0" err="1" smtClean="0"/>
              <a:t>валидатор</a:t>
            </a:r>
            <a:r>
              <a:rPr lang="ru-RU" sz="1500" dirty="0" smtClean="0"/>
              <a:t> с помощью </a:t>
            </a:r>
            <a:r>
              <a:rPr lang="en-US" sz="1500" dirty="0" err="1" smtClean="0"/>
              <a:t>pydantic</a:t>
            </a:r>
            <a:r>
              <a:rPr lang="ru-RU" sz="1500" dirty="0" smtClean="0"/>
              <a:t>  для полей модели. Пример в </a:t>
            </a:r>
            <a:r>
              <a:rPr lang="en-US" sz="1500" dirty="0" smtClean="0"/>
              <a:t>loader</a:t>
            </a:r>
            <a:r>
              <a:rPr lang="en-US" sz="1500" dirty="0" smtClean="0"/>
              <a:t>.</a:t>
            </a:r>
            <a:endParaRPr lang="ru-RU" sz="1500" dirty="0" smtClean="0"/>
          </a:p>
          <a:p>
            <a:pPr marL="0" indent="0">
              <a:buNone/>
            </a:pPr>
            <a:endParaRPr lang="ru-RU" sz="1500" dirty="0" smtClean="0"/>
          </a:p>
          <a:p>
            <a:r>
              <a:rPr lang="ru-RU" sz="1500" dirty="0" smtClean="0"/>
              <a:t>В </a:t>
            </a:r>
            <a:r>
              <a:rPr lang="en-US" sz="1500" dirty="0" smtClean="0"/>
              <a:t>forms </a:t>
            </a:r>
            <a:r>
              <a:rPr lang="ru-RU" sz="1500" dirty="0" smtClean="0"/>
              <a:t>создать форму, наследующую </a:t>
            </a:r>
            <a:r>
              <a:rPr lang="en-US" sz="1500" dirty="0" err="1" smtClean="0"/>
              <a:t>UploadFileForm</a:t>
            </a:r>
            <a:r>
              <a:rPr lang="ru-RU" sz="1500" dirty="0" smtClean="0"/>
              <a:t> </a:t>
            </a:r>
            <a:r>
              <a:rPr lang="ru-RU" sz="1500" dirty="0" smtClean="0"/>
              <a:t>или использовать его непосредственно</a:t>
            </a:r>
            <a:r>
              <a:rPr lang="ru-RU" sz="1500" dirty="0" smtClean="0"/>
              <a:t>.</a:t>
            </a:r>
          </a:p>
          <a:p>
            <a:pPr marL="0" indent="0">
              <a:buNone/>
            </a:pPr>
            <a:endParaRPr lang="ru-RU" sz="1500" dirty="0" smtClean="0"/>
          </a:p>
          <a:p>
            <a:r>
              <a:rPr lang="ru-RU" sz="1500" dirty="0" smtClean="0"/>
              <a:t>Создать </a:t>
            </a:r>
            <a:r>
              <a:rPr lang="en-US" sz="1500" i="1" dirty="0" err="1" smtClean="0"/>
              <a:t>exemple</a:t>
            </a:r>
            <a:r>
              <a:rPr lang="ru-RU" sz="1500" dirty="0" smtClean="0"/>
              <a:t>.</a:t>
            </a:r>
            <a:r>
              <a:rPr lang="en-US" sz="1500" dirty="0" err="1" smtClean="0"/>
              <a:t>py</a:t>
            </a:r>
            <a:r>
              <a:rPr lang="ru-RU" sz="1500" dirty="0" smtClean="0"/>
              <a:t>, в котором создать класс, наследующий </a:t>
            </a:r>
            <a:r>
              <a:rPr lang="en-US" sz="1500" dirty="0" err="1" smtClean="0"/>
              <a:t>DB_ExcelEntry</a:t>
            </a:r>
            <a:r>
              <a:rPr lang="ru-RU" sz="1500" dirty="0" smtClean="0"/>
              <a:t>, при необходимости (практически всегда, когда модель не одна) переопределить метод </a:t>
            </a:r>
            <a:r>
              <a:rPr lang="en-US" sz="1500" i="1" dirty="0" err="1" smtClean="0"/>
              <a:t>objects_to_create</a:t>
            </a:r>
            <a:r>
              <a:rPr lang="ru-RU" sz="1500" i="1" dirty="0" smtClean="0"/>
              <a:t>. </a:t>
            </a:r>
            <a:r>
              <a:rPr lang="ru-RU" sz="1500" dirty="0" smtClean="0"/>
              <a:t>Создать экземпляр класса, в котором определить обязательные и </a:t>
            </a:r>
            <a:r>
              <a:rPr lang="ru-RU" sz="1500" dirty="0" smtClean="0"/>
              <a:t>необязательные </a:t>
            </a:r>
            <a:r>
              <a:rPr lang="ru-RU" sz="1500" dirty="0" smtClean="0"/>
              <a:t>аргументы для данной загрузки файла. Например в </a:t>
            </a:r>
            <a:r>
              <a:rPr lang="en-US" sz="1500" dirty="0" smtClean="0"/>
              <a:t>aggregator</a:t>
            </a:r>
            <a:r>
              <a:rPr lang="ru-RU" sz="1500" dirty="0" smtClean="0"/>
              <a:t> передаётся кортеж из кортежа пары модель и его </a:t>
            </a:r>
            <a:r>
              <a:rPr lang="ru-RU" sz="1500" dirty="0" err="1" smtClean="0"/>
              <a:t>валидатор</a:t>
            </a:r>
            <a:r>
              <a:rPr lang="ru-RU" sz="1500" dirty="0" smtClean="0"/>
              <a:t>.</a:t>
            </a:r>
          </a:p>
          <a:p>
            <a:pPr marL="0" indent="0">
              <a:buNone/>
            </a:pPr>
            <a:endParaRPr lang="ru-RU" sz="1500" dirty="0" smtClean="0"/>
          </a:p>
          <a:p>
            <a:r>
              <a:rPr lang="ru-RU" sz="1500" dirty="0" smtClean="0"/>
              <a:t>Во </a:t>
            </a:r>
            <a:r>
              <a:rPr lang="en-US" sz="1500" dirty="0" smtClean="0"/>
              <a:t>views </a:t>
            </a:r>
            <a:r>
              <a:rPr lang="ru-RU" sz="1500" dirty="0" smtClean="0"/>
              <a:t>создать представление наследующее </a:t>
            </a:r>
            <a:r>
              <a:rPr lang="en-US" sz="1500" dirty="0" err="1" smtClean="0"/>
              <a:t>FileLoader</a:t>
            </a:r>
            <a:r>
              <a:rPr lang="ru-RU" sz="1500" dirty="0" smtClean="0"/>
              <a:t>.</a:t>
            </a:r>
            <a:r>
              <a:rPr lang="ru-RU" sz="1500" dirty="0"/>
              <a:t> </a:t>
            </a:r>
            <a:r>
              <a:rPr lang="ru-RU" sz="1500" dirty="0" smtClean="0"/>
              <a:t>Передать в него экземпляр класса из прошлого пункта</a:t>
            </a:r>
            <a:r>
              <a:rPr lang="ru-RU" sz="1500" dirty="0" smtClean="0"/>
              <a:t>. </a:t>
            </a:r>
            <a:r>
              <a:rPr lang="ru-RU" sz="1500" dirty="0" smtClean="0"/>
              <a:t>Собственно </a:t>
            </a:r>
            <a:r>
              <a:rPr lang="ru-RU" sz="1500" dirty="0" smtClean="0"/>
              <a:t>этот экземпляр и содержит в </a:t>
            </a:r>
            <a:r>
              <a:rPr lang="ru-RU" sz="1500" dirty="0" smtClean="0"/>
              <a:t>себе все </a:t>
            </a:r>
            <a:r>
              <a:rPr lang="ru-RU" sz="1500" dirty="0" smtClean="0"/>
              <a:t>отличия возникающие при обработки разных данных из разных приложений.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868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254</Words>
  <Application>Microsoft Office PowerPoint</Application>
  <PresentationFormat>Экран (4:3)</PresentationFormat>
  <Paragraphs>26</Paragraphs>
  <Slides>3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Схема взаимодействия приложений</vt:lpstr>
      <vt:lpstr>Презентация PowerPoint</vt:lpstr>
      <vt:lpstr>App загружающее файл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 взаимодействия приложений</dc:title>
  <dc:creator>Rysyuk Aleksey</dc:creator>
  <cp:lastModifiedBy>Rysyuk Aleksey</cp:lastModifiedBy>
  <cp:revision>11</cp:revision>
  <dcterms:created xsi:type="dcterms:W3CDTF">2024-02-28T12:30:35Z</dcterms:created>
  <dcterms:modified xsi:type="dcterms:W3CDTF">2024-02-29T08:04:36Z</dcterms:modified>
</cp:coreProperties>
</file>