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4800" dirty="0" err="1" smtClean="0"/>
              <a:t>A</a:t>
            </a:r>
            <a:r>
              <a:rPr lang="fi-FI" sz="4800" b="0" dirty="0" err="1" smtClean="0"/>
              <a:t>daptive</a:t>
            </a:r>
            <a:r>
              <a:rPr lang="fi-FI" sz="4800" b="0" dirty="0" smtClean="0"/>
              <a:t> </a:t>
            </a:r>
            <a:r>
              <a:rPr lang="fi-FI" sz="4800" dirty="0" smtClean="0"/>
              <a:t>S</a:t>
            </a:r>
            <a:r>
              <a:rPr lang="fi-FI" sz="4800" b="0" dirty="0" smtClean="0"/>
              <a:t>oftware </a:t>
            </a:r>
            <a:r>
              <a:rPr lang="fi-FI" sz="4800" dirty="0" err="1" smtClean="0"/>
              <a:t>D</a:t>
            </a:r>
            <a:r>
              <a:rPr lang="fi-FI" sz="4800" b="0" dirty="0" err="1" smtClean="0"/>
              <a:t>evelopment</a:t>
            </a:r>
            <a:endParaRPr lang="fi-FI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By Petteri Linnero, Eemeli </a:t>
            </a:r>
            <a:r>
              <a:rPr lang="fi-FI" dirty="0" err="1" smtClean="0"/>
              <a:t>Nahkola</a:t>
            </a:r>
            <a:r>
              <a:rPr lang="fi-FI" dirty="0" smtClean="0"/>
              <a:t>, Toni </a:t>
            </a:r>
            <a:r>
              <a:rPr lang="fi-FI" dirty="0" err="1" smtClean="0"/>
              <a:t>Simoska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162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Lähtökohta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b="1" dirty="0" smtClean="0"/>
              <a:t>ASD</a:t>
            </a:r>
            <a:r>
              <a:rPr lang="fi-FI" dirty="0" smtClean="0"/>
              <a:t> luotiin </a:t>
            </a:r>
            <a:r>
              <a:rPr lang="fi-FI" b="1" dirty="0" err="1" smtClean="0"/>
              <a:t>R</a:t>
            </a:r>
            <a:r>
              <a:rPr lang="fi-FI" dirty="0" err="1" smtClean="0"/>
              <a:t>apid</a:t>
            </a:r>
            <a:r>
              <a:rPr lang="fi-FI" dirty="0" smtClean="0"/>
              <a:t> </a:t>
            </a:r>
            <a:r>
              <a:rPr lang="fi-FI" b="1" dirty="0" smtClean="0"/>
              <a:t>A</a:t>
            </a:r>
            <a:r>
              <a:rPr lang="fi-FI" dirty="0" smtClean="0"/>
              <a:t>pplication </a:t>
            </a:r>
            <a:r>
              <a:rPr lang="fi-FI" b="1" dirty="0" err="1" smtClean="0"/>
              <a:t>D</a:t>
            </a:r>
            <a:r>
              <a:rPr lang="fi-FI" dirty="0" err="1" smtClean="0"/>
              <a:t>evelopmentin</a:t>
            </a:r>
            <a:r>
              <a:rPr lang="fi-FI" dirty="0" smtClean="0"/>
              <a:t> ja </a:t>
            </a:r>
            <a:r>
              <a:rPr lang="fi-FI" b="1" dirty="0" err="1" smtClean="0"/>
              <a:t>C</a:t>
            </a:r>
            <a:r>
              <a:rPr lang="fi-FI" dirty="0" err="1" smtClean="0"/>
              <a:t>omplex</a:t>
            </a:r>
            <a:r>
              <a:rPr lang="fi-FI" dirty="0" smtClean="0"/>
              <a:t> </a:t>
            </a:r>
            <a:r>
              <a:rPr lang="fi-FI" b="1" dirty="0" err="1" smtClean="0"/>
              <a:t>A</a:t>
            </a:r>
            <a:r>
              <a:rPr lang="fi-FI" dirty="0" err="1" smtClean="0"/>
              <a:t>daptive</a:t>
            </a:r>
            <a:r>
              <a:rPr lang="fi-FI" dirty="0" smtClean="0"/>
              <a:t> </a:t>
            </a:r>
            <a:r>
              <a:rPr lang="fi-FI" b="1" dirty="0" smtClean="0"/>
              <a:t>S</a:t>
            </a:r>
            <a:r>
              <a:rPr lang="fi-FI" dirty="0" smtClean="0"/>
              <a:t>ystemsin pohjalta.</a:t>
            </a:r>
          </a:p>
          <a:p>
            <a:r>
              <a:rPr lang="fi-FI" dirty="0" smtClean="0"/>
              <a:t>Ideana oli luoda systeemi, jonka pohjana olisi jatkuva tilanteisiin ja olosuhteisiin sopeutuminen.</a:t>
            </a:r>
          </a:p>
          <a:p>
            <a:r>
              <a:rPr lang="fi-FI" b="1" dirty="0" smtClean="0"/>
              <a:t>ASD</a:t>
            </a:r>
            <a:r>
              <a:rPr lang="fi-FI" dirty="0" smtClean="0"/>
              <a:t> rakennettiin kolmen ”</a:t>
            </a:r>
            <a:r>
              <a:rPr lang="fi-FI" dirty="0" err="1" smtClean="0"/>
              <a:t>cyclin</a:t>
            </a:r>
            <a:r>
              <a:rPr lang="fi-FI" dirty="0" smtClean="0"/>
              <a:t>” perusteella, Spekulaatio (</a:t>
            </a:r>
            <a:r>
              <a:rPr lang="fi-FI" dirty="0" err="1" smtClean="0"/>
              <a:t>Speculate</a:t>
            </a:r>
            <a:r>
              <a:rPr lang="fi-FI" dirty="0" smtClean="0"/>
              <a:t>), Yhteistyö (Collaboration) ja Oppiminen (Learning) (kts. </a:t>
            </a:r>
            <a:r>
              <a:rPr lang="fi-FI" dirty="0" err="1" smtClean="0"/>
              <a:t>Figure</a:t>
            </a:r>
            <a:r>
              <a:rPr lang="fi-FI" dirty="0" smtClean="0"/>
              <a:t> 1)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6685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Figure</a:t>
            </a:r>
            <a:r>
              <a:rPr lang="fi-FI" dirty="0" smtClean="0"/>
              <a:t> 1</a:t>
            </a:r>
            <a:endParaRPr lang="fi-FI" dirty="0"/>
          </a:p>
        </p:txBody>
      </p:sp>
      <p:pic>
        <p:nvPicPr>
          <p:cNvPr id="4" name="Content Placeholder 3" descr="Kuvahaun tulos haulle adaptive software development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63566"/>
            <a:ext cx="10419474" cy="40730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2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Elinkaari - Spekulaatio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Spekulaatiossa selvitetään mitä asiakas haluaa ja tarvitsee. Spekulaation yksi oletuksista on se, että asiakas ei tiedä mitä hän haluaa tai ei ymmärrä haluamansa haasteita.</a:t>
            </a:r>
          </a:p>
          <a:p>
            <a:r>
              <a:rPr lang="fi-FI" dirty="0" smtClean="0"/>
              <a:t>Kaiken sen informaation perusteella rakennetaan koko projektin aikataulutus.</a:t>
            </a:r>
          </a:p>
          <a:p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49184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Elinkaari – Yhteistyö (Collaboration)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Työmäärän tasapainotuksen haasteet ja työn suunnittelua.</a:t>
            </a:r>
          </a:p>
          <a:p>
            <a:r>
              <a:rPr lang="fi-FI" dirty="0" smtClean="0"/>
              <a:t>Projektin adaptoituminen erilaisiin tilanteisiin ja olosuhteisiin</a:t>
            </a:r>
          </a:p>
          <a:p>
            <a:r>
              <a:rPr lang="fi-FI" dirty="0" smtClean="0"/>
              <a:t>Delegointi</a:t>
            </a:r>
          </a:p>
          <a:p>
            <a:r>
              <a:rPr lang="fi-FI" dirty="0" smtClean="0"/>
              <a:t>Projektin edistäminen ja työstäminen.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92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Elinkaari – Oppiminen (Learning)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Oppimisessa tavoitellaan virheiden korjausta, designin rakentamista ja testausta.</a:t>
            </a:r>
          </a:p>
          <a:p>
            <a:r>
              <a:rPr lang="fi-FI" dirty="0" err="1" smtClean="0"/>
              <a:t>ASD:n</a:t>
            </a:r>
            <a:r>
              <a:rPr lang="fi-FI" dirty="0" smtClean="0"/>
              <a:t> yksi kulmakivi on ”</a:t>
            </a:r>
            <a:r>
              <a:rPr lang="fi-FI" dirty="0" err="1" smtClean="0"/>
              <a:t>Do</a:t>
            </a:r>
            <a:r>
              <a:rPr lang="fi-FI" dirty="0" smtClean="0"/>
              <a:t> it </a:t>
            </a:r>
            <a:r>
              <a:rPr lang="fi-FI" dirty="0" err="1" smtClean="0"/>
              <a:t>wrong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first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r>
              <a:rPr lang="fi-FI" dirty="0" smtClean="0"/>
              <a:t>”, tästä muodostuu Oppiminen.</a:t>
            </a:r>
          </a:p>
          <a:p>
            <a:r>
              <a:rPr lang="fi-FI" dirty="0" smtClean="0"/>
              <a:t>Virheitä ei ole tarve pelätä</a:t>
            </a:r>
          </a:p>
        </p:txBody>
      </p:sp>
    </p:spTree>
    <p:extLst>
      <p:ext uri="{BB962C8B-B14F-4D97-AF65-F5344CB8AC3E}">
        <p14:creationId xmlns:p14="http://schemas.microsoft.com/office/powerpoint/2010/main" val="36463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</TotalTime>
  <Words>168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Adaptive Software Development</vt:lpstr>
      <vt:lpstr>Lähtökohta</vt:lpstr>
      <vt:lpstr>Figure 1</vt:lpstr>
      <vt:lpstr>Elinkaari - Spekulaatio</vt:lpstr>
      <vt:lpstr>Elinkaari – Yhteistyö (Collaboration)</vt:lpstr>
      <vt:lpstr>Elinkaari – Oppiminen (Learning)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Software Development</dc:title>
  <dc:creator>Linnero Otto Tuomas Petteri</dc:creator>
  <cp:lastModifiedBy>Linnero Otto Tuomas Petteri</cp:lastModifiedBy>
  <cp:revision>3</cp:revision>
  <dcterms:created xsi:type="dcterms:W3CDTF">2018-08-15T07:23:38Z</dcterms:created>
  <dcterms:modified xsi:type="dcterms:W3CDTF">2018-08-15T07:46:22Z</dcterms:modified>
</cp:coreProperties>
</file>