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STTK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Poliittisesti sitoutumaton ja </a:t>
            </a:r>
            <a:r>
              <a:rPr lang="fi-FI" dirty="0"/>
              <a:t>moniarvoinen koulutettujen ammattilaisten keskusjärjestö, johon kuuluu 16 jäsenliittoa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8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Jäsenliitot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80353" y="1947624"/>
            <a:ext cx="5887692" cy="4195481"/>
          </a:xfrm>
        </p:spPr>
        <p:txBody>
          <a:bodyPr>
            <a:normAutofit/>
          </a:bodyPr>
          <a:lstStyle/>
          <a:p>
            <a:r>
              <a:rPr lang="fi-FI" dirty="0" smtClean="0"/>
              <a:t>Ammattiliitto Nousu	</a:t>
            </a:r>
          </a:p>
          <a:p>
            <a:r>
              <a:rPr lang="fi-FI" dirty="0" smtClean="0"/>
              <a:t>Ammattiliitto Pro</a:t>
            </a:r>
          </a:p>
          <a:p>
            <a:r>
              <a:rPr lang="fi-FI" dirty="0" smtClean="0"/>
              <a:t>Erityisalojen Toimihenkilöliitto ERTO</a:t>
            </a:r>
          </a:p>
          <a:p>
            <a:r>
              <a:rPr lang="fi-FI" dirty="0" smtClean="0"/>
              <a:t>Julkkis- ja yksityisalojen toimihenkilöliitto Jyty</a:t>
            </a:r>
          </a:p>
          <a:p>
            <a:r>
              <a:rPr lang="fi-FI" dirty="0" smtClean="0"/>
              <a:t>Kirkon Alat Ry</a:t>
            </a:r>
          </a:p>
          <a:p>
            <a:r>
              <a:rPr lang="fi-FI" dirty="0" smtClean="0"/>
              <a:t>Liiketalouden Liitto LTA</a:t>
            </a:r>
          </a:p>
          <a:p>
            <a:r>
              <a:rPr lang="fi-FI" dirty="0" smtClean="0"/>
              <a:t>Meijerialan Ammattilaiset MVL</a:t>
            </a:r>
          </a:p>
          <a:p>
            <a:r>
              <a:rPr lang="fi-FI" dirty="0" smtClean="0"/>
              <a:t>METO</a:t>
            </a:r>
          </a:p>
          <a:p>
            <a:endParaRPr lang="fi-FI" dirty="0"/>
          </a:p>
        </p:txBody>
      </p:sp>
      <p:sp>
        <p:nvSpPr>
          <p:cNvPr id="4" name="Sisällön paikkamerkki 2"/>
          <p:cNvSpPr txBox="1">
            <a:spLocks/>
          </p:cNvSpPr>
          <p:nvPr/>
        </p:nvSpPr>
        <p:spPr>
          <a:xfrm>
            <a:off x="6168045" y="1947624"/>
            <a:ext cx="588769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i-FI" dirty="0" smtClean="0"/>
              <a:t>Rakennusinsinöörit ja arkkitehdit RIA</a:t>
            </a:r>
          </a:p>
          <a:p>
            <a:r>
              <a:rPr lang="fi-FI" dirty="0" smtClean="0"/>
              <a:t>Suomen Konepäällystöliitto SKL</a:t>
            </a:r>
          </a:p>
          <a:p>
            <a:r>
              <a:rPr lang="fi-FI" dirty="0" smtClean="0"/>
              <a:t>Suomen Laivanpäällystöliitto SLPL</a:t>
            </a:r>
          </a:p>
          <a:p>
            <a:r>
              <a:rPr lang="fi-FI" dirty="0" smtClean="0"/>
              <a:t>Suomen </a:t>
            </a:r>
            <a:r>
              <a:rPr lang="fi-FI" dirty="0" err="1" smtClean="0"/>
              <a:t>lähi</a:t>
            </a:r>
            <a:r>
              <a:rPr lang="fi-FI" dirty="0" smtClean="0"/>
              <a:t>- ja perushoitajaliitto </a:t>
            </a:r>
            <a:r>
              <a:rPr lang="fi-FI" dirty="0" err="1" smtClean="0"/>
              <a:t>SuPer</a:t>
            </a:r>
            <a:endParaRPr lang="fi-FI" dirty="0" smtClean="0"/>
          </a:p>
          <a:p>
            <a:r>
              <a:rPr lang="fi-FI" dirty="0" smtClean="0"/>
              <a:t>Suomen Palomiesliitto SPAL</a:t>
            </a:r>
          </a:p>
          <a:p>
            <a:r>
              <a:rPr lang="fi-FI" dirty="0" smtClean="0"/>
              <a:t>Tehy</a:t>
            </a:r>
          </a:p>
          <a:p>
            <a:r>
              <a:rPr lang="fi-FI" dirty="0" smtClean="0"/>
              <a:t>Vakuutusväen Liitto </a:t>
            </a:r>
            <a:r>
              <a:rPr lang="fi-FI" dirty="0" err="1" smtClean="0"/>
              <a:t>VvL</a:t>
            </a:r>
            <a:endParaRPr lang="fi-FI" dirty="0" smtClean="0"/>
          </a:p>
          <a:p>
            <a:r>
              <a:rPr lang="fi-FI" dirty="0"/>
              <a:t>Palkansaajajärjestö </a:t>
            </a:r>
            <a:r>
              <a:rPr lang="fi-FI" dirty="0" err="1"/>
              <a:t>Pardia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546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287796" y="1736086"/>
            <a:ext cx="9404723" cy="1400530"/>
          </a:xfrm>
        </p:spPr>
        <p:txBody>
          <a:bodyPr/>
          <a:lstStyle/>
          <a:p>
            <a:r>
              <a:rPr lang="fi-FI" sz="4800" dirty="0" smtClean="0"/>
              <a:t>”</a:t>
            </a:r>
            <a:r>
              <a:rPr lang="fi-FI" dirty="0" smtClean="0"/>
              <a:t>Tavoitteemme </a:t>
            </a:r>
            <a:r>
              <a:rPr lang="fi-FI" dirty="0"/>
              <a:t>on menestyvä Suomi, jossa yhteistyöllä rakennamme maailman parasta työelämää ja hyvinvointia</a:t>
            </a:r>
            <a:r>
              <a:rPr lang="fi-FI" dirty="0" smtClean="0"/>
              <a:t>.</a:t>
            </a:r>
            <a:r>
              <a:rPr lang="fi-FI" sz="4400" dirty="0" smtClean="0"/>
              <a:t>”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705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ttk.fi/wp-content/uploads/2017/01/STRATEGIA2017-1024x7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6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55</Words>
  <Application>Microsoft Office PowerPoint</Application>
  <PresentationFormat>Laajakuva</PresentationFormat>
  <Paragraphs>20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Ioni</vt:lpstr>
      <vt:lpstr>STTK</vt:lpstr>
      <vt:lpstr>Jäsenliitot</vt:lpstr>
      <vt:lpstr>”Tavoitteemme on menestyvä Suomi, jossa yhteistyöllä rakennamme maailman parasta työelämää ja hyvinvointia.”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STTK</dc:title>
  <dc:creator>Linnero Otto Tuomas Petteri</dc:creator>
  <cp:lastModifiedBy>Linnero Otto Tuomas Petteri</cp:lastModifiedBy>
  <cp:revision>2</cp:revision>
  <dcterms:created xsi:type="dcterms:W3CDTF">2018-10-10T10:41:16Z</dcterms:created>
  <dcterms:modified xsi:type="dcterms:W3CDTF">2018-10-10T10:51:06Z</dcterms:modified>
</cp:coreProperties>
</file>