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61" r:id="rId4"/>
    <p:sldId id="257" r:id="rId5"/>
    <p:sldId id="258" r:id="rId6"/>
    <p:sldId id="259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8/15/2018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8/15/2018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8/15/2018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8/15/2018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8/15/2018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8/15/2018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8/15/2018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8/15/2018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8/15/2018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8/15/2018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8/15/2018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8/15/2018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8/15/2018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8/15/2018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8/15/2018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daptive_software_development" TargetMode="External"/><Relationship Id="rId2" Type="http://schemas.openxmlformats.org/officeDocument/2006/relationships/hyperlink" Target="http://www.adaptivesd.com/articles/messy.ht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wiki.amachu.in/index.php?title=Adaptive_Software_Developmen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sz="4800" dirty="0" err="1" smtClean="0"/>
              <a:t>A</a:t>
            </a:r>
            <a:r>
              <a:rPr lang="fi-FI" sz="4800" b="0" dirty="0" err="1" smtClean="0"/>
              <a:t>daptive</a:t>
            </a:r>
            <a:r>
              <a:rPr lang="fi-FI" sz="4800" b="0" dirty="0" smtClean="0"/>
              <a:t> </a:t>
            </a:r>
            <a:r>
              <a:rPr lang="fi-FI" sz="4800" dirty="0" smtClean="0"/>
              <a:t>S</a:t>
            </a:r>
            <a:r>
              <a:rPr lang="fi-FI" sz="4800" b="0" dirty="0" smtClean="0"/>
              <a:t>oftware </a:t>
            </a:r>
            <a:r>
              <a:rPr lang="fi-FI" sz="4800" dirty="0" err="1" smtClean="0"/>
              <a:t>D</a:t>
            </a:r>
            <a:r>
              <a:rPr lang="fi-FI" sz="4800" b="0" dirty="0" err="1" smtClean="0"/>
              <a:t>evelopment</a:t>
            </a:r>
            <a:endParaRPr lang="fi-FI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i-FI" dirty="0" smtClean="0"/>
              <a:t>By Petteri Linnero, Eemeli </a:t>
            </a:r>
            <a:r>
              <a:rPr lang="fi-FI" dirty="0" err="1" smtClean="0"/>
              <a:t>Nahkola</a:t>
            </a:r>
            <a:r>
              <a:rPr lang="fi-FI" dirty="0" smtClean="0"/>
              <a:t>, Toni </a:t>
            </a:r>
            <a:r>
              <a:rPr lang="fi-FI" dirty="0" err="1" smtClean="0"/>
              <a:t>Simoska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511626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Lähtökohta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b="1" dirty="0" smtClean="0"/>
              <a:t>ASD</a:t>
            </a:r>
            <a:r>
              <a:rPr lang="fi-FI" dirty="0" smtClean="0"/>
              <a:t> luotiin </a:t>
            </a:r>
            <a:r>
              <a:rPr lang="fi-FI" b="1" dirty="0" err="1" smtClean="0"/>
              <a:t>R</a:t>
            </a:r>
            <a:r>
              <a:rPr lang="fi-FI" dirty="0" err="1" smtClean="0"/>
              <a:t>apid</a:t>
            </a:r>
            <a:r>
              <a:rPr lang="fi-FI" dirty="0" smtClean="0"/>
              <a:t> </a:t>
            </a:r>
            <a:r>
              <a:rPr lang="fi-FI" b="1" dirty="0" smtClean="0"/>
              <a:t>A</a:t>
            </a:r>
            <a:r>
              <a:rPr lang="fi-FI" dirty="0" smtClean="0"/>
              <a:t>pplication </a:t>
            </a:r>
            <a:r>
              <a:rPr lang="fi-FI" b="1" dirty="0" err="1" smtClean="0"/>
              <a:t>D</a:t>
            </a:r>
            <a:r>
              <a:rPr lang="fi-FI" dirty="0" err="1" smtClean="0"/>
              <a:t>evelopmentin</a:t>
            </a:r>
            <a:r>
              <a:rPr lang="fi-FI" dirty="0" smtClean="0"/>
              <a:t> ja </a:t>
            </a:r>
            <a:r>
              <a:rPr lang="fi-FI" b="1" dirty="0" err="1" smtClean="0"/>
              <a:t>C</a:t>
            </a:r>
            <a:r>
              <a:rPr lang="fi-FI" dirty="0" err="1" smtClean="0"/>
              <a:t>omplex</a:t>
            </a:r>
            <a:r>
              <a:rPr lang="fi-FI" dirty="0" smtClean="0"/>
              <a:t> </a:t>
            </a:r>
            <a:r>
              <a:rPr lang="fi-FI" b="1" dirty="0" err="1" smtClean="0"/>
              <a:t>A</a:t>
            </a:r>
            <a:r>
              <a:rPr lang="fi-FI" dirty="0" err="1" smtClean="0"/>
              <a:t>daptive</a:t>
            </a:r>
            <a:r>
              <a:rPr lang="fi-FI" dirty="0" smtClean="0"/>
              <a:t> </a:t>
            </a:r>
            <a:r>
              <a:rPr lang="fi-FI" b="1" dirty="0" smtClean="0"/>
              <a:t>S</a:t>
            </a:r>
            <a:r>
              <a:rPr lang="fi-FI" dirty="0" smtClean="0"/>
              <a:t>ystemsin pohjalta.</a:t>
            </a:r>
          </a:p>
          <a:p>
            <a:r>
              <a:rPr lang="fi-FI" dirty="0" smtClean="0"/>
              <a:t>Ideana oli luoda systeemi, jonka pohjana olisi jatkuva tilanteisiin ja olosuhteisiin sopeutuminen.</a:t>
            </a:r>
          </a:p>
          <a:p>
            <a:r>
              <a:rPr lang="fi-FI" b="1" dirty="0" smtClean="0"/>
              <a:t>ASD</a:t>
            </a:r>
            <a:r>
              <a:rPr lang="fi-FI" dirty="0" smtClean="0"/>
              <a:t> rakennettiin kolmen ”</a:t>
            </a:r>
            <a:r>
              <a:rPr lang="fi-FI" dirty="0" err="1" smtClean="0"/>
              <a:t>cyclin</a:t>
            </a:r>
            <a:r>
              <a:rPr lang="fi-FI" dirty="0" smtClean="0"/>
              <a:t>” perusteella, Spekulaatio (</a:t>
            </a:r>
            <a:r>
              <a:rPr lang="fi-FI" dirty="0" err="1" smtClean="0"/>
              <a:t>Speculate</a:t>
            </a:r>
            <a:r>
              <a:rPr lang="fi-FI" dirty="0" smtClean="0"/>
              <a:t>), Yhteistyö (Collaboration) ja Oppiminen (Learning) (kts. </a:t>
            </a:r>
            <a:r>
              <a:rPr lang="fi-FI" dirty="0" err="1" smtClean="0"/>
              <a:t>Figure</a:t>
            </a:r>
            <a:r>
              <a:rPr lang="fi-FI" dirty="0" smtClean="0"/>
              <a:t> 1)</a:t>
            </a:r>
            <a:endParaRPr lang="fi-FI" b="1" dirty="0"/>
          </a:p>
        </p:txBody>
      </p:sp>
    </p:spTree>
    <p:extLst>
      <p:ext uri="{BB962C8B-B14F-4D97-AF65-F5344CB8AC3E}">
        <p14:creationId xmlns:p14="http://schemas.microsoft.com/office/powerpoint/2010/main" val="3668533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Figure</a:t>
            </a:r>
            <a:r>
              <a:rPr lang="fi-FI" dirty="0" smtClean="0"/>
              <a:t> 1</a:t>
            </a:r>
            <a:endParaRPr lang="fi-FI" dirty="0"/>
          </a:p>
        </p:txBody>
      </p:sp>
      <p:pic>
        <p:nvPicPr>
          <p:cNvPr id="4" name="Content Placeholder 3" descr="Kuvahaun tulos haulle adaptive software development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00" y="2263566"/>
            <a:ext cx="10419474" cy="407306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74281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Elinkaari - Spekulaatio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smtClean="0"/>
              <a:t>Spekulaatiossa selvitetään mitä asiakas haluaa ja tarvitsee. Spekulaation yksi oletuksista on se, että asiakas ei tiedä mitä hän haluaa tai ei ymmärrä haluamansa haasteita.</a:t>
            </a:r>
          </a:p>
          <a:p>
            <a:r>
              <a:rPr lang="fi-FI" dirty="0" smtClean="0"/>
              <a:t>Kaiken sen informaation perusteella rakennetaan koko projektin aikataulutus.</a:t>
            </a:r>
          </a:p>
          <a:p>
            <a:endParaRPr lang="fi-FI" dirty="0" smtClean="0"/>
          </a:p>
        </p:txBody>
      </p:sp>
    </p:spTree>
    <p:extLst>
      <p:ext uri="{BB962C8B-B14F-4D97-AF65-F5344CB8AC3E}">
        <p14:creationId xmlns:p14="http://schemas.microsoft.com/office/powerpoint/2010/main" val="3491841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Elinkaari – Yhteistyö (Collaboration)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smtClean="0"/>
              <a:t>Työmäärän tasapainotuksen haasteet ja työn suunnittelua.</a:t>
            </a:r>
          </a:p>
          <a:p>
            <a:r>
              <a:rPr lang="fi-FI" dirty="0" smtClean="0"/>
              <a:t>Projektin adaptoituminen erilaisiin tilanteisiin ja olosuhteisiin</a:t>
            </a:r>
          </a:p>
          <a:p>
            <a:r>
              <a:rPr lang="fi-FI" dirty="0" smtClean="0"/>
              <a:t>Delegointi</a:t>
            </a:r>
          </a:p>
          <a:p>
            <a:r>
              <a:rPr lang="fi-FI" dirty="0" smtClean="0"/>
              <a:t>Projektin edistäminen ja työstäminen.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481923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Elinkaari – Oppiminen (Learning)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smtClean="0"/>
              <a:t>Oppimisessa tavoitellaan virheiden korjausta, designin rakentamista ja testausta.</a:t>
            </a:r>
          </a:p>
          <a:p>
            <a:r>
              <a:rPr lang="fi-FI" dirty="0" err="1" smtClean="0"/>
              <a:t>ASD:n</a:t>
            </a:r>
            <a:r>
              <a:rPr lang="fi-FI" dirty="0" smtClean="0"/>
              <a:t> yksi kulmakivi on ”</a:t>
            </a:r>
            <a:r>
              <a:rPr lang="fi-FI" dirty="0" err="1" smtClean="0"/>
              <a:t>Do</a:t>
            </a:r>
            <a:r>
              <a:rPr lang="fi-FI" dirty="0" smtClean="0"/>
              <a:t> it </a:t>
            </a:r>
            <a:r>
              <a:rPr lang="fi-FI" dirty="0" err="1" smtClean="0"/>
              <a:t>wrong</a:t>
            </a:r>
            <a:r>
              <a:rPr lang="fi-FI" dirty="0" smtClean="0"/>
              <a:t> </a:t>
            </a:r>
            <a:r>
              <a:rPr lang="fi-FI" dirty="0" err="1" smtClean="0"/>
              <a:t>the</a:t>
            </a:r>
            <a:r>
              <a:rPr lang="fi-FI" dirty="0" smtClean="0"/>
              <a:t> </a:t>
            </a:r>
            <a:r>
              <a:rPr lang="fi-FI" dirty="0" err="1" smtClean="0"/>
              <a:t>first</a:t>
            </a:r>
            <a:r>
              <a:rPr lang="fi-FI" dirty="0" smtClean="0"/>
              <a:t> </a:t>
            </a:r>
            <a:r>
              <a:rPr lang="fi-FI" dirty="0" err="1" smtClean="0"/>
              <a:t>time</a:t>
            </a:r>
            <a:r>
              <a:rPr lang="fi-FI" dirty="0" smtClean="0"/>
              <a:t>”, tästä muodostuu Oppiminen.</a:t>
            </a:r>
          </a:p>
          <a:p>
            <a:r>
              <a:rPr lang="fi-FI" dirty="0" smtClean="0"/>
              <a:t>Virheitä ei ole tarve pelätä</a:t>
            </a:r>
          </a:p>
        </p:txBody>
      </p:sp>
    </p:spTree>
    <p:extLst>
      <p:ext uri="{BB962C8B-B14F-4D97-AF65-F5344CB8AC3E}">
        <p14:creationId xmlns:p14="http://schemas.microsoft.com/office/powerpoint/2010/main" val="3646313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Pohdinta – Hyödyntäminen Kouluympäristössä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b="1" dirty="0" smtClean="0"/>
              <a:t>ASD</a:t>
            </a:r>
            <a:r>
              <a:rPr lang="fi-FI" dirty="0" smtClean="0"/>
              <a:t> on erittäin taipuva, sen vaatimukset ovat vähäiset, joten se soveltuu opiskeluympäristöön.</a:t>
            </a:r>
          </a:p>
          <a:p>
            <a:r>
              <a:rPr lang="fi-FI" dirty="0" smtClean="0"/>
              <a:t>Oppiminen vaiheena, antaa aikaa tutkia ongelmia ja oppia virheistä, jälleen vahvistaen </a:t>
            </a:r>
            <a:r>
              <a:rPr lang="fi-FI" b="1" dirty="0" err="1" smtClean="0"/>
              <a:t>ASD</a:t>
            </a:r>
            <a:r>
              <a:rPr lang="fi-FI" dirty="0" err="1" smtClean="0"/>
              <a:t>:n</a:t>
            </a:r>
            <a:r>
              <a:rPr lang="fi-FI" dirty="0" smtClean="0"/>
              <a:t> potentiaalia oppimisympäristössä.</a:t>
            </a:r>
          </a:p>
          <a:p>
            <a:r>
              <a:rPr lang="fi-FI" dirty="0" smtClean="0"/>
              <a:t>Ainoa valitettava seikka, on ajan hallinta. Yksi </a:t>
            </a:r>
            <a:r>
              <a:rPr lang="fi-FI" b="1" dirty="0" err="1" smtClean="0"/>
              <a:t>ASD</a:t>
            </a:r>
            <a:r>
              <a:rPr lang="fi-FI" dirty="0" err="1" smtClean="0"/>
              <a:t>:n</a:t>
            </a:r>
            <a:r>
              <a:rPr lang="fi-FI" dirty="0" smtClean="0"/>
              <a:t> riskeistä, on ajankäyttö. Projekti orientoitunut metodi voi viedä aikaa, mikäli olosuhteet eivät ole optimaaliset.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4240917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Lähteet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>
                <a:hlinkClick r:id="rId2"/>
              </a:rPr>
              <a:t>http://</a:t>
            </a:r>
            <a:r>
              <a:rPr lang="en-US" u="sng" dirty="0" smtClean="0">
                <a:hlinkClick r:id="rId2"/>
              </a:rPr>
              <a:t>www.adaptivesd.com/articles/messy.htm</a:t>
            </a:r>
            <a:endParaRPr lang="fi-FI" dirty="0" smtClean="0"/>
          </a:p>
          <a:p>
            <a:pPr lvl="0"/>
            <a:r>
              <a:rPr lang="en-US" dirty="0" err="1" smtClean="0"/>
              <a:t>Luettu</a:t>
            </a:r>
            <a:r>
              <a:rPr lang="en-US" dirty="0" smtClean="0"/>
              <a:t> 15.8.2018, </a:t>
            </a:r>
            <a:r>
              <a:rPr lang="en-US" dirty="0" err="1" smtClean="0"/>
              <a:t>avaa</a:t>
            </a:r>
            <a:r>
              <a:rPr lang="en-US" dirty="0" smtClean="0"/>
              <a:t> </a:t>
            </a:r>
            <a:r>
              <a:rPr lang="en-US" b="1" dirty="0" err="1" smtClean="0"/>
              <a:t>ASD</a:t>
            </a:r>
            <a:r>
              <a:rPr lang="en-US" dirty="0" err="1" smtClean="0"/>
              <a:t>:n</a:t>
            </a:r>
            <a:r>
              <a:rPr lang="en-US" dirty="0" smtClean="0"/>
              <a:t> </a:t>
            </a:r>
            <a:r>
              <a:rPr lang="en-US" dirty="0" err="1" smtClean="0"/>
              <a:t>taustaa</a:t>
            </a:r>
            <a:r>
              <a:rPr lang="en-US" dirty="0" smtClean="0"/>
              <a:t> ja </a:t>
            </a:r>
            <a:r>
              <a:rPr lang="en-US" dirty="0" err="1" smtClean="0"/>
              <a:t>mihin</a:t>
            </a:r>
            <a:r>
              <a:rPr lang="en-US" dirty="0" smtClean="0"/>
              <a:t> </a:t>
            </a:r>
            <a:r>
              <a:rPr lang="en-US" dirty="0" err="1" smtClean="0"/>
              <a:t>tarkoitukseen</a:t>
            </a:r>
            <a:r>
              <a:rPr lang="en-US" dirty="0" smtClean="0"/>
              <a:t> se </a:t>
            </a:r>
            <a:r>
              <a:rPr lang="en-US" dirty="0" err="1" smtClean="0"/>
              <a:t>luotiin</a:t>
            </a:r>
            <a:r>
              <a:rPr lang="en-US" dirty="0" smtClean="0"/>
              <a:t>.</a:t>
            </a:r>
            <a:endParaRPr lang="fi-FI" dirty="0" smtClean="0"/>
          </a:p>
          <a:p>
            <a:r>
              <a:rPr lang="en-US" u="sng" dirty="0" smtClean="0">
                <a:hlinkClick r:id="rId3"/>
              </a:rPr>
              <a:t>https://en.wikipedia.org/wiki/Adaptive_software_development</a:t>
            </a:r>
            <a:endParaRPr lang="fi-FI" dirty="0" smtClean="0"/>
          </a:p>
          <a:p>
            <a:pPr lvl="0"/>
            <a:r>
              <a:rPr lang="en-US" dirty="0" err="1" smtClean="0"/>
              <a:t>Luettu</a:t>
            </a:r>
            <a:r>
              <a:rPr lang="en-US" dirty="0" smtClean="0"/>
              <a:t> </a:t>
            </a:r>
            <a:r>
              <a:rPr lang="en-US" dirty="0"/>
              <a:t>15.8.2018, </a:t>
            </a:r>
            <a:r>
              <a:rPr lang="fi-FI" dirty="0" smtClean="0"/>
              <a:t>avaa </a:t>
            </a:r>
            <a:r>
              <a:rPr lang="fi-FI" b="1" dirty="0" smtClean="0"/>
              <a:t>ASD</a:t>
            </a:r>
            <a:r>
              <a:rPr lang="fi-FI" dirty="0" smtClean="0"/>
              <a:t> historiaa ja logiikkaa.</a:t>
            </a:r>
            <a:endParaRPr lang="fi-FI" dirty="0"/>
          </a:p>
          <a:p>
            <a:r>
              <a:rPr lang="en-US" u="sng" dirty="0">
                <a:hlinkClick r:id="rId4"/>
              </a:rPr>
              <a:t>http://www.wiki.amachu.in/index.php?title=Adaptive_Software_Development</a:t>
            </a:r>
            <a:endParaRPr lang="fi-FI" dirty="0"/>
          </a:p>
          <a:p>
            <a:pPr lvl="0"/>
            <a:r>
              <a:rPr lang="en-US" dirty="0" err="1" smtClean="0"/>
              <a:t>Luettu</a:t>
            </a:r>
            <a:r>
              <a:rPr lang="en-US" dirty="0" smtClean="0"/>
              <a:t> 15.8.2018, </a:t>
            </a:r>
            <a:r>
              <a:rPr lang="en-US" dirty="0" err="1" smtClean="0"/>
              <a:t>selvennyksiä</a:t>
            </a:r>
            <a:r>
              <a:rPr lang="en-US" dirty="0" smtClean="0"/>
              <a:t> </a:t>
            </a:r>
            <a:r>
              <a:rPr lang="en-US" dirty="0" err="1" smtClean="0"/>
              <a:t>muutamiin</a:t>
            </a:r>
            <a:r>
              <a:rPr lang="en-US" dirty="0" smtClean="0"/>
              <a:t> </a:t>
            </a:r>
            <a:r>
              <a:rPr lang="en-US" dirty="0" err="1" smtClean="0"/>
              <a:t>aspekteihin</a:t>
            </a:r>
            <a:r>
              <a:rPr lang="en-US" dirty="0" smtClean="0"/>
              <a:t>, Figure 1 </a:t>
            </a:r>
            <a:r>
              <a:rPr lang="en-US" dirty="0" err="1" smtClean="0"/>
              <a:t>lainattu</a:t>
            </a:r>
            <a:r>
              <a:rPr lang="en-US" dirty="0" smtClean="0"/>
              <a:t> </a:t>
            </a:r>
            <a:r>
              <a:rPr lang="en-US" dirty="0" err="1" smtClean="0"/>
              <a:t>heiltä</a:t>
            </a:r>
            <a:r>
              <a:rPr lang="en-US" dirty="0" smtClean="0"/>
              <a:t>.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6098575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32</TotalTime>
  <Words>275</Words>
  <Application>Microsoft Office PowerPoint</Application>
  <PresentationFormat>Widescreen</PresentationFormat>
  <Paragraphs>30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Century Gothic</vt:lpstr>
      <vt:lpstr>Wingdings 2</vt:lpstr>
      <vt:lpstr>Quotable</vt:lpstr>
      <vt:lpstr>Adaptive Software Development</vt:lpstr>
      <vt:lpstr>Lähtökohta</vt:lpstr>
      <vt:lpstr>Figure 1</vt:lpstr>
      <vt:lpstr>Elinkaari - Spekulaatio</vt:lpstr>
      <vt:lpstr>Elinkaari – Yhteistyö (Collaboration)</vt:lpstr>
      <vt:lpstr>Elinkaari – Oppiminen (Learning)</vt:lpstr>
      <vt:lpstr>Pohdinta – Hyödyntäminen Kouluympäristössä</vt:lpstr>
      <vt:lpstr>Lähteet</vt:lpstr>
    </vt:vector>
  </TitlesOfParts>
  <Company>Tampereen seudun ammattiopisto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Adaptive Software Development</dc:title>
  <dc:creator>Linnero Otto Tuomas Petteri</dc:creator>
  <cp:lastModifiedBy>Linnero Otto Tuomas Petteri</cp:lastModifiedBy>
  <cp:revision>5</cp:revision>
  <dcterms:created xsi:type="dcterms:W3CDTF">2018-08-15T07:23:38Z</dcterms:created>
  <dcterms:modified xsi:type="dcterms:W3CDTF">2018-08-15T08:01:34Z</dcterms:modified>
</cp:coreProperties>
</file>