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130B9-D8D8-4471-BC58-5AA66260E364}" type="datetimeFigureOut">
              <a:rPr lang="hu-HU" smtClean="0"/>
              <a:t>2024. 03. 19.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5F44A-26AC-4E66-AA4C-9E9D493D57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226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015C-1F82-5159-927B-7DB0D240C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0450C-EA74-4534-49DA-B609E9D99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2234C-50C8-8C24-9825-D7A123C9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3A8D-1BBF-408C-BE31-EEFCCA190D99}" type="datetimeFigureOut">
              <a:rPr lang="hu-HU" smtClean="0"/>
              <a:t>2024. 03. 19.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00278-1CE6-A6AD-7B2F-30667923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3ECFD-5229-78C3-C5DD-80A6C7AB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85F2-34F0-4FDF-9E9F-AA53C7D8A4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963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F8531-5E9C-F592-C9A5-5B89D91E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79417-5749-3381-ECD5-5CB9A4376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67770-5767-27C1-6E78-F9DF8381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3A8D-1BBF-408C-BE31-EEFCCA190D99}" type="datetimeFigureOut">
              <a:rPr lang="hu-HU" smtClean="0"/>
              <a:t>2024. 03. 19.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85D9C-1DD3-922F-6D24-17C977BD9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B3F1C-9C0E-D959-A122-8024C09E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85F2-34F0-4FDF-9E9F-AA53C7D8A4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513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7AD7D-53BC-2D7A-EEC2-78557785B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5B893-F0A0-7F63-FFDF-3CE484B5A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200DC-5587-D770-A8F4-FAA7B6A58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3A8D-1BBF-408C-BE31-EEFCCA190D99}" type="datetimeFigureOut">
              <a:rPr lang="hu-HU" smtClean="0"/>
              <a:t>2024. 03. 19.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88850-FAD4-AED9-40FB-DA5757BD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91141-9FFB-6453-A901-D30A377D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85F2-34F0-4FDF-9E9F-AA53C7D8A4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385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C836-5B82-86E8-DB9D-F6E1902F2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A5EAE-23BE-91E9-2215-55767B087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F4F16-09A6-A34C-4AE1-C03EDAE9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3A8D-1BBF-408C-BE31-EEFCCA190D99}" type="datetimeFigureOut">
              <a:rPr lang="hu-HU" smtClean="0"/>
              <a:t>2024. 03. 19.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FDCE4-3E70-8A2B-6C44-D803B514D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C9B97-97C3-3BF2-679D-01534904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85F2-34F0-4FDF-9E9F-AA53C7D8A4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076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FE1B-F22C-7303-7970-0E674C0D6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4968A-702F-4B8A-97D7-95F041BB4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333F0-2B62-65FD-6DEB-C65300AF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3A8D-1BBF-408C-BE31-EEFCCA190D99}" type="datetimeFigureOut">
              <a:rPr lang="hu-HU" smtClean="0"/>
              <a:t>2024. 03. 19.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FE90-8B57-2A80-FF0B-8CF9CF61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DFCAD-2881-D50C-181F-F4EB8442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85F2-34F0-4FDF-9E9F-AA53C7D8A4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81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10B3-68B7-D9D3-0DFB-697EC77B6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B0EDD-F057-0FAD-AA53-7392DE33D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8790F-195B-F016-5D30-DBF92E2DB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285B7-B676-D22C-46C5-D95B73D76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3A8D-1BBF-408C-BE31-EEFCCA190D99}" type="datetimeFigureOut">
              <a:rPr lang="hu-HU" smtClean="0"/>
              <a:t>2024. 03. 19.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97612-2649-46C8-E0B5-56B69555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5338F-7A1A-FDFD-1D49-6559A0DA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85F2-34F0-4FDF-9E9F-AA53C7D8A4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75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8D437-23C7-6C3D-BEFF-1CCA1F5CE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449CC-E5E5-DD68-BE7A-1B5432EE2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1329E-B3C0-344B-3D69-92C40E955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6B0F8-1383-5F3F-6890-459D53C64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5AD70-D3F8-3A01-7EDA-80DA29DC6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6337D7-4A72-2B1C-DC7C-7C874854B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3A8D-1BBF-408C-BE31-EEFCCA190D99}" type="datetimeFigureOut">
              <a:rPr lang="hu-HU" smtClean="0"/>
              <a:t>2024. 03. 19.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E40A2D-0038-019B-98B3-C5E35551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A3064-9CDB-3199-C54D-BFAF4AFB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85F2-34F0-4FDF-9E9F-AA53C7D8A4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662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00D7A-DFD1-F161-CBA8-B4D6BF1E1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0EF004-0C18-C652-E843-D3D6E97C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3A8D-1BBF-408C-BE31-EEFCCA190D99}" type="datetimeFigureOut">
              <a:rPr lang="hu-HU" smtClean="0"/>
              <a:t>2024. 03. 19.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E67FBC-E883-27CE-2E86-9A4A7157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FE78B-67F5-6F92-968E-C2FFD7CD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85F2-34F0-4FDF-9E9F-AA53C7D8A4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618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49EB1-D234-8211-CBAD-D967A0CA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3A8D-1BBF-408C-BE31-EEFCCA190D99}" type="datetimeFigureOut">
              <a:rPr lang="hu-HU" smtClean="0"/>
              <a:t>2024. 03. 19.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2A39F-240B-509E-8397-67E034F6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11493-19C6-EE69-9BF4-485438B7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85F2-34F0-4FDF-9E9F-AA53C7D8A4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73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948A-625C-EAF6-F0DF-EB1C15602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EA584-C131-285C-71CB-A32CC3FC1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2BA14-C681-82EB-BA21-3D3BF27B1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C61ED-A260-0DFF-EF45-BDE613BF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3A8D-1BBF-408C-BE31-EEFCCA190D99}" type="datetimeFigureOut">
              <a:rPr lang="hu-HU" smtClean="0"/>
              <a:t>2024. 03. 19.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312F7-95D4-D684-7255-04745393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09DB7-3BE7-0709-48AA-3BB86B6B3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85F2-34F0-4FDF-9E9F-AA53C7D8A4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319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5B8F-66DB-BE0C-A5D9-585EBDC61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099B02-226F-1D9B-DFB0-23333C7B0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54F38-F12A-3293-A18C-B04956A0D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59F54-9E56-A346-CE1F-67A5C84B0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3A8D-1BBF-408C-BE31-EEFCCA190D99}" type="datetimeFigureOut">
              <a:rPr lang="hu-HU" smtClean="0"/>
              <a:t>2024. 03. 19.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4DCFA-EDA4-8E30-A99A-69564622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6303E-2F07-BA9A-27D8-575A26B8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85F2-34F0-4FDF-9E9F-AA53C7D8A4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882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D0B662-2DDE-D23D-7961-9D1A0B3A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718B6-7781-EE2B-5450-D64B1BF1F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D3F33-89A2-CC1E-17AC-C44024DC1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E3A8D-1BBF-408C-BE31-EEFCCA190D99}" type="datetimeFigureOut">
              <a:rPr lang="hu-HU" smtClean="0"/>
              <a:t>2024. 03. 19.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929E4-24C4-9336-05BC-A98251F85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F723B-74AC-B405-3E0D-DE7ED99F9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285F2-34F0-4FDF-9E9F-AA53C7D8A4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742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AE24D-41D2-E094-BFFB-DC4967B17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ScriptSyncShop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CC5D-AE18-CB6F-12F6-7C16529DD6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Kovács Dániel</a:t>
            </a:r>
          </a:p>
          <a:p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Braczkó Tamás</a:t>
            </a:r>
          </a:p>
          <a:p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Novák Dominik Viktor</a:t>
            </a:r>
          </a:p>
        </p:txBody>
      </p:sp>
    </p:spTree>
    <p:extLst>
      <p:ext uri="{BB962C8B-B14F-4D97-AF65-F5344CB8AC3E}">
        <p14:creationId xmlns:p14="http://schemas.microsoft.com/office/powerpoint/2010/main" val="2660369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37EB-25D6-B886-82CB-FD5DFD4C0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4664"/>
            <a:ext cx="9144000" cy="1341798"/>
          </a:xfrm>
        </p:spPr>
        <p:txBody>
          <a:bodyPr/>
          <a:lstStyle/>
          <a:p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395031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84A82-8E20-9CC9-636E-0624810E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Material-UI: A Frontend Varázslat Három Kattintással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243C9-F2DC-A114-9D08-CEA8D253E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7104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hu-H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Gyors és hatékony frontend fejlesztés</a:t>
            </a:r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 Material-UI előre elkészített UI komponenseket kínál, így gyorsan és hatékonyan lehet frontend alkalmazásokat fejleszteni.</a:t>
            </a:r>
          </a:p>
          <a:p>
            <a:r>
              <a:rPr lang="hu-H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Rugalmas és könnyen testreszerezhető dizájn</a:t>
            </a:r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Egyszerűen testreszabhatóak a dizájn elemek a projekt igényeinek megfelelően.</a:t>
            </a:r>
          </a:p>
          <a:p>
            <a:r>
              <a:rPr lang="hu-H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Egyszerű integráció és használat</a:t>
            </a:r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Könnyen integrálható a React-alapú projektekbe, így kezdő és tapasztalt fejlesztők egyaránt könnyen használhatják.</a:t>
            </a:r>
          </a:p>
          <a:p>
            <a:r>
              <a:rPr lang="hu-H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Előre elkészített komponensek és stílusok</a:t>
            </a:r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 Material-UI kész komponenseket és stílusokat kínál, amelyekkel egyszerűen építhetők fel modern felhasználói felületek.</a:t>
            </a:r>
          </a:p>
        </p:txBody>
      </p:sp>
    </p:spTree>
    <p:extLst>
      <p:ext uri="{BB962C8B-B14F-4D97-AF65-F5344CB8AC3E}">
        <p14:creationId xmlns:p14="http://schemas.microsoft.com/office/powerpoint/2010/main" val="327247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115C-DE9A-F61F-455A-AACE73E0B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Oldalak és funkciói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92E81-796C-B0CA-8983-BA0D8CB77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Főoldal</a:t>
            </a:r>
          </a:p>
          <a:p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Termékek</a:t>
            </a:r>
          </a:p>
          <a:p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Regisztráció</a:t>
            </a:r>
          </a:p>
          <a:p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Bejelentkezés</a:t>
            </a:r>
          </a:p>
          <a:p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Ügyfélszolgálat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1562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961F-B856-0EDA-C806-A7335AFF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főoldal</a:t>
            </a:r>
            <a:endPara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Content Placeholder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470A64B-3D58-5626-5FA4-E3ABDA0E8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53" y="1874537"/>
            <a:ext cx="8931693" cy="4351338"/>
          </a:xfrm>
        </p:spPr>
      </p:pic>
    </p:spTree>
    <p:extLst>
      <p:ext uri="{BB962C8B-B14F-4D97-AF65-F5344CB8AC3E}">
        <p14:creationId xmlns:p14="http://schemas.microsoft.com/office/powerpoint/2010/main" val="3762249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A6C2-D8DA-B3F2-D191-C64F98DF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termékek</a:t>
            </a:r>
          </a:p>
        </p:txBody>
      </p:sp>
      <p:pic>
        <p:nvPicPr>
          <p:cNvPr id="9" name="Content Placeholder 8" descr="A screenshot of a product&#10;&#10;Description automatically generated">
            <a:extLst>
              <a:ext uri="{FF2B5EF4-FFF2-40B4-BE49-F238E27FC236}">
                <a16:creationId xmlns:a16="http://schemas.microsoft.com/office/drawing/2014/main" id="{FB030305-C053-A691-5DF7-F5A8EAD10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391" y="2683580"/>
            <a:ext cx="8732334" cy="385533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AB9524-CE2A-44A4-6182-71B244B32381}"/>
              </a:ext>
            </a:extLst>
          </p:cNvPr>
          <p:cNvSpPr txBox="1"/>
          <p:nvPr/>
        </p:nvSpPr>
        <p:spPr>
          <a:xfrm>
            <a:off x="895350" y="1358017"/>
            <a:ext cx="9563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Kommentek gyakori lekérése.</a:t>
            </a:r>
          </a:p>
          <a:p>
            <a:r>
              <a:rPr lang="hu-H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Felhasználó ellenörzése.</a:t>
            </a:r>
          </a:p>
          <a:p>
            <a:r>
              <a:rPr lang="hu-H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Termék értékelés átlag alapján.</a:t>
            </a:r>
          </a:p>
        </p:txBody>
      </p:sp>
    </p:spTree>
    <p:extLst>
      <p:ext uri="{BB962C8B-B14F-4D97-AF65-F5344CB8AC3E}">
        <p14:creationId xmlns:p14="http://schemas.microsoft.com/office/powerpoint/2010/main" val="2601365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A018-7061-F7D6-EF83-0CBE11C3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Regisztráció és Bejelentkezés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7C4760-163E-59B4-7473-4242C39950E3}"/>
              </a:ext>
            </a:extLst>
          </p:cNvPr>
          <p:cNvSpPr txBox="1"/>
          <p:nvPr/>
        </p:nvSpPr>
        <p:spPr>
          <a:xfrm>
            <a:off x="838200" y="1394483"/>
            <a:ext cx="3848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Toastify használata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 alapú regisztráció</a:t>
            </a:r>
          </a:p>
        </p:txBody>
      </p:sp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131BF23A-FDFB-564F-03DD-EB6F7F4EB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20046"/>
            <a:ext cx="10515600" cy="3760290"/>
          </a:xfrm>
        </p:spPr>
      </p:pic>
    </p:spTree>
    <p:extLst>
      <p:ext uri="{BB962C8B-B14F-4D97-AF65-F5344CB8AC3E}">
        <p14:creationId xmlns:p14="http://schemas.microsoft.com/office/powerpoint/2010/main" val="3306523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CF09-847A-A14D-EA63-6E6E5A02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Ügyfélszolgálat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BD54B3-F763-B82D-4E4F-79346B233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333" y="1684386"/>
            <a:ext cx="4687160" cy="4110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B34F92-22F9-77F6-63EF-C536AD64D715}"/>
              </a:ext>
            </a:extLst>
          </p:cNvPr>
          <p:cNvSpPr txBox="1"/>
          <p:nvPr/>
        </p:nvSpPr>
        <p:spPr>
          <a:xfrm>
            <a:off x="838200" y="1989056"/>
            <a:ext cx="5006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Modosított DialoGpt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Email, adatok lekérése, alap kommunikáció fenntartása</a:t>
            </a:r>
          </a:p>
        </p:txBody>
      </p:sp>
    </p:spTree>
    <p:extLst>
      <p:ext uri="{BB962C8B-B14F-4D97-AF65-F5344CB8AC3E}">
        <p14:creationId xmlns:p14="http://schemas.microsoft.com/office/powerpoint/2010/main" val="32647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8ACB-63A9-C6AF-296B-934D6BF3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Rendelés esetén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6FED20-9AEA-1987-25BD-3FD422869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98" y="1766102"/>
            <a:ext cx="9621404" cy="4351338"/>
          </a:xfrm>
        </p:spPr>
      </p:pic>
    </p:spTree>
    <p:extLst>
      <p:ext uri="{BB962C8B-B14F-4D97-AF65-F5344CB8AC3E}">
        <p14:creationId xmlns:p14="http://schemas.microsoft.com/office/powerpoint/2010/main" val="256816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3795-A5EC-C91A-111D-B29BFD4D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3F7824-1CA2-AFD6-A5F6-F3EFF0901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06" y="2520300"/>
            <a:ext cx="4567494" cy="3353121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9675842-F2A8-1C83-2A65-FD7A2A857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16" y="2668409"/>
            <a:ext cx="7466690" cy="3353121"/>
          </a:xfrm>
        </p:spPr>
      </p:pic>
    </p:spTree>
    <p:extLst>
      <p:ext uri="{BB962C8B-B14F-4D97-AF65-F5344CB8AC3E}">
        <p14:creationId xmlns:p14="http://schemas.microsoft.com/office/powerpoint/2010/main" val="340570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146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Tahoma</vt:lpstr>
      <vt:lpstr>Office Theme</vt:lpstr>
      <vt:lpstr>ScriptSyncShop</vt:lpstr>
      <vt:lpstr>Material-UI: A Frontend Varázslat Három Kattintással</vt:lpstr>
      <vt:lpstr>Oldalak és funkciói</vt:lpstr>
      <vt:lpstr>A főoldal</vt:lpstr>
      <vt:lpstr>A termékek</vt:lpstr>
      <vt:lpstr>Regisztráció és Bejelentkezés</vt:lpstr>
      <vt:lpstr>Ügyfélszolgálat</vt:lpstr>
      <vt:lpstr>Rendelés esetén</vt:lpstr>
      <vt:lpstr>PowerPoint Presentation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ScriptSyncShop</dc:title>
  <dc:creator>Dominik Novák</dc:creator>
  <cp:lastModifiedBy>Dominik Novák</cp:lastModifiedBy>
  <cp:revision>4</cp:revision>
  <dcterms:created xsi:type="dcterms:W3CDTF">2024-03-18T17:28:55Z</dcterms:created>
  <dcterms:modified xsi:type="dcterms:W3CDTF">2024-03-19T20:12:35Z</dcterms:modified>
</cp:coreProperties>
</file>