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13"/>
  </p:notes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0B9-D8D8-4471-BC58-5AA66260E364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5F44A-26AC-4E66-AA4C-9E9D493D5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26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B9DE-11E5-3379-C8A8-B9D173538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22965-92D0-7AD2-8254-4DE1219A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BF56-6650-726A-E542-3B1621A0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5A2C-5294-DBEF-EC66-3850B96D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001A-3E9F-2205-CE90-91DA47DE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82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F611-1B86-2D4A-D417-4F79D2B5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DEA9-B6BF-2083-CD21-01FBD1DA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1EC1-5ED3-8FBC-937E-8420D37D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D2D2-ED43-C035-168D-F594D446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E361-B96F-0897-348D-F0ECEF3A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048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F9FA4-A75C-D591-5BF4-4AAE87B73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719F9-B1AA-4F06-AFF5-22CA6049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DDFC-16A8-40B4-582A-E9F9BC6D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2310-6D48-1DEC-904B-9D43CACC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4B34-6FB7-22F6-66FF-D5AD908B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E530-4929-FBDC-63B4-0C2AB654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304E-D74A-13C5-9494-7C41F7B1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F014-DB35-86F5-46A8-55710F68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B9AE-8F93-CEC1-6B26-0611A9E6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CFB4-19B2-D087-CBF2-882F51B0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76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9159-662D-0934-88F8-9D657746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62DB-F4F5-FAA9-9298-2B8B1997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F347-822C-050E-59FF-8B8998D6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AD1F-E351-B635-008C-962FD6B9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78F4-6431-E4B0-DB96-24A2215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6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11C7-6934-0FAF-0965-9A1AE169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8359-D437-EB69-C684-83B257990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55E87-799C-D52A-7C7C-AF91BFB6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0694-55E0-D007-49FE-A565A302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46785-8293-16BC-5224-4EFC96AC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B0200-C991-92AB-9FE6-ACE28F55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17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9BDB-4E13-D707-3394-115D185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7A751-DA58-6ACE-FECD-E113F4B8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6DE1-EBB4-D37D-C60B-60AA088F0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29639-792E-58D0-FF01-01A0E42C4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41D4-50D1-090B-3A8B-1DEC90ECB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125D8-30AE-14BF-26E0-A98078AB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4D9E3-6C0F-B7DF-9411-16F3A83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F9111-71AF-2808-4602-06416CA7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03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C59C-5624-2F3E-BEB5-11DD4FD4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48604-82DE-FCD5-C3C0-764FF9A8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84EB-8527-E717-D6B8-8A887392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ACF7-587C-61DB-6370-C8FAD250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09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05DE3-426E-9262-E310-ACA4C1F8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98965-76D7-77EC-D312-60E053DF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33E42-4BDF-5743-068E-3658572E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75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EE94-487B-CE28-1472-D79B4E1B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5320-B3DF-785B-A510-0D28900E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AB86-2356-D6B7-F4D5-2C1E7EB2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8113-0F7C-CE66-458C-529AC516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F714-DE87-714F-ECC6-DA630469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B5DEA-B4A5-DFDA-3F61-9809F90F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77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CAA-2C77-0519-790B-427342B8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B48F4-BB8E-1F12-1F9C-585C3CC6C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94A8C-9205-A084-1CDA-1F3B891E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3D154-1FD0-969F-8AFF-93B7787A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25718-A91D-BB7F-7580-0796EB37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0D50-C10D-C3C3-E64B-56E3D28E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33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8EA2E-C6EB-5124-E478-AF5E4B71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EC30-C03C-9DB0-DDD0-7B325272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D581-6D46-13E4-F713-E89B9E219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E3A8D-1BBF-408C-BE31-EEFCCA190D99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2AD1-56D2-D6FB-56FD-9B8CB8CD4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BDA7-F1AE-87C6-D396-3BFE825F0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2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E24D-41D2-E094-BFFB-DC4967B17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ScriptSyncShop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CC5D-AE18-CB6F-12F6-7C16529DD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Novák Dominik Viktor</a:t>
            </a:r>
          </a:p>
        </p:txBody>
      </p:sp>
    </p:spTree>
    <p:extLst>
      <p:ext uri="{BB962C8B-B14F-4D97-AF65-F5344CB8AC3E}">
        <p14:creationId xmlns:p14="http://schemas.microsoft.com/office/powerpoint/2010/main" val="266036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3795-A5EC-C91A-111D-B29BFD4D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Rendelés esetén</a:t>
            </a:r>
            <a:endParaRPr lang="hu-HU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675842-F2A8-1C83-2A65-FD7A2A85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6" y="2520299"/>
            <a:ext cx="7466690" cy="335312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F7824-1CA2-AFD6-A5F6-F3EFF0901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6" y="2520298"/>
            <a:ext cx="4567494" cy="33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0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37EB-25D6-B886-82CB-FD5DFD4C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664"/>
            <a:ext cx="9144000" cy="1341798"/>
          </a:xfrm>
        </p:spPr>
        <p:txBody>
          <a:bodyPr>
            <a:normAutofit/>
          </a:bodyPr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95031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24BD-B71D-2FA6-7009-A5C19BB9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React: Hatékony UI-fejlesztés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DAC4-32D9-7E0D-A2F4-E20CD3E8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Deklaratív hatékonyság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React deklaratív megközelítést alkalmaz, ami egyszerűbbé és hatékonyabbá teszi a felhasználói felületek készítését.</a:t>
            </a:r>
          </a:p>
          <a:p>
            <a:r>
              <a:rPr lang="hu-H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Komponens alapú struktúra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React komponens alapú megközelítést használ, ami lehetővé teszi a felületek könnyű újrafelhasználását és kezelhetőségét.</a:t>
            </a:r>
          </a:p>
          <a:p>
            <a:r>
              <a:rPr lang="hu-H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DOM optimalizáció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React Virtual DOM-ot használ, ami gyors és hatékony UI frissítéseket tesz lehetővé, minimalizálva a valós DOM manipulációját.</a:t>
            </a:r>
          </a:p>
          <a:p>
            <a:r>
              <a:rPr lang="hu-H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Együttműködés más technológiákkal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React könnyen integrálható más technológiákkal, mint például a Redux vagy a GraphQL, lehetővé téve erőteljes alkalmazások fejlesztését.</a:t>
            </a:r>
          </a:p>
        </p:txBody>
      </p:sp>
    </p:spTree>
    <p:extLst>
      <p:ext uri="{BB962C8B-B14F-4D97-AF65-F5344CB8AC3E}">
        <p14:creationId xmlns:p14="http://schemas.microsoft.com/office/powerpoint/2010/main" val="404526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4A82-8E20-9CC9-636E-0624810E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Material-UI: A Frontend Varázslat Három Kattintással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43C9-F2DC-A114-9D08-CEA8D253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04"/>
            <a:ext cx="10515600" cy="4351338"/>
          </a:xfrm>
        </p:spPr>
        <p:txBody>
          <a:bodyPr>
            <a:normAutofit/>
          </a:bodyPr>
          <a:lstStyle/>
          <a:p>
            <a:r>
              <a:rPr lang="hu-H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Gyors és hatékony frontend fejlesztés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Material-UI előre elkészített UI komponenseket kínál, így gyorsan és hatékonyan lehet frontend alkalmazásokat fejleszteni.</a:t>
            </a:r>
          </a:p>
          <a:p>
            <a:r>
              <a:rPr lang="hu-H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Rugalmas és könnyen testreszerezhető dizájn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Egyszerűen testreszabhatóak a dizájn elemek a projekt igényeinek megfelelően.</a:t>
            </a:r>
          </a:p>
          <a:p>
            <a:r>
              <a:rPr lang="hu-H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Egyszerű integráció és használat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Könnyen integrálható a React-alapú projektekbe, így kezdő és tapasztalt fejlesztők egyaránt könnyen használhatják.</a:t>
            </a:r>
          </a:p>
          <a:p>
            <a:r>
              <a:rPr lang="hu-H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Előre elkészített komponensek és stílusok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Material-UI kész komponenseket és stílusokat kínál, amelyekkel egyszerűen építhetők fel modern felhasználói felületek.</a:t>
            </a:r>
          </a:p>
        </p:txBody>
      </p:sp>
    </p:spTree>
    <p:extLst>
      <p:ext uri="{BB962C8B-B14F-4D97-AF65-F5344CB8AC3E}">
        <p14:creationId xmlns:p14="http://schemas.microsoft.com/office/powerpoint/2010/main" val="327247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115C-DE9A-F61F-455A-AACE73E0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Oldalak és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2E81-796C-B0CA-8983-BA0D8CB7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Főoldal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Termékek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Regisztráció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Bejelentkezés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Ügyfélszolgálat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56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61F-B856-0EDA-C806-A7335AFF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főoldal</a:t>
            </a:r>
            <a:endPara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70A64B-3D58-5626-5FA4-E3ABDA0E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53" y="1825625"/>
            <a:ext cx="8931693" cy="4351338"/>
          </a:xfrm>
        </p:spPr>
      </p:pic>
    </p:spTree>
    <p:extLst>
      <p:ext uri="{BB962C8B-B14F-4D97-AF65-F5344CB8AC3E}">
        <p14:creationId xmlns:p14="http://schemas.microsoft.com/office/powerpoint/2010/main" val="37622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6C2-D8DA-B3F2-D191-C64F98DF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termékek</a:t>
            </a:r>
          </a:p>
        </p:txBody>
      </p:sp>
      <p:pic>
        <p:nvPicPr>
          <p:cNvPr id="9" name="Content Placeholder 8" descr="A screenshot of a product&#10;&#10;Description automatically generated">
            <a:extLst>
              <a:ext uri="{FF2B5EF4-FFF2-40B4-BE49-F238E27FC236}">
                <a16:creationId xmlns:a16="http://schemas.microsoft.com/office/drawing/2014/main" id="{FB030305-C053-A691-5DF7-F5A8EAD1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12" y="1434636"/>
            <a:ext cx="9041743" cy="39887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B9524-CE2A-44A4-6182-71B244B32381}"/>
              </a:ext>
            </a:extLst>
          </p:cNvPr>
          <p:cNvSpPr txBox="1"/>
          <p:nvPr/>
        </p:nvSpPr>
        <p:spPr>
          <a:xfrm>
            <a:off x="838200" y="1690688"/>
            <a:ext cx="3833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Kommentek gyakori lekérése.</a:t>
            </a:r>
          </a:p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Felhasználó ellenörzése.</a:t>
            </a:r>
          </a:p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Termék értékelés átlag alapján.</a:t>
            </a:r>
          </a:p>
        </p:txBody>
      </p:sp>
    </p:spTree>
    <p:extLst>
      <p:ext uri="{BB962C8B-B14F-4D97-AF65-F5344CB8AC3E}">
        <p14:creationId xmlns:p14="http://schemas.microsoft.com/office/powerpoint/2010/main" val="260136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A018-7061-F7D6-EF83-0CBE11C3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Regisztráció és Bejelentkezés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31BF23A-FDFB-564F-03DD-EB6F7F4E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4812"/>
            <a:ext cx="10515600" cy="37602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C4760-163E-59B4-7473-4242C39950E3}"/>
              </a:ext>
            </a:extLst>
          </p:cNvPr>
          <p:cNvSpPr txBox="1"/>
          <p:nvPr/>
        </p:nvSpPr>
        <p:spPr>
          <a:xfrm>
            <a:off x="838200" y="1394483"/>
            <a:ext cx="384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Toastify használata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alapú regisztráció</a:t>
            </a:r>
          </a:p>
        </p:txBody>
      </p:sp>
    </p:spTree>
    <p:extLst>
      <p:ext uri="{BB962C8B-B14F-4D97-AF65-F5344CB8AC3E}">
        <p14:creationId xmlns:p14="http://schemas.microsoft.com/office/powerpoint/2010/main" val="330652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CF09-847A-A14D-EA63-6E6E5A0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Ügyfélszolgálat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D54B3-F763-B82D-4E4F-79346B233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33" y="1684386"/>
            <a:ext cx="4687160" cy="411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34F92-22F9-77F6-63EF-C536AD64D715}"/>
              </a:ext>
            </a:extLst>
          </p:cNvPr>
          <p:cNvSpPr txBox="1"/>
          <p:nvPr/>
        </p:nvSpPr>
        <p:spPr>
          <a:xfrm>
            <a:off x="838200" y="1989056"/>
            <a:ext cx="5006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Modosított DialoGpt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Email, adatok lekérése, alap kommunikáció fenntartása</a:t>
            </a:r>
          </a:p>
        </p:txBody>
      </p:sp>
    </p:spTree>
    <p:extLst>
      <p:ext uri="{BB962C8B-B14F-4D97-AF65-F5344CB8AC3E}">
        <p14:creationId xmlns:p14="http://schemas.microsoft.com/office/powerpoint/2010/main" val="3264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ACB-63A9-C6AF-296B-934D6BF3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Rendelés esetén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FED20-9AEA-1987-25BD-3FD42286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98" y="1825625"/>
            <a:ext cx="9621404" cy="4351338"/>
          </a:xfrm>
        </p:spPr>
      </p:pic>
    </p:spTree>
    <p:extLst>
      <p:ext uri="{BB962C8B-B14F-4D97-AF65-F5344CB8AC3E}">
        <p14:creationId xmlns:p14="http://schemas.microsoft.com/office/powerpoint/2010/main" val="25681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238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Tahoma</vt:lpstr>
      <vt:lpstr>Office Theme</vt:lpstr>
      <vt:lpstr>ScriptSyncShop</vt:lpstr>
      <vt:lpstr>React: Hatékony UI-fejlesztés</vt:lpstr>
      <vt:lpstr>Material-UI: A Frontend Varázslat Három Kattintással</vt:lpstr>
      <vt:lpstr>Oldalak és funkciói</vt:lpstr>
      <vt:lpstr>A főoldal</vt:lpstr>
      <vt:lpstr>A termékek</vt:lpstr>
      <vt:lpstr>Regisztráció és Bejelentkezés</vt:lpstr>
      <vt:lpstr>Ügyfélszolgálat</vt:lpstr>
      <vt:lpstr>Rendelés esetén</vt:lpstr>
      <vt:lpstr>Rendelés esetén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ScriptSyncShop</dc:title>
  <dc:creator>Dominik Novák</dc:creator>
  <cp:lastModifiedBy>Dominik Novák</cp:lastModifiedBy>
  <cp:revision>8</cp:revision>
  <dcterms:created xsi:type="dcterms:W3CDTF">2024-03-18T17:28:55Z</dcterms:created>
  <dcterms:modified xsi:type="dcterms:W3CDTF">2024-03-21T17:34:50Z</dcterms:modified>
</cp:coreProperties>
</file>