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4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44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3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8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051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105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1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66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5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D92675-45E8-4523-A9D6-840A08CFF104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3269D7-A241-49A1-9DAC-A79576D2FE6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9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4486" y="873211"/>
            <a:ext cx="10572146" cy="21995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orbel" panose="020B0503020204020204" pitchFamily="34" charset="0"/>
                <a:cs typeface="Courier New" panose="02070309020205020404" pitchFamily="49" charset="0"/>
              </a:rPr>
              <a:t>Помощник самостоятельному</a:t>
            </a:r>
            <a:br>
              <a:rPr lang="ru-RU" dirty="0" smtClean="0">
                <a:latin typeface="Corbel" panose="020B0503020204020204" pitchFamily="34" charset="0"/>
                <a:cs typeface="Courier New" panose="02070309020205020404" pitchFamily="49" charset="0"/>
              </a:rPr>
            </a:br>
            <a:r>
              <a:rPr lang="ru-RU" dirty="0" smtClean="0">
                <a:latin typeface="Corbel" panose="020B0503020204020204" pitchFamily="34" charset="0"/>
                <a:cs typeface="Courier New" panose="02070309020205020404" pitchFamily="49" charset="0"/>
              </a:rPr>
              <a:t>путешественнику</a:t>
            </a:r>
            <a:endParaRPr lang="ru-RU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2762" y="4405746"/>
            <a:ext cx="4853870" cy="150668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Автор:  Артемьев </a:t>
            </a:r>
            <a:r>
              <a:rPr lang="ru-RU" dirty="0" smtClean="0">
                <a:solidFill>
                  <a:schemeClr val="tx1"/>
                </a:solidFill>
              </a:rPr>
              <a:t>Артём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Руководитель: Суслов А.Н.</a:t>
            </a:r>
          </a:p>
        </p:txBody>
      </p:sp>
    </p:spTree>
    <p:extLst>
      <p:ext uri="{BB962C8B-B14F-4D97-AF65-F5344CB8AC3E}">
        <p14:creationId xmlns:p14="http://schemas.microsoft.com/office/powerpoint/2010/main" val="26244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u="sng" dirty="0" smtClean="0"/>
              <a:t>Идея проекта</a:t>
            </a:r>
            <a:r>
              <a:rPr lang="ru-RU" dirty="0" smtClean="0"/>
              <a:t>: Создать навык, который содержит набор полезных функций для самостоятельного путешественника и помогает планировать путешествие.</a:t>
            </a:r>
          </a:p>
          <a:p>
            <a:r>
              <a:rPr lang="ru-RU" u="sng" dirty="0" smtClean="0"/>
              <a:t>Задачи проекта: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 - выяснить, какая информация может потребоваться самостоятельному путешественнику;</a:t>
            </a:r>
          </a:p>
          <a:p>
            <a:pPr marL="0" indent="0">
              <a:buNone/>
            </a:pPr>
            <a:r>
              <a:rPr lang="ru-RU" dirty="0" smtClean="0"/>
              <a:t> - изучить возможности Алисы для создания навыка;</a:t>
            </a:r>
          </a:p>
          <a:p>
            <a:pPr marL="0" indent="0">
              <a:buNone/>
            </a:pPr>
            <a:r>
              <a:rPr lang="ru-RU" dirty="0" smtClean="0"/>
              <a:t> - создать навык;</a:t>
            </a:r>
          </a:p>
          <a:p>
            <a:pPr marL="0" indent="0">
              <a:buNone/>
            </a:pPr>
            <a:r>
              <a:rPr lang="ru-RU" dirty="0" smtClean="0"/>
              <a:t> - протестировать навык среди друзей и знакомых.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2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62466"/>
            <a:ext cx="10018713" cy="897923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реализации (слайд 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050" y="1260389"/>
            <a:ext cx="10018713" cy="5115697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В ходе разработки проекта использовались: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err="1" smtClean="0"/>
              <a:t>Яндекс.Погоды</a:t>
            </a:r>
            <a:endParaRPr lang="en-US" dirty="0" smtClean="0"/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err="1" smtClean="0"/>
              <a:t>Яндекс.Карт</a:t>
            </a:r>
            <a:endParaRPr lang="ru-RU" dirty="0" smtClean="0"/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Поиска по организациям</a:t>
            </a:r>
            <a:endParaRPr lang="ru-RU" dirty="0"/>
          </a:p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Яндекс</a:t>
            </a:r>
            <a:r>
              <a:rPr lang="en-US" dirty="0" smtClean="0"/>
              <a:t>.</a:t>
            </a:r>
            <a:r>
              <a:rPr lang="ru-RU" dirty="0" smtClean="0"/>
              <a:t>Переводчика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 Модул</a:t>
            </a:r>
            <a:r>
              <a:rPr lang="ru-RU" dirty="0" smtClean="0"/>
              <a:t>и</a:t>
            </a:r>
            <a:r>
              <a:rPr lang="en-US" dirty="0" smtClean="0"/>
              <a:t>: flask, math, requests, </a:t>
            </a:r>
            <a:r>
              <a:rPr lang="en-US" dirty="0" err="1" smtClean="0"/>
              <a:t>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Функции</a:t>
            </a: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4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310" y="-147926"/>
            <a:ext cx="10018713" cy="755822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 (слайд </a:t>
            </a: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79" y="688788"/>
            <a:ext cx="2802702" cy="15075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4" y="2401081"/>
            <a:ext cx="2997654" cy="197668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51" y="4582467"/>
            <a:ext cx="3196281" cy="148151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556" y="750692"/>
            <a:ext cx="4094818" cy="172736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556" y="2901823"/>
            <a:ext cx="4094818" cy="124085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556" y="4624745"/>
            <a:ext cx="4094818" cy="13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2097"/>
          </a:xfrm>
        </p:spPr>
        <p:txBody>
          <a:bodyPr/>
          <a:lstStyle/>
          <a:p>
            <a:pPr algn="ctr"/>
            <a:r>
              <a:rPr lang="ru-RU" dirty="0" smtClean="0"/>
              <a:t>Заключение.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485" y="1131358"/>
            <a:ext cx="10775815" cy="5129741"/>
          </a:xfrm>
        </p:spPr>
        <p:txBody>
          <a:bodyPr>
            <a:normAutofit/>
          </a:bodyPr>
          <a:lstStyle/>
          <a:p>
            <a:r>
              <a:rPr lang="ru-RU" dirty="0" smtClean="0"/>
              <a:t>В ходе работы над проектом </a:t>
            </a:r>
            <a:r>
              <a:rPr lang="ru-RU" dirty="0" smtClean="0"/>
              <a:t>был </a:t>
            </a:r>
            <a:r>
              <a:rPr lang="ru-RU" dirty="0" smtClean="0"/>
              <a:t>создан навык, который позволяет самостоятельному путешественнику получить следующую информацию:</a:t>
            </a:r>
          </a:p>
          <a:p>
            <a:r>
              <a:rPr lang="ru-RU" dirty="0"/>
              <a:t>1) </a:t>
            </a:r>
            <a:r>
              <a:rPr lang="ru-RU" dirty="0" smtClean="0"/>
              <a:t>ближайшее местоположение и время работы заданного объекта (отель, аптека, магазин и т.д.);</a:t>
            </a:r>
            <a:endParaRPr lang="ru-RU" dirty="0"/>
          </a:p>
          <a:p>
            <a:r>
              <a:rPr lang="ru-RU" dirty="0"/>
              <a:t>2) </a:t>
            </a:r>
            <a:r>
              <a:rPr lang="ru-RU" dirty="0" smtClean="0"/>
              <a:t>прогноз </a:t>
            </a:r>
            <a:r>
              <a:rPr lang="ru-RU" dirty="0"/>
              <a:t>погоды на </a:t>
            </a:r>
            <a:r>
              <a:rPr lang="ru-RU" dirty="0" smtClean="0"/>
              <a:t>завтра, на </a:t>
            </a:r>
            <a:r>
              <a:rPr lang="ru-RU" dirty="0"/>
              <a:t>неделю </a:t>
            </a:r>
            <a:r>
              <a:rPr lang="ru-RU" dirty="0" smtClean="0"/>
              <a:t>вперед</a:t>
            </a:r>
            <a:r>
              <a:rPr lang="ru-RU" dirty="0" smtClean="0"/>
              <a:t>;</a:t>
            </a:r>
          </a:p>
          <a:p>
            <a:r>
              <a:rPr lang="ru-RU" dirty="0" smtClean="0"/>
              <a:t>3) рекомендация по выбору одежды на основе прогноза погоды.</a:t>
            </a:r>
            <a:endParaRPr lang="ru-RU" dirty="0"/>
          </a:p>
          <a:p>
            <a:r>
              <a:rPr lang="ru-RU" dirty="0"/>
              <a:t>4</a:t>
            </a:r>
            <a:r>
              <a:rPr lang="ru-RU" dirty="0" smtClean="0"/>
              <a:t>) </a:t>
            </a:r>
            <a:r>
              <a:rPr lang="ru-RU" dirty="0" smtClean="0"/>
              <a:t>расстояние </a:t>
            </a:r>
            <a:r>
              <a:rPr lang="ru-RU" dirty="0"/>
              <a:t>между двумя </a:t>
            </a:r>
            <a:r>
              <a:rPr lang="ru-RU" dirty="0" smtClean="0"/>
              <a:t>введёнными </a:t>
            </a:r>
            <a:r>
              <a:rPr lang="ru-RU" dirty="0" smtClean="0"/>
              <a:t>городами;</a:t>
            </a:r>
            <a:endParaRPr lang="ru-RU" dirty="0"/>
          </a:p>
          <a:p>
            <a:r>
              <a:rPr lang="ru-RU" dirty="0"/>
              <a:t>5) </a:t>
            </a:r>
            <a:r>
              <a:rPr lang="ru-RU" dirty="0" smtClean="0"/>
              <a:t>определение </a:t>
            </a:r>
            <a:r>
              <a:rPr lang="ru-RU" dirty="0"/>
              <a:t>страны </a:t>
            </a:r>
            <a:r>
              <a:rPr lang="ru-RU" dirty="0" smtClean="0"/>
              <a:t>по </a:t>
            </a:r>
            <a:r>
              <a:rPr lang="ru-RU" dirty="0" smtClean="0"/>
              <a:t>введённому </a:t>
            </a:r>
            <a:r>
              <a:rPr lang="ru-RU" dirty="0" smtClean="0"/>
              <a:t>городу;</a:t>
            </a:r>
            <a:endParaRPr lang="ru-RU" dirty="0"/>
          </a:p>
          <a:p>
            <a:r>
              <a:rPr lang="ru-RU" dirty="0"/>
              <a:t>6) </a:t>
            </a:r>
            <a:r>
              <a:rPr lang="ru-RU" dirty="0" smtClean="0"/>
              <a:t>перевод </a:t>
            </a:r>
            <a:r>
              <a:rPr lang="ru-RU" dirty="0" smtClean="0"/>
              <a:t>введённой </a:t>
            </a:r>
            <a:r>
              <a:rPr lang="ru-RU" dirty="0" smtClean="0"/>
              <a:t>фразы или </a:t>
            </a:r>
            <a:r>
              <a:rPr lang="ru-RU" dirty="0" smtClean="0"/>
              <a:t>слова</a:t>
            </a:r>
            <a:r>
              <a:rPr lang="en-US" dirty="0" smtClean="0"/>
              <a:t> </a:t>
            </a:r>
            <a:r>
              <a:rPr lang="ru-RU" dirty="0" smtClean="0"/>
              <a:t>с любого языка на любой.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Использованы возможности Алисы.</a:t>
            </a:r>
          </a:p>
          <a:p>
            <a:r>
              <a:rPr lang="ru-RU" dirty="0" smtClean="0"/>
              <a:t>Навык протестирован среди друзей и знакомых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Имеются возможности для доработки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ru-RU" dirty="0" smtClean="0"/>
              <a:t>маршруты </a:t>
            </a:r>
            <a:r>
              <a:rPr lang="ru-RU" dirty="0" smtClean="0"/>
              <a:t>движения общественного транспорта, оптимальный маршрут до заданного </a:t>
            </a:r>
            <a:r>
              <a:rPr lang="ru-RU" dirty="0" smtClean="0"/>
              <a:t>объекта</a:t>
            </a:r>
            <a:r>
              <a:rPr lang="ru-RU" dirty="0"/>
              <a:t> </a:t>
            </a:r>
            <a:r>
              <a:rPr lang="ru-RU" dirty="0" smtClean="0"/>
              <a:t>и другие функции.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62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137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234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Corbel</vt:lpstr>
      <vt:lpstr>Courier New</vt:lpstr>
      <vt:lpstr>Ретро</vt:lpstr>
      <vt:lpstr>Помощник самостоятельному путешественнику</vt:lpstr>
      <vt:lpstr>Введение.</vt:lpstr>
      <vt:lpstr>Описание реализации (слайд 1)</vt:lpstr>
      <vt:lpstr>Описание реализации (слайд 2)</vt:lpstr>
      <vt:lpstr>Заключение.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Обработчик из</dc:title>
  <dc:creator>admin</dc:creator>
  <cp:lastModifiedBy>NovakWilson</cp:lastModifiedBy>
  <cp:revision>36</cp:revision>
  <dcterms:created xsi:type="dcterms:W3CDTF">2019-11-11T18:57:11Z</dcterms:created>
  <dcterms:modified xsi:type="dcterms:W3CDTF">2020-05-11T18:21:44Z</dcterms:modified>
</cp:coreProperties>
</file>