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5" r:id="rId7"/>
    <p:sldId id="262" r:id="rId8"/>
    <p:sldId id="263" r:id="rId9"/>
    <p:sldId id="266" r:id="rId10"/>
    <p:sldId id="261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30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76A9-F3CD-4F56-BEFD-D0BB600163F9}" type="datetimeFigureOut">
              <a:rPr lang="pl-PL" smtClean="0"/>
              <a:t>28.09.2015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625E4-FCA9-4E3F-8AC0-138AC3498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52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6165304"/>
            <a:ext cx="6552728" cy="288032"/>
          </a:xfrm>
        </p:spPr>
        <p:txBody>
          <a:bodyPr>
            <a:normAutofit/>
          </a:bodyPr>
          <a:lstStyle>
            <a:lvl1pPr algn="l">
              <a:defRPr sz="1800" b="1" baseline="0">
                <a:latin typeface="Lato" panose="020F0502020204030203" pitchFamily="34" charset="-18"/>
              </a:defRPr>
            </a:lvl1pPr>
          </a:lstStyle>
          <a:p>
            <a:r>
              <a:rPr lang="pl-PL" dirty="0" smtClean="0"/>
              <a:t>TYTUŁ WYKŁADU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5589240"/>
            <a:ext cx="6552728" cy="432048"/>
          </a:xfr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tx1"/>
                </a:solidFill>
                <a:latin typeface="Lato" panose="020F0502020204030203" pitchFamily="34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IMIĘ I NAZWISKO PRELEGENTA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1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prezentacja_layout_3_4_hea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24744"/>
            <a:ext cx="8229600" cy="384043"/>
          </a:xfrm>
        </p:spPr>
        <p:txBody>
          <a:bodyPr>
            <a:normAutofit/>
          </a:bodyPr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1pPr>
          </a:lstStyle>
          <a:p>
            <a:r>
              <a:rPr lang="pl-PL" dirty="0" smtClean="0"/>
              <a:t>TYTUŁ SLAJDU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799"/>
            <a:ext cx="8229600" cy="508856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1pPr>
            <a:lvl2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2pPr>
            <a:lvl3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48464" y="6405331"/>
            <a:ext cx="298376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-18"/>
              </a:defRPr>
            </a:lvl1pPr>
          </a:lstStyle>
          <a:p>
            <a:fld id="{2E682499-4055-434F-B108-640ACE6DBA3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686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prezentacja_layout_3_4_empt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29600" cy="384043"/>
          </a:xfrm>
        </p:spPr>
        <p:txBody>
          <a:bodyPr>
            <a:normAutofit/>
          </a:bodyPr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1pPr>
          </a:lstStyle>
          <a:p>
            <a:r>
              <a:rPr lang="pl-PL" dirty="0" smtClean="0"/>
              <a:t>TYTUŁ SLAJDU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8566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1pPr>
            <a:lvl2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2pPr>
            <a:lvl3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820472" y="6453336"/>
            <a:ext cx="298376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-18"/>
              </a:defRPr>
            </a:lvl1pPr>
          </a:lstStyle>
          <a:p>
            <a:fld id="{2E682499-4055-434F-B108-640ACE6DBA3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59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prezentacja_layout_3_4_e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858-E363-4406-A7EE-CC3859B2DFF0}" type="datetime1">
              <a:rPr lang="pl-PL" smtClean="0"/>
              <a:t>28.09.2015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499-4055-434F-B108-640ACE6DBA3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9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" TargetMode="External"/><Relationship Id="rId7" Type="http://schemas.openxmlformats.org/officeDocument/2006/relationships/hyperlink" Target="http://roslynquoter.azurewebsites.net/" TargetMode="External"/><Relationship Id="rId2" Type="http://schemas.openxmlformats.org/officeDocument/2006/relationships/hyperlink" Target="https://github.com/Novakov/fdd-rosly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ustinCampbell/CSharpEssentials" TargetMode="External"/><Relationship Id="rId5" Type="http://schemas.openxmlformats.org/officeDocument/2006/relationships/hyperlink" Target="http://code-cracker.github.io/" TargetMode="External"/><Relationship Id="rId4" Type="http://schemas.openxmlformats.org/officeDocument/2006/relationships/hyperlink" Target="http://vsrefactoringessent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165304"/>
            <a:ext cx="6624736" cy="432048"/>
          </a:xfrm>
        </p:spPr>
        <p:txBody>
          <a:bodyPr>
            <a:normAutofit/>
          </a:bodyPr>
          <a:lstStyle/>
          <a:p>
            <a:r>
              <a:rPr lang="pl-PL" sz="1900" dirty="0" err="1"/>
              <a:t>Roslyn</a:t>
            </a:r>
            <a:r>
              <a:rPr lang="pl-PL" sz="1900" dirty="0"/>
              <a:t> – a komu to potrzebne?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Nowak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32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3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err="1" smtClean="0"/>
              <a:t>Roslyn</a:t>
            </a:r>
            <a:r>
              <a:rPr lang="pl-PL" sz="3200" b="1" dirty="0" smtClean="0"/>
              <a:t> – czym jest?</a:t>
            </a:r>
            <a:endParaRPr lang="pl-PL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 smtClean="0"/>
              <a:t>Kompilatory C# i VB.NET napisane w C# i VB.NET</a:t>
            </a:r>
          </a:p>
          <a:p>
            <a:r>
              <a:rPr lang="pl-PL" sz="2400" b="1" dirty="0" smtClean="0"/>
              <a:t>C# 6 i VB.NET 15</a:t>
            </a:r>
          </a:p>
          <a:p>
            <a:r>
              <a:rPr lang="pl-PL" sz="2400" b="1" dirty="0" smtClean="0"/>
              <a:t>Compiler-as-a-</a:t>
            </a:r>
            <a:r>
              <a:rPr lang="pl-PL" sz="2400" b="1" dirty="0" err="1" smtClean="0"/>
              <a:t>NuGet</a:t>
            </a:r>
            <a:endParaRPr lang="pl-PL" sz="2400" b="1" dirty="0" smtClean="0"/>
          </a:p>
          <a:p>
            <a:r>
              <a:rPr lang="pl-PL" sz="2400" b="1" dirty="0" smtClean="0"/>
              <a:t>Open-</a:t>
            </a:r>
            <a:r>
              <a:rPr lang="pl-PL" sz="2400" b="1" dirty="0" err="1" smtClean="0"/>
              <a:t>source</a:t>
            </a:r>
            <a:r>
              <a:rPr lang="pl-PL" sz="2400" b="1" dirty="0" smtClean="0"/>
              <a:t> </a:t>
            </a:r>
          </a:p>
          <a:p>
            <a:r>
              <a:rPr lang="pl-PL" sz="2400" b="1" dirty="0" smtClean="0"/>
              <a:t>To co potrafi Visual Studio w całości opiera się na API </a:t>
            </a:r>
            <a:r>
              <a:rPr lang="pl-PL" sz="2400" b="1" dirty="0" err="1" smtClean="0"/>
              <a:t>Roslyn</a:t>
            </a:r>
            <a:endParaRPr lang="pl-PL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07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Nie wiem, nie interesuje mnie to</a:t>
            </a:r>
            <a:endParaRPr lang="pl-PL" sz="3200" b="1" dirty="0"/>
          </a:p>
        </p:txBody>
      </p:sp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314032"/>
            <a:ext cx="7946337" cy="41044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539552" y="1196752"/>
            <a:ext cx="6392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Lato" panose="020F0502020204030203"/>
              </a:rPr>
              <a:t>W zasadzie nic się nie zmienia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Lato" panose="020F0502020204030203"/>
              </a:rPr>
              <a:t>Pojawiają się: Analyzer, </a:t>
            </a:r>
            <a:r>
              <a:rPr lang="pl-PL" sz="2400" b="1" dirty="0" err="1" smtClean="0">
                <a:latin typeface="Lato" panose="020F0502020204030203"/>
              </a:rPr>
              <a:t>CodeFix</a:t>
            </a:r>
            <a:r>
              <a:rPr lang="pl-PL" sz="2400" b="1" dirty="0" smtClean="0">
                <a:latin typeface="Lato" panose="020F0502020204030203"/>
              </a:rPr>
              <a:t> oraz </a:t>
            </a:r>
            <a:r>
              <a:rPr lang="pl-PL" sz="2400" b="1" dirty="0" err="1" smtClean="0">
                <a:latin typeface="Lato" panose="020F0502020204030203"/>
              </a:rPr>
              <a:t>CodeAction</a:t>
            </a:r>
            <a:endParaRPr lang="pl-PL" sz="2400" b="1" dirty="0" smtClean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9565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Ciekawe…</a:t>
            </a:r>
            <a:endParaRPr lang="pl-PL" sz="3200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Nowe narzędzia (open-</a:t>
            </a:r>
            <a:r>
              <a:rPr lang="pl-PL" sz="2400" b="1" dirty="0" err="1" smtClean="0"/>
              <a:t>source</a:t>
            </a:r>
            <a:r>
              <a:rPr lang="pl-PL" sz="2400" b="1" dirty="0" smtClean="0"/>
              <a:t>): </a:t>
            </a:r>
            <a:r>
              <a:rPr lang="pl-PL" sz="2400" b="1" dirty="0" err="1" smtClean="0"/>
              <a:t>RefactoringEssentials</a:t>
            </a:r>
            <a:r>
              <a:rPr lang="pl-PL" sz="2400" b="1" dirty="0" smtClean="0"/>
              <a:t>, </a:t>
            </a:r>
            <a:r>
              <a:rPr lang="pl-PL" sz="2400" b="1" dirty="0" err="1" smtClean="0"/>
              <a:t>CSharpEssentials</a:t>
            </a:r>
            <a:r>
              <a:rPr lang="pl-PL" sz="2400" b="1" dirty="0" smtClean="0"/>
              <a:t>, </a:t>
            </a:r>
            <a:r>
              <a:rPr lang="pl-PL" sz="2400" b="1" dirty="0" err="1" smtClean="0"/>
              <a:t>Code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Cracker</a:t>
            </a:r>
            <a:endParaRPr lang="pl-PL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3638"/>
            <a:ext cx="8189759" cy="44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Ciekawe…</a:t>
            </a:r>
            <a:endParaRPr lang="pl-PL" sz="3200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67544" y="782391"/>
            <a:ext cx="8229600" cy="5856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smtClean="0"/>
              <a:t>Alternatywne IDE (</a:t>
            </a:r>
            <a:r>
              <a:rPr lang="pl-PL" sz="2800" b="1" dirty="0" err="1" smtClean="0"/>
              <a:t>Omnisharp</a:t>
            </a:r>
            <a:r>
              <a:rPr lang="pl-PL" sz="2800" b="1" dirty="0" smtClean="0"/>
              <a:t>)</a:t>
            </a:r>
            <a:endParaRPr lang="pl-PL" sz="2400" b="1" dirty="0" smtClean="0"/>
          </a:p>
          <a:p>
            <a:endParaRPr lang="pl-PL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1026" name="Picture 2" descr="logo.png (254×25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0" y="1642636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m.png (298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58" y="3749959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om.png (30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limetext.png (700×7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30924"/>
            <a:ext cx="3473811" cy="34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Ciekawe…</a:t>
            </a:r>
            <a:endParaRPr lang="pl-PL" sz="3200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pl-PL" sz="2400" b="1" dirty="0" smtClean="0"/>
              <a:t>Masowe przetwarzanie kodu (np. ujednolicanie stylu)</a:t>
            </a:r>
          </a:p>
          <a:p>
            <a:pPr>
              <a:lnSpc>
                <a:spcPct val="250000"/>
              </a:lnSpc>
            </a:pPr>
            <a:r>
              <a:rPr lang="pl-PL" sz="2400" b="1" dirty="0" smtClean="0"/>
              <a:t>Praca z projektami </a:t>
            </a:r>
            <a:r>
              <a:rPr lang="pl-PL" sz="2400" b="1" dirty="0" err="1" smtClean="0"/>
              <a:t>MSBuild</a:t>
            </a:r>
            <a:r>
              <a:rPr lang="pl-PL" sz="2400" b="1" dirty="0" smtClean="0"/>
              <a:t> poza Visual Studio</a:t>
            </a:r>
          </a:p>
          <a:p>
            <a:pPr>
              <a:lnSpc>
                <a:spcPct val="250000"/>
              </a:lnSpc>
            </a:pPr>
            <a:r>
              <a:rPr lang="pl-PL" sz="2400" b="1" dirty="0"/>
              <a:t>Jawny rozwój </a:t>
            </a:r>
            <a:r>
              <a:rPr lang="pl-PL" sz="2400" b="1" dirty="0" smtClean="0"/>
              <a:t>języka</a:t>
            </a:r>
          </a:p>
          <a:p>
            <a:pPr>
              <a:lnSpc>
                <a:spcPct val="250000"/>
              </a:lnSpc>
            </a:pPr>
            <a:r>
              <a:rPr lang="pl-PL" sz="2400" b="1" dirty="0" err="1" smtClean="0"/>
              <a:t>Roslyn</a:t>
            </a:r>
            <a:r>
              <a:rPr lang="pl-PL" sz="2400" b="1" dirty="0" smtClean="0"/>
              <a:t> </a:t>
            </a:r>
            <a:r>
              <a:rPr lang="pl-PL" sz="2400" b="1" dirty="0"/>
              <a:t>zastąpi kompilatory Mono (kiedyś)</a:t>
            </a:r>
          </a:p>
          <a:p>
            <a:pPr>
              <a:lnSpc>
                <a:spcPct val="250000"/>
              </a:lnSpc>
            </a:pPr>
            <a:r>
              <a:rPr lang="pl-PL" sz="2400" b="1" dirty="0"/>
              <a:t>Interactive </a:t>
            </a:r>
            <a:r>
              <a:rPr lang="pl-PL" sz="2400" b="1" dirty="0" err="1"/>
              <a:t>Window</a:t>
            </a:r>
            <a:r>
              <a:rPr lang="pl-PL" sz="2400" b="1" dirty="0"/>
              <a:t> w Visual Studio (1.1</a:t>
            </a:r>
            <a:r>
              <a:rPr lang="pl-PL" sz="2400" b="1" dirty="0" smtClean="0"/>
              <a:t>)</a:t>
            </a:r>
            <a:endParaRPr lang="pl-PL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37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Dla wyjadaczy</a:t>
            </a:r>
            <a:endParaRPr lang="pl-PL" sz="3200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 smtClean="0"/>
              <a:t>Osadzanie C# i VB.NET w aplikacji (nawet IntelliSense!)</a:t>
            </a:r>
          </a:p>
          <a:p>
            <a:pPr>
              <a:lnSpc>
                <a:spcPct val="150000"/>
              </a:lnSpc>
            </a:pPr>
            <a:r>
              <a:rPr lang="pl-PL" sz="2400" b="1" dirty="0" smtClean="0"/>
              <a:t>Można wpływać na rozwój C# i VB.NET oraz narzędzi</a:t>
            </a:r>
          </a:p>
          <a:p>
            <a:pPr>
              <a:lnSpc>
                <a:spcPct val="150000"/>
              </a:lnSpc>
            </a:pPr>
            <a:r>
              <a:rPr lang="pl-PL" sz="2400" b="1" dirty="0" smtClean="0"/>
              <a:t>Projekty open-</a:t>
            </a:r>
            <a:r>
              <a:rPr lang="pl-PL" sz="2400" b="1" dirty="0" err="1" smtClean="0"/>
              <a:t>source</a:t>
            </a:r>
            <a:r>
              <a:rPr lang="pl-PL" sz="2400" b="1" dirty="0" smtClean="0"/>
              <a:t> czekają na wsparcie (np. </a:t>
            </a:r>
            <a:r>
              <a:rPr lang="pl-PL" sz="2400" b="1" dirty="0" err="1" smtClean="0"/>
              <a:t>Roslyn</a:t>
            </a:r>
            <a:r>
              <a:rPr lang="pl-PL" sz="2400" b="1" dirty="0" smtClean="0"/>
              <a:t>, RE)</a:t>
            </a:r>
          </a:p>
          <a:p>
            <a:pPr>
              <a:lnSpc>
                <a:spcPct val="150000"/>
              </a:lnSpc>
            </a:pPr>
            <a:r>
              <a:rPr lang="pl-PL" sz="2400" b="1" dirty="0" smtClean="0"/>
              <a:t>Można samemu tworzyć:</a:t>
            </a:r>
          </a:p>
          <a:p>
            <a:pPr lvl="1">
              <a:lnSpc>
                <a:spcPct val="150000"/>
              </a:lnSpc>
            </a:pPr>
            <a:r>
              <a:rPr lang="pl-PL" sz="2400" b="1" dirty="0"/>
              <a:t>A</a:t>
            </a:r>
            <a:r>
              <a:rPr lang="pl-PL" sz="2400" b="1" dirty="0" smtClean="0"/>
              <a:t>nalizatory i </a:t>
            </a:r>
            <a:r>
              <a:rPr lang="pl-PL" sz="2400" b="1" dirty="0" err="1" smtClean="0"/>
              <a:t>refaktoryzacje</a:t>
            </a:r>
            <a:endParaRPr lang="pl-PL" sz="2400" b="1" dirty="0" smtClean="0"/>
          </a:p>
          <a:p>
            <a:pPr lvl="1">
              <a:lnSpc>
                <a:spcPct val="150000"/>
              </a:lnSpc>
            </a:pPr>
            <a:r>
              <a:rPr lang="pl-PL" sz="2400" b="1" dirty="0" smtClean="0"/>
              <a:t>Rozszerzenia do VS</a:t>
            </a:r>
          </a:p>
          <a:p>
            <a:pPr lvl="1">
              <a:lnSpc>
                <a:spcPct val="150000"/>
              </a:lnSpc>
            </a:pPr>
            <a:r>
              <a:rPr lang="pl-PL" sz="2400" b="1" dirty="0" smtClean="0"/>
              <a:t>(ogólne i specyficzne dla projektu)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45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Są i wady</a:t>
            </a:r>
            <a:endParaRPr lang="pl-PL" sz="3200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pl-PL" sz="2400" b="1" dirty="0" smtClean="0"/>
              <a:t>Zdarzają się przypadki, gdy skompilowany kod jest nieprawidłowy</a:t>
            </a:r>
          </a:p>
          <a:p>
            <a:pPr>
              <a:lnSpc>
                <a:spcPct val="250000"/>
              </a:lnSpc>
            </a:pPr>
            <a:r>
              <a:rPr lang="pl-PL" sz="2400" b="1" dirty="0"/>
              <a:t>Mało szczegółowe ustawienia </a:t>
            </a:r>
            <a:r>
              <a:rPr lang="pl-PL" sz="2400" b="1" dirty="0" smtClean="0"/>
              <a:t>stylu</a:t>
            </a:r>
          </a:p>
          <a:p>
            <a:pPr>
              <a:lnSpc>
                <a:spcPct val="250000"/>
              </a:lnSpc>
            </a:pPr>
            <a:r>
              <a:rPr lang="pl-PL" sz="2400" b="1" dirty="0" smtClean="0"/>
              <a:t>Nie można wyłączyć </a:t>
            </a:r>
            <a:r>
              <a:rPr lang="pl-PL" sz="2400" b="1" dirty="0" err="1" smtClean="0"/>
              <a:t>refaktoryzacji</a:t>
            </a:r>
            <a:endParaRPr lang="pl-PL" sz="2400" b="1" dirty="0"/>
          </a:p>
          <a:p>
            <a:pPr>
              <a:lnSpc>
                <a:spcPct val="250000"/>
              </a:lnSpc>
            </a:pPr>
            <a:r>
              <a:rPr lang="pl-PL" sz="2400" b="1" dirty="0" smtClean="0"/>
              <a:t>Spora część API jest oznaczona jako </a:t>
            </a:r>
            <a:r>
              <a:rPr lang="pl-PL" sz="2400" b="1" dirty="0" err="1" smtClean="0"/>
              <a:t>internal</a:t>
            </a:r>
            <a:endParaRPr lang="pl-PL" sz="2400" b="1" dirty="0" smtClean="0"/>
          </a:p>
          <a:p>
            <a:pPr marL="0" indent="0">
              <a:buNone/>
            </a:pPr>
            <a:endParaRPr lang="pl-PL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7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b="1" dirty="0" smtClean="0"/>
              <a:t>Linki</a:t>
            </a:r>
            <a:endParaRPr lang="pl-PL" sz="3200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hlinkClick r:id="rId2"/>
              </a:rPr>
              <a:t>https://</a:t>
            </a:r>
            <a:r>
              <a:rPr lang="pl-PL" sz="2400" b="1" dirty="0" smtClean="0">
                <a:hlinkClick r:id="rId2"/>
              </a:rPr>
              <a:t>github.com/Novakov/fdd-roslyn</a:t>
            </a:r>
            <a:endParaRPr lang="pl-PL" sz="2400" b="1" dirty="0"/>
          </a:p>
          <a:p>
            <a:pPr>
              <a:lnSpc>
                <a:spcPct val="150000"/>
              </a:lnSpc>
            </a:pPr>
            <a:r>
              <a:rPr lang="pl-PL" sz="2400" b="1" dirty="0" err="1" smtClean="0"/>
              <a:t>Roslyn</a:t>
            </a:r>
            <a:r>
              <a:rPr lang="pl-PL" sz="2400" b="1" dirty="0" smtClean="0"/>
              <a:t> </a:t>
            </a:r>
            <a:r>
              <a:rPr lang="pl-PL" sz="2400" b="1" dirty="0"/>
              <a:t>- </a:t>
            </a:r>
            <a:r>
              <a:rPr lang="pl-PL" sz="2400" b="1" dirty="0">
                <a:hlinkClick r:id="rId3"/>
              </a:rPr>
              <a:t>https://</a:t>
            </a:r>
            <a:r>
              <a:rPr lang="pl-PL" sz="2400" b="1" dirty="0" smtClean="0">
                <a:hlinkClick r:id="rId3"/>
              </a:rPr>
              <a:t>github.com/dotnet/roslyn</a:t>
            </a:r>
            <a:endParaRPr lang="pl-PL" sz="2400" b="1" dirty="0" smtClean="0"/>
          </a:p>
          <a:p>
            <a:pPr>
              <a:lnSpc>
                <a:spcPct val="150000"/>
              </a:lnSpc>
            </a:pPr>
            <a:r>
              <a:rPr lang="pl-PL" sz="2400" b="1" dirty="0" err="1" smtClean="0"/>
              <a:t>Refactoring</a:t>
            </a:r>
            <a:r>
              <a:rPr lang="pl-PL" sz="2400" b="1" dirty="0"/>
              <a:t> Essentials - </a:t>
            </a:r>
            <a:r>
              <a:rPr lang="pl-PL" sz="2400" b="1" dirty="0">
                <a:hlinkClick r:id="rId4"/>
              </a:rPr>
              <a:t>http://vsrefactoringessentials.com</a:t>
            </a:r>
            <a:r>
              <a:rPr lang="pl-PL" sz="2400" b="1" dirty="0" smtClean="0">
                <a:hlinkClick r:id="rId4"/>
              </a:rPr>
              <a:t>/</a:t>
            </a:r>
            <a:endParaRPr lang="pl-PL" sz="2400" b="1" dirty="0" smtClean="0"/>
          </a:p>
          <a:p>
            <a:pPr>
              <a:lnSpc>
                <a:spcPct val="150000"/>
              </a:lnSpc>
            </a:pPr>
            <a:r>
              <a:rPr lang="pl-PL" sz="2400" b="1" dirty="0" err="1" smtClean="0"/>
              <a:t>Code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Cracker</a:t>
            </a:r>
            <a:r>
              <a:rPr lang="pl-PL" sz="2400" b="1" dirty="0"/>
              <a:t> - </a:t>
            </a:r>
            <a:r>
              <a:rPr lang="pl-PL" sz="2400" b="1" dirty="0">
                <a:hlinkClick r:id="rId5"/>
              </a:rPr>
              <a:t>http://code-cracker.github.io</a:t>
            </a:r>
            <a:r>
              <a:rPr lang="pl-PL" sz="2400" b="1" dirty="0" smtClean="0">
                <a:hlinkClick r:id="rId5"/>
              </a:rPr>
              <a:t>/</a:t>
            </a:r>
            <a:endParaRPr lang="pl-PL" sz="2400" b="1" dirty="0" smtClean="0"/>
          </a:p>
          <a:p>
            <a:pPr>
              <a:lnSpc>
                <a:spcPct val="150000"/>
              </a:lnSpc>
            </a:pPr>
            <a:r>
              <a:rPr lang="pl-PL" sz="2400" b="1" dirty="0" smtClean="0"/>
              <a:t>C</a:t>
            </a:r>
            <a:r>
              <a:rPr lang="pl-PL" sz="2400" b="1" dirty="0"/>
              <a:t># Essentials - </a:t>
            </a:r>
            <a:r>
              <a:rPr lang="pl-PL" sz="2400" b="1" dirty="0">
                <a:hlinkClick r:id="rId6"/>
              </a:rPr>
              <a:t>https://</a:t>
            </a:r>
            <a:r>
              <a:rPr lang="pl-PL" sz="2400" b="1" dirty="0" smtClean="0">
                <a:hlinkClick r:id="rId6"/>
              </a:rPr>
              <a:t>github.com/DustinCampbell/CSharpEssentials</a:t>
            </a:r>
            <a:endParaRPr lang="pl-PL" sz="2400" b="1" dirty="0" smtClean="0"/>
          </a:p>
          <a:p>
            <a:pPr>
              <a:lnSpc>
                <a:spcPct val="150000"/>
              </a:lnSpc>
            </a:pPr>
            <a:r>
              <a:rPr lang="pl-PL" sz="2400" b="1" dirty="0" err="1" smtClean="0"/>
              <a:t>RoslynQuoter</a:t>
            </a:r>
            <a:r>
              <a:rPr lang="pl-PL" sz="2400" b="1" dirty="0" smtClean="0"/>
              <a:t> - </a:t>
            </a:r>
            <a:r>
              <a:rPr lang="pl-PL" sz="2400" b="1" dirty="0" smtClean="0">
                <a:hlinkClick r:id="rId7"/>
              </a:rPr>
              <a:t>http</a:t>
            </a:r>
            <a:r>
              <a:rPr lang="pl-PL" sz="2400" b="1" dirty="0">
                <a:hlinkClick r:id="rId7"/>
              </a:rPr>
              <a:t>://roslynquoter.azurewebsites.net</a:t>
            </a:r>
            <a:r>
              <a:rPr lang="pl-PL" sz="2400" b="1" dirty="0" smtClean="0">
                <a:hlinkClick r:id="rId7"/>
              </a:rPr>
              <a:t>/</a:t>
            </a:r>
            <a:endParaRPr lang="pl-PL" sz="2400" b="1" dirty="0" smtClean="0"/>
          </a:p>
          <a:p>
            <a:pPr>
              <a:lnSpc>
                <a:spcPct val="150000"/>
              </a:lnSpc>
            </a:pPr>
            <a:endParaRPr lang="pl-PL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2499-4055-434F-B108-640ACE6DBA35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01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245</Words>
  <Application>Microsoft Office PowerPoint</Application>
  <PresentationFormat>Pokaz na ekranie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Lato</vt:lpstr>
      <vt:lpstr>Office Theme</vt:lpstr>
      <vt:lpstr>Roslyn – a komu to potrzebne?</vt:lpstr>
      <vt:lpstr>Roslyn – czym jest?</vt:lpstr>
      <vt:lpstr>Nie wiem, nie interesuje mnie to</vt:lpstr>
      <vt:lpstr>Ciekawe…</vt:lpstr>
      <vt:lpstr>Ciekawe…</vt:lpstr>
      <vt:lpstr>Ciekawe…</vt:lpstr>
      <vt:lpstr>Dla wyjadaczy</vt:lpstr>
      <vt:lpstr>Są i wady</vt:lpstr>
      <vt:lpstr>Linki</vt:lpstr>
      <vt:lpstr>Prezentacja programu PowerPoint</vt:lpstr>
    </vt:vector>
  </TitlesOfParts>
  <Company>Future Processing Sp. z 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Grabowski</dc:creator>
  <cp:lastModifiedBy>Maciej Nowak</cp:lastModifiedBy>
  <cp:revision>56</cp:revision>
  <dcterms:created xsi:type="dcterms:W3CDTF">2015-09-01T06:02:27Z</dcterms:created>
  <dcterms:modified xsi:type="dcterms:W3CDTF">2015-09-28T19:02:15Z</dcterms:modified>
</cp:coreProperties>
</file>