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ZMne6GUVe0HT1Xa3EqWWP3FPa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8feba11f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c8feba11fd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8feba11f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c8feba11fd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8feba11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c8feba11f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8feba11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c8feba11f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8feba11f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c8feba11fd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8feba11f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c8feba11fd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8feba11f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c8feba11fd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7"/>
          <p:cNvSpPr/>
          <p:nvPr/>
        </p:nvSpPr>
        <p:spPr>
          <a:xfrm flipH="1" rot="10800000">
            <a:off x="0" y="1030288"/>
            <a:ext cx="9144000" cy="45719"/>
          </a:xfrm>
          <a:prstGeom prst="rect">
            <a:avLst/>
          </a:prstGeom>
          <a:solidFill>
            <a:srgbClr val="D89B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32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/Volumes/Worker Bees/Worker Bees New/*Current/*LOGOS/2015 Administration/2015 Administration Logos/UTC-wordmark-primary-on-Light-15.png" id="18" name="Google Shape;1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14600" y="242888"/>
            <a:ext cx="4092575" cy="5953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31941-GenCyber-logo_PP-14-0624_R" id="19" name="Google Shape;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56260"/>
            <a:ext cx="1334352" cy="8867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sa" id="20" name="Google Shape;2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455" y="242888"/>
            <a:ext cx="976745" cy="976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nsa" id="22" name="Google Shape;2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6841" y="185738"/>
            <a:ext cx="676761" cy="6767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31941-GenCyber-logo_PP-14-0624_R" id="23" name="Google Shape;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677" y="185738"/>
            <a:ext cx="927232" cy="616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8"/>
          <p:cNvSpPr/>
          <p:nvPr/>
        </p:nvSpPr>
        <p:spPr>
          <a:xfrm flipH="1" rot="10800000">
            <a:off x="0" y="1737987"/>
            <a:ext cx="9144000" cy="47623"/>
          </a:xfrm>
          <a:prstGeom prst="rect">
            <a:avLst/>
          </a:prstGeom>
          <a:solidFill>
            <a:srgbClr val="D89B0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32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/Volumes/Worker Bees/Worker Bees New/*Current/*LOGOS/2015 Administration/2015 Administration Logos/UTC-wordmark-primary-on-Light-15.png" id="30" name="Google Shape;3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7929" y="6477476"/>
            <a:ext cx="1677421" cy="2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rendmicro.com/vinfo/us/security/news/internet-of-things/protecting-physical-security-systems-against-network-attacks" TargetMode="External"/><Relationship Id="rId4" Type="http://schemas.openxmlformats.org/officeDocument/2006/relationships/hyperlink" Target="https://www.ittropolis.com/physical-security-just-important-online-security/" TargetMode="External"/><Relationship Id="rId5" Type="http://schemas.openxmlformats.org/officeDocument/2006/relationships/hyperlink" Target="https://sites.google.com/a/pccare.vn/it/security-pages/physical-security-fact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Physical Security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Kirsten Hanson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GenCyber Workshop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8feba11fd_0_3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Remember...</a:t>
            </a:r>
            <a:endParaRPr/>
          </a:p>
        </p:txBody>
      </p:sp>
      <p:sp>
        <p:nvSpPr>
          <p:cNvPr id="153" name="Google Shape;153;gc8feba11fd_0_3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There always should be more than one physical security countermeasure in place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There are countless combinations of physical security countermeasures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Inspections and regular checks of the system in place are necessary to maintaining an effective system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Additional Resources</a:t>
            </a:r>
            <a:endParaRPr/>
          </a:p>
        </p:txBody>
      </p:sp>
      <p:sp>
        <p:nvSpPr>
          <p:cNvPr id="159" name="Google Shape;159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Protecting Physical Security Systems against Network Attacks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https://www.trendmicro.com/vinfo/us/security/news/internet-of-things/protecting-physical-security-systems-against-network-attacks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Why Physical Security Is Just As Important As Online Security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https://www.ittropolis.com/physical-security-just-important-online-security/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Physical Security Facts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https://sites.google.com/a/pccare.vn/it/security-pages/physical-security-facts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8feba11fd_0_1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Activity</a:t>
            </a:r>
            <a:endParaRPr/>
          </a:p>
        </p:txBody>
      </p:sp>
      <p:sp>
        <p:nvSpPr>
          <p:cNvPr id="165" name="Google Shape;165;gc8feba11fd_0_1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See the Physical Security handout and complete the activity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What is physical security?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Why does physical security matter?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What are the risks of poor physical security?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What are the different threats to physical security?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What are some physical security countermeasures?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Take a look at physical security in action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Identify components of Physical Security Layer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Identify security risks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Describe potential solutions to mitigate the security risks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Physical Security?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Physical security is </a:t>
            </a:r>
            <a:r>
              <a:rPr lang="en-US"/>
              <a:t>the protection of hardware, software, networks, and data from physical threats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How does this apply to cyber security?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3014675"/>
            <a:ext cx="63246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8feba11fd_0_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Physical Security Matters</a:t>
            </a:r>
            <a:endParaRPr/>
          </a:p>
        </p:txBody>
      </p:sp>
      <p:sp>
        <p:nvSpPr>
          <p:cNvPr id="118" name="Google Shape;118;gc8feba11fd_0_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If physical security is not up to par then the hardware, software, networks, and data belonging to the respective institu</a:t>
            </a:r>
            <a:r>
              <a:rPr lang="en-US"/>
              <a:t>tion(s) are left vulnerable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For example, if hardware is stolen or damaged, the data is stolen or damaged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gc8feba11fd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900" y="4005125"/>
            <a:ext cx="38862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8feba11fd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Risks of Poor Physical Security</a:t>
            </a:r>
            <a:endParaRPr/>
          </a:p>
        </p:txBody>
      </p:sp>
      <p:sp>
        <p:nvSpPr>
          <p:cNvPr id="125" name="Google Shape;125;gc8feba11fd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Unauthorized access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Data loss/corruption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Hardware loss/corruption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Loss of proprietary information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General misuse of hardware, software, data, or networks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8feba11fd_0_1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Physical Security Threats</a:t>
            </a:r>
            <a:endParaRPr/>
          </a:p>
        </p:txBody>
      </p:sp>
      <p:sp>
        <p:nvSpPr>
          <p:cNvPr id="131" name="Google Shape;131;gc8feba11fd_0_1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Criminal Acts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Theft, attacks, vandalism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Accidental Acts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Spilled coffee, tripping over wires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Environmental conditions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Humidity, extreme temperatures, lightning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Natural occurrences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Tornado, earthquake, tsunami, flooding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8feba11fd_0_2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Physical Security Countermeasures</a:t>
            </a:r>
            <a:endParaRPr/>
          </a:p>
        </p:txBody>
      </p:sp>
      <p:sp>
        <p:nvSpPr>
          <p:cNvPr id="137" name="Google Shape;137;gc8feba11fd_0_2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Interior walls and doors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Locks/keys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Exterior walls, fencing, gates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Security guards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Security dogs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Fireproof construction materials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Fire detection/suppression systems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Access badges and ID cards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Alarm systems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Video surveillance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Wiring closets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Checklists</a:t>
            </a:r>
            <a:endParaRPr/>
          </a:p>
        </p:txBody>
      </p:sp>
      <p:pic>
        <p:nvPicPr>
          <p:cNvPr id="138" name="Google Shape;138;gc8feba11fd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100" y="4605425"/>
            <a:ext cx="2515801" cy="15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c8feba11fd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300" y="3828475"/>
            <a:ext cx="2366346" cy="15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c8feba11fd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6425" y="1863900"/>
            <a:ext cx="2946851" cy="19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8feba11fd_0_2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Physical Security in Action</a:t>
            </a:r>
            <a:endParaRPr/>
          </a:p>
        </p:txBody>
      </p:sp>
      <p:sp>
        <p:nvSpPr>
          <p:cNvPr id="146" name="Google Shape;146;gc8feba11fd_0_2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While we can get a relatively comprehensive list of physical security countermeasures, there are nearly countless ways to implement and improve physical security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Not only should physical security be implemented from the beginning, but it should also be tested regularly and updated as often as feasible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Violations should be addressed swiftly and seriously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gc8feba11fd_0_29"/>
          <p:cNvPicPr preferRelativeResize="0"/>
          <p:nvPr/>
        </p:nvPicPr>
        <p:blipFill rotWithShape="1">
          <a:blip r:embed="rId3">
            <a:alphaModFix/>
          </a:blip>
          <a:srcRect b="22088" l="0" r="0" t="20966"/>
          <a:stretch/>
        </p:blipFill>
        <p:spPr>
          <a:xfrm>
            <a:off x="2192513" y="3928900"/>
            <a:ext cx="4758975" cy="21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2019-05-19T20:31:51Z</dcterms:created>
  <dc:creator>Chang .</dc:creator>
</cp:coreProperties>
</file>