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2" r:id="rId5"/>
    <p:sldId id="265" r:id="rId6"/>
    <p:sldId id="266" r:id="rId7"/>
    <p:sldId id="267" r:id="rId8"/>
    <p:sldId id="259" r:id="rId9"/>
    <p:sldId id="260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5AE59-B8F3-4311-89E2-F42FCC2BA22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451D8A8-BB7C-4086-8437-EFD69CBD7905}">
      <dgm:prSet phldrT="[Text]"/>
      <dgm:spPr/>
      <dgm:t>
        <a:bodyPr/>
        <a:lstStyle/>
        <a:p>
          <a:r>
            <a:rPr lang="en-US" dirty="0"/>
            <a:t>Networks</a:t>
          </a:r>
        </a:p>
      </dgm:t>
    </dgm:pt>
    <dgm:pt modelId="{FFA1790A-1B56-4939-8751-5F4BDCE604F4}" type="parTrans" cxnId="{C6BB3441-66A5-4428-A9AA-E41887CCD0A4}">
      <dgm:prSet/>
      <dgm:spPr/>
      <dgm:t>
        <a:bodyPr/>
        <a:lstStyle/>
        <a:p>
          <a:endParaRPr lang="en-US"/>
        </a:p>
      </dgm:t>
    </dgm:pt>
    <dgm:pt modelId="{CA3B86F8-C2D3-470C-8733-84923EA4940E}" type="sibTrans" cxnId="{C6BB3441-66A5-4428-A9AA-E41887CCD0A4}">
      <dgm:prSet/>
      <dgm:spPr/>
      <dgm:t>
        <a:bodyPr/>
        <a:lstStyle/>
        <a:p>
          <a:endParaRPr lang="en-US"/>
        </a:p>
      </dgm:t>
    </dgm:pt>
    <dgm:pt modelId="{6D7093BF-1242-4CF1-9B0E-E073FD5C0EB2}">
      <dgm:prSet phldrT="[Text]"/>
      <dgm:spPr/>
      <dgm:t>
        <a:bodyPr/>
        <a:lstStyle/>
        <a:p>
          <a:r>
            <a:rPr lang="en-US" dirty="0"/>
            <a:t>TCPIP UDP</a:t>
          </a:r>
        </a:p>
      </dgm:t>
    </dgm:pt>
    <dgm:pt modelId="{D70C351C-331C-4355-9C72-14C007283EEB}" type="parTrans" cxnId="{484227C5-0C37-4E2D-930F-4085A0D92B7D}">
      <dgm:prSet/>
      <dgm:spPr/>
      <dgm:t>
        <a:bodyPr/>
        <a:lstStyle/>
        <a:p>
          <a:endParaRPr lang="en-US"/>
        </a:p>
      </dgm:t>
    </dgm:pt>
    <dgm:pt modelId="{7B32F4D4-18C8-4FAC-A8BA-EBCC01469480}" type="sibTrans" cxnId="{484227C5-0C37-4E2D-930F-4085A0D92B7D}">
      <dgm:prSet/>
      <dgm:spPr/>
      <dgm:t>
        <a:bodyPr/>
        <a:lstStyle/>
        <a:p>
          <a:endParaRPr lang="en-US"/>
        </a:p>
      </dgm:t>
    </dgm:pt>
    <dgm:pt modelId="{3712BFEF-308D-4665-8167-291A8BDEA366}">
      <dgm:prSet phldrT="[Text]"/>
      <dgm:spPr/>
      <dgm:t>
        <a:bodyPr/>
        <a:lstStyle/>
        <a:p>
          <a:r>
            <a:rPr lang="en-US" dirty="0"/>
            <a:t>Routers Switches</a:t>
          </a:r>
        </a:p>
      </dgm:t>
    </dgm:pt>
    <dgm:pt modelId="{0E7D8062-08AF-4CA4-B511-54E60D446860}" type="parTrans" cxnId="{716653E7-B0D8-42F7-BE65-1D32B8C5B594}">
      <dgm:prSet/>
      <dgm:spPr/>
      <dgm:t>
        <a:bodyPr/>
        <a:lstStyle/>
        <a:p>
          <a:endParaRPr lang="en-US"/>
        </a:p>
      </dgm:t>
    </dgm:pt>
    <dgm:pt modelId="{A4E85B5B-DB3C-48C9-9A03-F0FEDFE53FDF}" type="sibTrans" cxnId="{716653E7-B0D8-42F7-BE65-1D32B8C5B594}">
      <dgm:prSet/>
      <dgm:spPr/>
      <dgm:t>
        <a:bodyPr/>
        <a:lstStyle/>
        <a:p>
          <a:endParaRPr lang="en-US"/>
        </a:p>
      </dgm:t>
    </dgm:pt>
    <dgm:pt modelId="{50A2E6D8-3E76-42D5-9E5F-C89812C4DF35}">
      <dgm:prSet phldrT="[Text]"/>
      <dgm:spPr/>
      <dgm:t>
        <a:bodyPr/>
        <a:lstStyle/>
        <a:p>
          <a:r>
            <a:rPr lang="en-US" dirty="0"/>
            <a:t>Operating Systems</a:t>
          </a:r>
        </a:p>
      </dgm:t>
    </dgm:pt>
    <dgm:pt modelId="{32DDD67F-8341-48F5-BFD0-4D7CC956AF3F}" type="parTrans" cxnId="{94C40BB5-1F9A-4D23-85EA-1105C130FD35}">
      <dgm:prSet/>
      <dgm:spPr/>
      <dgm:t>
        <a:bodyPr/>
        <a:lstStyle/>
        <a:p>
          <a:endParaRPr lang="en-US"/>
        </a:p>
      </dgm:t>
    </dgm:pt>
    <dgm:pt modelId="{97DEB7E5-8280-4CAA-98DC-3424B5F3119D}" type="sibTrans" cxnId="{94C40BB5-1F9A-4D23-85EA-1105C130FD35}">
      <dgm:prSet/>
      <dgm:spPr/>
      <dgm:t>
        <a:bodyPr/>
        <a:lstStyle/>
        <a:p>
          <a:endParaRPr lang="en-US"/>
        </a:p>
      </dgm:t>
    </dgm:pt>
    <dgm:pt modelId="{9EC98059-FCB2-4B13-AC89-8B24179CD04C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391A871D-BEA8-4502-AF5C-429ACB4280E9}" type="parTrans" cxnId="{9DD56D1B-BAA7-43A7-AB39-95A5B7575001}">
      <dgm:prSet/>
      <dgm:spPr/>
      <dgm:t>
        <a:bodyPr/>
        <a:lstStyle/>
        <a:p>
          <a:endParaRPr lang="en-US"/>
        </a:p>
      </dgm:t>
    </dgm:pt>
    <dgm:pt modelId="{A5FC6AB2-15EF-4537-A950-E9B00C0A95CC}" type="sibTrans" cxnId="{9DD56D1B-BAA7-43A7-AB39-95A5B7575001}">
      <dgm:prSet/>
      <dgm:spPr/>
      <dgm:t>
        <a:bodyPr/>
        <a:lstStyle/>
        <a:p>
          <a:endParaRPr lang="en-US"/>
        </a:p>
      </dgm:t>
    </dgm:pt>
    <dgm:pt modelId="{55C2636A-EC49-4930-81B7-5DBDC3C0B301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73848E86-D1BD-4964-87FA-E9CB24952FC6}" type="parTrans" cxnId="{1AA90131-27C1-4CAB-BF6F-5C41E71E3DF3}">
      <dgm:prSet/>
      <dgm:spPr/>
      <dgm:t>
        <a:bodyPr/>
        <a:lstStyle/>
        <a:p>
          <a:endParaRPr lang="en-US"/>
        </a:p>
      </dgm:t>
    </dgm:pt>
    <dgm:pt modelId="{295C3EB4-B0B5-4EA1-ABFC-D1EB4F96B082}" type="sibTrans" cxnId="{1AA90131-27C1-4CAB-BF6F-5C41E71E3DF3}">
      <dgm:prSet/>
      <dgm:spPr/>
      <dgm:t>
        <a:bodyPr/>
        <a:lstStyle/>
        <a:p>
          <a:endParaRPr lang="en-US"/>
        </a:p>
      </dgm:t>
    </dgm:pt>
    <dgm:pt modelId="{8F9EB343-04C3-4E1D-ADCD-0DA73B9C2B63}">
      <dgm:prSet phldrT="[Text]"/>
      <dgm:spPr/>
      <dgm:t>
        <a:bodyPr/>
        <a:lstStyle/>
        <a:p>
          <a:r>
            <a:rPr lang="en-US" dirty="0"/>
            <a:t>Applications</a:t>
          </a:r>
        </a:p>
      </dgm:t>
    </dgm:pt>
    <dgm:pt modelId="{93FEB232-B39A-495D-91DA-C827E60E112E}" type="parTrans" cxnId="{F163C38F-C435-4EEE-B22E-7DB0EECFA79A}">
      <dgm:prSet/>
      <dgm:spPr/>
      <dgm:t>
        <a:bodyPr/>
        <a:lstStyle/>
        <a:p>
          <a:endParaRPr lang="en-US"/>
        </a:p>
      </dgm:t>
    </dgm:pt>
    <dgm:pt modelId="{B668D352-DF97-493C-B53D-909B8431DAA3}" type="sibTrans" cxnId="{F163C38F-C435-4EEE-B22E-7DB0EECFA79A}">
      <dgm:prSet/>
      <dgm:spPr/>
      <dgm:t>
        <a:bodyPr/>
        <a:lstStyle/>
        <a:p>
          <a:endParaRPr lang="en-US"/>
        </a:p>
      </dgm:t>
    </dgm:pt>
    <dgm:pt modelId="{22EE2127-A66F-4518-869E-FF6D5B7BE5F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C868F5F6-72B0-4A48-B076-1EB1356D34BA}" type="parTrans" cxnId="{C4D7ECDE-C205-4BC4-B15B-DADFB58D5EE0}">
      <dgm:prSet/>
      <dgm:spPr/>
      <dgm:t>
        <a:bodyPr/>
        <a:lstStyle/>
        <a:p>
          <a:endParaRPr lang="en-US"/>
        </a:p>
      </dgm:t>
    </dgm:pt>
    <dgm:pt modelId="{3D130CCD-461E-46DD-A864-21BDDB740208}" type="sibTrans" cxnId="{C4D7ECDE-C205-4BC4-B15B-DADFB58D5EE0}">
      <dgm:prSet/>
      <dgm:spPr/>
      <dgm:t>
        <a:bodyPr/>
        <a:lstStyle/>
        <a:p>
          <a:endParaRPr lang="en-US"/>
        </a:p>
      </dgm:t>
    </dgm:pt>
    <dgm:pt modelId="{7FBA9CDD-B8FF-467E-83BC-86F4718035D1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92B40043-234A-4F35-A995-CF3AB55211C7}" type="parTrans" cxnId="{41C21E5A-C6DC-4C06-88AD-B8C76A9C5930}">
      <dgm:prSet/>
      <dgm:spPr/>
      <dgm:t>
        <a:bodyPr/>
        <a:lstStyle/>
        <a:p>
          <a:endParaRPr lang="en-US"/>
        </a:p>
      </dgm:t>
    </dgm:pt>
    <dgm:pt modelId="{B2123279-FDA4-42B9-BEE1-C4B58BFCE9A7}" type="sibTrans" cxnId="{41C21E5A-C6DC-4C06-88AD-B8C76A9C5930}">
      <dgm:prSet/>
      <dgm:spPr/>
      <dgm:t>
        <a:bodyPr/>
        <a:lstStyle/>
        <a:p>
          <a:endParaRPr lang="en-US"/>
        </a:p>
      </dgm:t>
    </dgm:pt>
    <dgm:pt modelId="{3259EB91-7FB7-403D-B3E4-DADD062D2ECE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D5DFAE57-B88F-4D1D-B8A7-79853574F04D}" type="parTrans" cxnId="{F75DC23E-D68D-470F-B857-5DB569C0F8E9}">
      <dgm:prSet/>
      <dgm:spPr/>
      <dgm:t>
        <a:bodyPr/>
        <a:lstStyle/>
        <a:p>
          <a:endParaRPr lang="en-US"/>
        </a:p>
      </dgm:t>
    </dgm:pt>
    <dgm:pt modelId="{7073E086-FC0B-4DFB-ADAC-9FE1D9EB79F4}" type="sibTrans" cxnId="{F75DC23E-D68D-470F-B857-5DB569C0F8E9}">
      <dgm:prSet/>
      <dgm:spPr/>
      <dgm:t>
        <a:bodyPr/>
        <a:lstStyle/>
        <a:p>
          <a:endParaRPr lang="en-US"/>
        </a:p>
      </dgm:t>
    </dgm:pt>
    <dgm:pt modelId="{57099E3E-A084-4AFB-A70F-A3625677B3C5}" type="pres">
      <dgm:prSet presAssocID="{E285AE59-B8F3-4311-89E2-F42FCC2BA22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A85124-BC80-4067-9579-A755B9369E98}" type="pres">
      <dgm:prSet presAssocID="{E285AE59-B8F3-4311-89E2-F42FCC2BA225}" presName="outerBox" presStyleCnt="0"/>
      <dgm:spPr/>
    </dgm:pt>
    <dgm:pt modelId="{64D01066-8921-4111-AD33-7E88E5F32435}" type="pres">
      <dgm:prSet presAssocID="{E285AE59-B8F3-4311-89E2-F42FCC2BA225}" presName="outerBoxParent" presStyleLbl="node1" presStyleIdx="0" presStyleCnt="3" custLinFactNeighborX="-14082" custLinFactNeighborY="-8611"/>
      <dgm:spPr/>
      <dgm:t>
        <a:bodyPr/>
        <a:lstStyle/>
        <a:p>
          <a:endParaRPr lang="en-US"/>
        </a:p>
      </dgm:t>
    </dgm:pt>
    <dgm:pt modelId="{590A0ED7-D32A-4531-8403-99BB9F48ADE4}" type="pres">
      <dgm:prSet presAssocID="{E285AE59-B8F3-4311-89E2-F42FCC2BA225}" presName="outerBoxChildren" presStyleCnt="0"/>
      <dgm:spPr/>
    </dgm:pt>
    <dgm:pt modelId="{86F92396-5699-4311-9C29-F987C726CAA0}" type="pres">
      <dgm:prSet presAssocID="{6D7093BF-1242-4CF1-9B0E-E073FD5C0EB2}" presName="oChild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DC7F4-365F-469E-879F-7CDEBE40F7E2}" type="pres">
      <dgm:prSet presAssocID="{7B32F4D4-18C8-4FAC-A8BA-EBCC01469480}" presName="outerSibTrans" presStyleCnt="0"/>
      <dgm:spPr/>
    </dgm:pt>
    <dgm:pt modelId="{755101B7-A4E2-4208-9B92-A69D9D092F42}" type="pres">
      <dgm:prSet presAssocID="{3712BFEF-308D-4665-8167-291A8BDEA366}" presName="oChild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9AE24-FAA0-4F0F-86D2-AFD7FD931F65}" type="pres">
      <dgm:prSet presAssocID="{E285AE59-B8F3-4311-89E2-F42FCC2BA225}" presName="middleBox" presStyleCnt="0"/>
      <dgm:spPr/>
    </dgm:pt>
    <dgm:pt modelId="{5872FAAA-E0F2-4C84-9B95-2AD7F2139491}" type="pres">
      <dgm:prSet presAssocID="{E285AE59-B8F3-4311-89E2-F42FCC2BA225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F7613DEB-2E46-493D-A8C7-5339E5EBF7BC}" type="pres">
      <dgm:prSet presAssocID="{E285AE59-B8F3-4311-89E2-F42FCC2BA225}" presName="middleBoxChildren" presStyleCnt="0"/>
      <dgm:spPr/>
    </dgm:pt>
    <dgm:pt modelId="{F44B45EC-4940-4D02-BE84-8A98C3B1D008}" type="pres">
      <dgm:prSet presAssocID="{9EC98059-FCB2-4B13-AC89-8B24179CD04C}" presName="mChild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A3155-184B-421F-AADB-5EA4B9DD8712}" type="pres">
      <dgm:prSet presAssocID="{A5FC6AB2-15EF-4537-A950-E9B00C0A95CC}" presName="middleSibTrans" presStyleCnt="0"/>
      <dgm:spPr/>
    </dgm:pt>
    <dgm:pt modelId="{3B77172E-4244-491E-97E7-BE282D79680D}" type="pres">
      <dgm:prSet presAssocID="{55C2636A-EC49-4930-81B7-5DBDC3C0B301}" presName="m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DD687-7480-4BA9-9119-2C0606DA7DA5}" type="pres">
      <dgm:prSet presAssocID="{E285AE59-B8F3-4311-89E2-F42FCC2BA225}" presName="centerBox" presStyleCnt="0"/>
      <dgm:spPr/>
    </dgm:pt>
    <dgm:pt modelId="{74C0F33D-F587-4D92-83B9-377239C18A50}" type="pres">
      <dgm:prSet presAssocID="{E285AE59-B8F3-4311-89E2-F42FCC2BA225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52A611C4-E3D0-4489-9C6A-8FC649292416}" type="pres">
      <dgm:prSet presAssocID="{E285AE59-B8F3-4311-89E2-F42FCC2BA225}" presName="centerBoxChildren" presStyleCnt="0"/>
      <dgm:spPr/>
    </dgm:pt>
    <dgm:pt modelId="{679679DE-EC84-41C1-A076-D9996939E5CB}" type="pres">
      <dgm:prSet presAssocID="{22EE2127-A66F-4518-869E-FF6D5B7BE5F8}" presName="c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37E2D-DAB8-4AC2-986E-D17D47925158}" type="pres">
      <dgm:prSet presAssocID="{3D130CCD-461E-46DD-A864-21BDDB740208}" presName="centerSibTrans" presStyleCnt="0"/>
      <dgm:spPr/>
    </dgm:pt>
    <dgm:pt modelId="{A7376F91-5B04-45E5-8DA7-D5501D08949D}" type="pres">
      <dgm:prSet presAssocID="{7FBA9CDD-B8FF-467E-83BC-86F4718035D1}" presName="c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E7C0A-EAFA-4A69-B78E-C98E77E4CC42}" type="pres">
      <dgm:prSet presAssocID="{B2123279-FDA4-42B9-BEE1-C4B58BFCE9A7}" presName="centerSibTrans" presStyleCnt="0"/>
      <dgm:spPr/>
    </dgm:pt>
    <dgm:pt modelId="{8E05B174-8F9B-4B96-8FD6-11E1948EEF19}" type="pres">
      <dgm:prSet presAssocID="{3259EB91-7FB7-403D-B3E4-DADD062D2ECE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8E275-394F-4CA7-96A0-DFE7154B2D1E}" type="presOf" srcId="{9EC98059-FCB2-4B13-AC89-8B24179CD04C}" destId="{F44B45EC-4940-4D02-BE84-8A98C3B1D008}" srcOrd="0" destOrd="0" presId="urn:microsoft.com/office/officeart/2005/8/layout/target2"/>
    <dgm:cxn modelId="{F75DC23E-D68D-470F-B857-5DB569C0F8E9}" srcId="{8F9EB343-04C3-4E1D-ADCD-0DA73B9C2B63}" destId="{3259EB91-7FB7-403D-B3E4-DADD062D2ECE}" srcOrd="2" destOrd="0" parTransId="{D5DFAE57-B88F-4D1D-B8A7-79853574F04D}" sibTransId="{7073E086-FC0B-4DFB-ADAC-9FE1D9EB79F4}"/>
    <dgm:cxn modelId="{99C63B7D-8E0C-47B8-A681-970173C04418}" type="presOf" srcId="{3712BFEF-308D-4665-8167-291A8BDEA366}" destId="{755101B7-A4E2-4208-9B92-A69D9D092F42}" srcOrd="0" destOrd="0" presId="urn:microsoft.com/office/officeart/2005/8/layout/target2"/>
    <dgm:cxn modelId="{053BB1CF-F7CD-4BEB-8ED6-17726FB6C0B4}" type="presOf" srcId="{5451D8A8-BB7C-4086-8437-EFD69CBD7905}" destId="{64D01066-8921-4111-AD33-7E88E5F32435}" srcOrd="0" destOrd="0" presId="urn:microsoft.com/office/officeart/2005/8/layout/target2"/>
    <dgm:cxn modelId="{9DD56D1B-BAA7-43A7-AB39-95A5B7575001}" srcId="{50A2E6D8-3E76-42D5-9E5F-C89812C4DF35}" destId="{9EC98059-FCB2-4B13-AC89-8B24179CD04C}" srcOrd="0" destOrd="0" parTransId="{391A871D-BEA8-4502-AF5C-429ACB4280E9}" sibTransId="{A5FC6AB2-15EF-4537-A950-E9B00C0A95CC}"/>
    <dgm:cxn modelId="{BFF9A461-C5D1-4B62-9F23-33854F586CBE}" type="presOf" srcId="{8F9EB343-04C3-4E1D-ADCD-0DA73B9C2B63}" destId="{74C0F33D-F587-4D92-83B9-377239C18A50}" srcOrd="0" destOrd="0" presId="urn:microsoft.com/office/officeart/2005/8/layout/target2"/>
    <dgm:cxn modelId="{94C40BB5-1F9A-4D23-85EA-1105C130FD35}" srcId="{E285AE59-B8F3-4311-89E2-F42FCC2BA225}" destId="{50A2E6D8-3E76-42D5-9E5F-C89812C4DF35}" srcOrd="1" destOrd="0" parTransId="{32DDD67F-8341-48F5-BFD0-4D7CC956AF3F}" sibTransId="{97DEB7E5-8280-4CAA-98DC-3424B5F3119D}"/>
    <dgm:cxn modelId="{484227C5-0C37-4E2D-930F-4085A0D92B7D}" srcId="{5451D8A8-BB7C-4086-8437-EFD69CBD7905}" destId="{6D7093BF-1242-4CF1-9B0E-E073FD5C0EB2}" srcOrd="0" destOrd="0" parTransId="{D70C351C-331C-4355-9C72-14C007283EEB}" sibTransId="{7B32F4D4-18C8-4FAC-A8BA-EBCC01469480}"/>
    <dgm:cxn modelId="{4E1B1AF7-A0D0-424B-AC21-0E0C37FDC3C4}" type="presOf" srcId="{E285AE59-B8F3-4311-89E2-F42FCC2BA225}" destId="{57099E3E-A084-4AFB-A70F-A3625677B3C5}" srcOrd="0" destOrd="0" presId="urn:microsoft.com/office/officeart/2005/8/layout/target2"/>
    <dgm:cxn modelId="{072453BC-6980-444E-A559-69335B247ECB}" type="presOf" srcId="{3259EB91-7FB7-403D-B3E4-DADD062D2ECE}" destId="{8E05B174-8F9B-4B96-8FD6-11E1948EEF19}" srcOrd="0" destOrd="0" presId="urn:microsoft.com/office/officeart/2005/8/layout/target2"/>
    <dgm:cxn modelId="{F163C38F-C435-4EEE-B22E-7DB0EECFA79A}" srcId="{E285AE59-B8F3-4311-89E2-F42FCC2BA225}" destId="{8F9EB343-04C3-4E1D-ADCD-0DA73B9C2B63}" srcOrd="2" destOrd="0" parTransId="{93FEB232-B39A-495D-91DA-C827E60E112E}" sibTransId="{B668D352-DF97-493C-B53D-909B8431DAA3}"/>
    <dgm:cxn modelId="{41C21E5A-C6DC-4C06-88AD-B8C76A9C5930}" srcId="{8F9EB343-04C3-4E1D-ADCD-0DA73B9C2B63}" destId="{7FBA9CDD-B8FF-467E-83BC-86F4718035D1}" srcOrd="1" destOrd="0" parTransId="{92B40043-234A-4F35-A995-CF3AB55211C7}" sibTransId="{B2123279-FDA4-42B9-BEE1-C4B58BFCE9A7}"/>
    <dgm:cxn modelId="{F347351F-1635-481F-9CFA-5566B64871A0}" type="presOf" srcId="{6D7093BF-1242-4CF1-9B0E-E073FD5C0EB2}" destId="{86F92396-5699-4311-9C29-F987C726CAA0}" srcOrd="0" destOrd="0" presId="urn:microsoft.com/office/officeart/2005/8/layout/target2"/>
    <dgm:cxn modelId="{C6BB3441-66A5-4428-A9AA-E41887CCD0A4}" srcId="{E285AE59-B8F3-4311-89E2-F42FCC2BA225}" destId="{5451D8A8-BB7C-4086-8437-EFD69CBD7905}" srcOrd="0" destOrd="0" parTransId="{FFA1790A-1B56-4939-8751-5F4BDCE604F4}" sibTransId="{CA3B86F8-C2D3-470C-8733-84923EA4940E}"/>
    <dgm:cxn modelId="{C4D7ECDE-C205-4BC4-B15B-DADFB58D5EE0}" srcId="{8F9EB343-04C3-4E1D-ADCD-0DA73B9C2B63}" destId="{22EE2127-A66F-4518-869E-FF6D5B7BE5F8}" srcOrd="0" destOrd="0" parTransId="{C868F5F6-72B0-4A48-B076-1EB1356D34BA}" sibTransId="{3D130CCD-461E-46DD-A864-21BDDB740208}"/>
    <dgm:cxn modelId="{1BF6B5E4-5BBD-417A-8A8B-78EB932B5CD4}" type="presOf" srcId="{50A2E6D8-3E76-42D5-9E5F-C89812C4DF35}" destId="{5872FAAA-E0F2-4C84-9B95-2AD7F2139491}" srcOrd="0" destOrd="0" presId="urn:microsoft.com/office/officeart/2005/8/layout/target2"/>
    <dgm:cxn modelId="{F134ACCF-FE5C-4632-91DC-5298AD03DFA9}" type="presOf" srcId="{22EE2127-A66F-4518-869E-FF6D5B7BE5F8}" destId="{679679DE-EC84-41C1-A076-D9996939E5CB}" srcOrd="0" destOrd="0" presId="urn:microsoft.com/office/officeart/2005/8/layout/target2"/>
    <dgm:cxn modelId="{FEB04EE7-9900-4610-B27C-F73F4B0E397A}" type="presOf" srcId="{55C2636A-EC49-4930-81B7-5DBDC3C0B301}" destId="{3B77172E-4244-491E-97E7-BE282D79680D}" srcOrd="0" destOrd="0" presId="urn:microsoft.com/office/officeart/2005/8/layout/target2"/>
    <dgm:cxn modelId="{3538C2C6-EBC1-4F87-BA5F-B05F23B76D68}" type="presOf" srcId="{7FBA9CDD-B8FF-467E-83BC-86F4718035D1}" destId="{A7376F91-5B04-45E5-8DA7-D5501D08949D}" srcOrd="0" destOrd="0" presId="urn:microsoft.com/office/officeart/2005/8/layout/target2"/>
    <dgm:cxn modelId="{1AA90131-27C1-4CAB-BF6F-5C41E71E3DF3}" srcId="{50A2E6D8-3E76-42D5-9E5F-C89812C4DF35}" destId="{55C2636A-EC49-4930-81B7-5DBDC3C0B301}" srcOrd="1" destOrd="0" parTransId="{73848E86-D1BD-4964-87FA-E9CB24952FC6}" sibTransId="{295C3EB4-B0B5-4EA1-ABFC-D1EB4F96B082}"/>
    <dgm:cxn modelId="{716653E7-B0D8-42F7-BE65-1D32B8C5B594}" srcId="{5451D8A8-BB7C-4086-8437-EFD69CBD7905}" destId="{3712BFEF-308D-4665-8167-291A8BDEA366}" srcOrd="1" destOrd="0" parTransId="{0E7D8062-08AF-4CA4-B511-54E60D446860}" sibTransId="{A4E85B5B-DB3C-48C9-9A03-F0FEDFE53FDF}"/>
    <dgm:cxn modelId="{7219EAFB-6D85-49CE-A290-DAEFDC298CB3}" type="presParOf" srcId="{57099E3E-A084-4AFB-A70F-A3625677B3C5}" destId="{EEA85124-BC80-4067-9579-A755B9369E98}" srcOrd="0" destOrd="0" presId="urn:microsoft.com/office/officeart/2005/8/layout/target2"/>
    <dgm:cxn modelId="{40862C2A-5C0B-449C-8799-1DFBF20D7F02}" type="presParOf" srcId="{EEA85124-BC80-4067-9579-A755B9369E98}" destId="{64D01066-8921-4111-AD33-7E88E5F32435}" srcOrd="0" destOrd="0" presId="urn:microsoft.com/office/officeart/2005/8/layout/target2"/>
    <dgm:cxn modelId="{0C83827C-6793-4C68-A8FA-BD9795E3861D}" type="presParOf" srcId="{EEA85124-BC80-4067-9579-A755B9369E98}" destId="{590A0ED7-D32A-4531-8403-99BB9F48ADE4}" srcOrd="1" destOrd="0" presId="urn:microsoft.com/office/officeart/2005/8/layout/target2"/>
    <dgm:cxn modelId="{7E287B88-BD04-4F1B-83E9-AF34344B297D}" type="presParOf" srcId="{590A0ED7-D32A-4531-8403-99BB9F48ADE4}" destId="{86F92396-5699-4311-9C29-F987C726CAA0}" srcOrd="0" destOrd="0" presId="urn:microsoft.com/office/officeart/2005/8/layout/target2"/>
    <dgm:cxn modelId="{E5369902-EA52-41B6-8232-19562F005A47}" type="presParOf" srcId="{590A0ED7-D32A-4531-8403-99BB9F48ADE4}" destId="{6F0DC7F4-365F-469E-879F-7CDEBE40F7E2}" srcOrd="1" destOrd="0" presId="urn:microsoft.com/office/officeart/2005/8/layout/target2"/>
    <dgm:cxn modelId="{F00970D4-5427-4D0F-B041-7CBB4AE5EA21}" type="presParOf" srcId="{590A0ED7-D32A-4531-8403-99BB9F48ADE4}" destId="{755101B7-A4E2-4208-9B92-A69D9D092F42}" srcOrd="2" destOrd="0" presId="urn:microsoft.com/office/officeart/2005/8/layout/target2"/>
    <dgm:cxn modelId="{1E9459C5-A273-4726-A12A-8BE8E420D383}" type="presParOf" srcId="{57099E3E-A084-4AFB-A70F-A3625677B3C5}" destId="{2589AE24-FAA0-4F0F-86D2-AFD7FD931F65}" srcOrd="1" destOrd="0" presId="urn:microsoft.com/office/officeart/2005/8/layout/target2"/>
    <dgm:cxn modelId="{2DC871D7-152E-43C1-8628-94B3CF10469E}" type="presParOf" srcId="{2589AE24-FAA0-4F0F-86D2-AFD7FD931F65}" destId="{5872FAAA-E0F2-4C84-9B95-2AD7F2139491}" srcOrd="0" destOrd="0" presId="urn:microsoft.com/office/officeart/2005/8/layout/target2"/>
    <dgm:cxn modelId="{570FCA49-45D6-4231-9295-B690E082EA69}" type="presParOf" srcId="{2589AE24-FAA0-4F0F-86D2-AFD7FD931F65}" destId="{F7613DEB-2E46-493D-A8C7-5339E5EBF7BC}" srcOrd="1" destOrd="0" presId="urn:microsoft.com/office/officeart/2005/8/layout/target2"/>
    <dgm:cxn modelId="{53103804-2E33-4C5A-8440-63C77D38D260}" type="presParOf" srcId="{F7613DEB-2E46-493D-A8C7-5339E5EBF7BC}" destId="{F44B45EC-4940-4D02-BE84-8A98C3B1D008}" srcOrd="0" destOrd="0" presId="urn:microsoft.com/office/officeart/2005/8/layout/target2"/>
    <dgm:cxn modelId="{535CFF69-9B23-4D7F-B684-2C537E7A5AD7}" type="presParOf" srcId="{F7613DEB-2E46-493D-A8C7-5339E5EBF7BC}" destId="{CD5A3155-184B-421F-AADB-5EA4B9DD8712}" srcOrd="1" destOrd="0" presId="urn:microsoft.com/office/officeart/2005/8/layout/target2"/>
    <dgm:cxn modelId="{7BB18893-26CD-4C91-845C-5F977079C216}" type="presParOf" srcId="{F7613DEB-2E46-493D-A8C7-5339E5EBF7BC}" destId="{3B77172E-4244-491E-97E7-BE282D79680D}" srcOrd="2" destOrd="0" presId="urn:microsoft.com/office/officeart/2005/8/layout/target2"/>
    <dgm:cxn modelId="{0A96A43C-1F04-4A44-BF46-0DD6480666FD}" type="presParOf" srcId="{57099E3E-A084-4AFB-A70F-A3625677B3C5}" destId="{6ADDD687-7480-4BA9-9119-2C0606DA7DA5}" srcOrd="2" destOrd="0" presId="urn:microsoft.com/office/officeart/2005/8/layout/target2"/>
    <dgm:cxn modelId="{27A7BC3E-1BB6-4CE3-BB13-B95553086952}" type="presParOf" srcId="{6ADDD687-7480-4BA9-9119-2C0606DA7DA5}" destId="{74C0F33D-F587-4D92-83B9-377239C18A50}" srcOrd="0" destOrd="0" presId="urn:microsoft.com/office/officeart/2005/8/layout/target2"/>
    <dgm:cxn modelId="{63867F0B-19A1-49DC-9CDE-B8A7450D75E1}" type="presParOf" srcId="{6ADDD687-7480-4BA9-9119-2C0606DA7DA5}" destId="{52A611C4-E3D0-4489-9C6A-8FC649292416}" srcOrd="1" destOrd="0" presId="urn:microsoft.com/office/officeart/2005/8/layout/target2"/>
    <dgm:cxn modelId="{044B5991-89D2-47F8-9A5D-8B4E69C238AB}" type="presParOf" srcId="{52A611C4-E3D0-4489-9C6A-8FC649292416}" destId="{679679DE-EC84-41C1-A076-D9996939E5CB}" srcOrd="0" destOrd="0" presId="urn:microsoft.com/office/officeart/2005/8/layout/target2"/>
    <dgm:cxn modelId="{F8786F59-D889-4323-AA25-72E8B1D8D147}" type="presParOf" srcId="{52A611C4-E3D0-4489-9C6A-8FC649292416}" destId="{C8C37E2D-DAB8-4AC2-986E-D17D47925158}" srcOrd="1" destOrd="0" presId="urn:microsoft.com/office/officeart/2005/8/layout/target2"/>
    <dgm:cxn modelId="{8509C562-6A65-4E90-994F-769B9BEC02EF}" type="presParOf" srcId="{52A611C4-E3D0-4489-9C6A-8FC649292416}" destId="{A7376F91-5B04-45E5-8DA7-D5501D08949D}" srcOrd="2" destOrd="0" presId="urn:microsoft.com/office/officeart/2005/8/layout/target2"/>
    <dgm:cxn modelId="{ED5AF381-255C-472E-8EC5-31F2BA0DBF2F}" type="presParOf" srcId="{52A611C4-E3D0-4489-9C6A-8FC649292416}" destId="{12EE7C0A-EAFA-4A69-B78E-C98E77E4CC42}" srcOrd="3" destOrd="0" presId="urn:microsoft.com/office/officeart/2005/8/layout/target2"/>
    <dgm:cxn modelId="{733BAD91-6D7E-4E31-9DB2-FF6CC49397CF}" type="presParOf" srcId="{52A611C4-E3D0-4489-9C6A-8FC649292416}" destId="{8E05B174-8F9B-4B96-8FD6-11E1948EEF19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BBE209-E767-4A95-A744-D034828E7BD7}" type="doc">
      <dgm:prSet loTypeId="urn:microsoft.com/office/officeart/2005/8/layout/radial4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1D27F90-9FED-4C72-9F5C-2BBD6B0FF235}">
      <dgm:prSet phldrT="[Text]"/>
      <dgm:spPr/>
      <dgm:t>
        <a:bodyPr/>
        <a:lstStyle/>
        <a:p>
          <a:r>
            <a:rPr lang="en-US" dirty="0"/>
            <a:t>Security Onion</a:t>
          </a:r>
        </a:p>
      </dgm:t>
    </dgm:pt>
    <dgm:pt modelId="{15C7135F-4356-4828-8B56-F979D5C3BB02}" type="parTrans" cxnId="{209B40B5-38D8-41C6-9292-AEA96216041F}">
      <dgm:prSet/>
      <dgm:spPr/>
      <dgm:t>
        <a:bodyPr/>
        <a:lstStyle/>
        <a:p>
          <a:endParaRPr lang="en-US"/>
        </a:p>
      </dgm:t>
    </dgm:pt>
    <dgm:pt modelId="{4584D22B-8F61-4540-B52A-29FD88BD80AE}" type="sibTrans" cxnId="{209B40B5-38D8-41C6-9292-AEA96216041F}">
      <dgm:prSet/>
      <dgm:spPr/>
      <dgm:t>
        <a:bodyPr/>
        <a:lstStyle/>
        <a:p>
          <a:endParaRPr lang="en-US"/>
        </a:p>
      </dgm:t>
    </dgm:pt>
    <dgm:pt modelId="{B4A56FBA-4D62-463D-84FF-1CB0AD88626C}">
      <dgm:prSet phldrT="[Text]"/>
      <dgm:spPr/>
      <dgm:t>
        <a:bodyPr/>
        <a:lstStyle/>
        <a:p>
          <a:r>
            <a:rPr lang="en-US" dirty="0"/>
            <a:t>Risks</a:t>
          </a:r>
        </a:p>
      </dgm:t>
    </dgm:pt>
    <dgm:pt modelId="{AD87BBEE-BC5C-412A-B345-7EDC1F7E3A82}" type="parTrans" cxnId="{8DB05F12-A78D-4F98-A7AC-295EA0CDF861}">
      <dgm:prSet/>
      <dgm:spPr/>
      <dgm:t>
        <a:bodyPr/>
        <a:lstStyle/>
        <a:p>
          <a:endParaRPr lang="en-US"/>
        </a:p>
      </dgm:t>
    </dgm:pt>
    <dgm:pt modelId="{C5B5F065-4381-476C-A730-839A3E28F72E}" type="sibTrans" cxnId="{8DB05F12-A78D-4F98-A7AC-295EA0CDF861}">
      <dgm:prSet/>
      <dgm:spPr/>
      <dgm:t>
        <a:bodyPr/>
        <a:lstStyle/>
        <a:p>
          <a:endParaRPr lang="en-US"/>
        </a:p>
      </dgm:t>
    </dgm:pt>
    <dgm:pt modelId="{5F5052A9-2383-49DF-88E4-74605B701444}">
      <dgm:prSet phldrT="[Text]"/>
      <dgm:spPr/>
      <dgm:t>
        <a:bodyPr/>
        <a:lstStyle/>
        <a:p>
          <a:r>
            <a:rPr lang="en-US" dirty="0"/>
            <a:t>Vulnerabilities</a:t>
          </a:r>
        </a:p>
      </dgm:t>
    </dgm:pt>
    <dgm:pt modelId="{257AA362-BCF5-40DC-A579-8D2C36C04F2B}" type="parTrans" cxnId="{F5541629-1668-4EB5-B1CC-FB7DCA94F9F4}">
      <dgm:prSet/>
      <dgm:spPr/>
      <dgm:t>
        <a:bodyPr/>
        <a:lstStyle/>
        <a:p>
          <a:endParaRPr lang="en-US"/>
        </a:p>
      </dgm:t>
    </dgm:pt>
    <dgm:pt modelId="{BE2A499D-4D76-4E3F-B4B0-F1829F0BF574}" type="sibTrans" cxnId="{F5541629-1668-4EB5-B1CC-FB7DCA94F9F4}">
      <dgm:prSet/>
      <dgm:spPr/>
      <dgm:t>
        <a:bodyPr/>
        <a:lstStyle/>
        <a:p>
          <a:endParaRPr lang="en-US"/>
        </a:p>
      </dgm:t>
    </dgm:pt>
    <dgm:pt modelId="{6A65B9A3-410F-4892-9B73-277B8C2C89A6}">
      <dgm:prSet phldrT="[Text]"/>
      <dgm:spPr/>
      <dgm:t>
        <a:bodyPr/>
        <a:lstStyle/>
        <a:p>
          <a:r>
            <a:rPr lang="en-US" dirty="0"/>
            <a:t>Attacks</a:t>
          </a:r>
        </a:p>
      </dgm:t>
    </dgm:pt>
    <dgm:pt modelId="{277F7081-7840-425D-83BA-8EA4C290974D}" type="parTrans" cxnId="{84F4F535-2DC0-413E-AC67-C6119D409065}">
      <dgm:prSet/>
      <dgm:spPr/>
      <dgm:t>
        <a:bodyPr/>
        <a:lstStyle/>
        <a:p>
          <a:endParaRPr lang="en-US"/>
        </a:p>
      </dgm:t>
    </dgm:pt>
    <dgm:pt modelId="{98B72A1D-EEBA-40D3-B166-38837B897B5C}" type="sibTrans" cxnId="{84F4F535-2DC0-413E-AC67-C6119D409065}">
      <dgm:prSet/>
      <dgm:spPr/>
      <dgm:t>
        <a:bodyPr/>
        <a:lstStyle/>
        <a:p>
          <a:endParaRPr lang="en-US"/>
        </a:p>
      </dgm:t>
    </dgm:pt>
    <dgm:pt modelId="{819A5A90-ABD8-4DF4-AA7A-443EA6D01CB0}" type="pres">
      <dgm:prSet presAssocID="{02BBE209-E767-4A95-A744-D034828E7BD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D6EB4-B4D4-4BBC-9572-207D1E1E3412}" type="pres">
      <dgm:prSet presAssocID="{91D27F90-9FED-4C72-9F5C-2BBD6B0FF235}" presName="centerShape" presStyleLbl="node0" presStyleIdx="0" presStyleCnt="1"/>
      <dgm:spPr/>
      <dgm:t>
        <a:bodyPr/>
        <a:lstStyle/>
        <a:p>
          <a:endParaRPr lang="en-US"/>
        </a:p>
      </dgm:t>
    </dgm:pt>
    <dgm:pt modelId="{F79B8CBD-4D63-40BC-AE60-6853F7ABEE7A}" type="pres">
      <dgm:prSet presAssocID="{AD87BBEE-BC5C-412A-B345-7EDC1F7E3A82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85E5207-EDC8-46DB-AE68-99C3D7A7B0AF}" type="pres">
      <dgm:prSet presAssocID="{B4A56FBA-4D62-463D-84FF-1CB0AD88626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F9EFC-BFAD-4269-A3B1-B5AEE082817E}" type="pres">
      <dgm:prSet presAssocID="{257AA362-BCF5-40DC-A579-8D2C36C04F2B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D27490E0-EF2D-4120-B4F6-7B9B2E9CA6D6}" type="pres">
      <dgm:prSet presAssocID="{5F5052A9-2383-49DF-88E4-74605B70144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520A7-5BA5-4254-BC99-53C2BDBBE5B5}" type="pres">
      <dgm:prSet presAssocID="{277F7081-7840-425D-83BA-8EA4C290974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46E3004-9C91-4C0A-96DA-A4DE829419DF}" type="pres">
      <dgm:prSet presAssocID="{6A65B9A3-410F-4892-9B73-277B8C2C89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05F12-A78D-4F98-A7AC-295EA0CDF861}" srcId="{91D27F90-9FED-4C72-9F5C-2BBD6B0FF235}" destId="{B4A56FBA-4D62-463D-84FF-1CB0AD88626C}" srcOrd="0" destOrd="0" parTransId="{AD87BBEE-BC5C-412A-B345-7EDC1F7E3A82}" sibTransId="{C5B5F065-4381-476C-A730-839A3E28F72E}"/>
    <dgm:cxn modelId="{F5541629-1668-4EB5-B1CC-FB7DCA94F9F4}" srcId="{91D27F90-9FED-4C72-9F5C-2BBD6B0FF235}" destId="{5F5052A9-2383-49DF-88E4-74605B701444}" srcOrd="1" destOrd="0" parTransId="{257AA362-BCF5-40DC-A579-8D2C36C04F2B}" sibTransId="{BE2A499D-4D76-4E3F-B4B0-F1829F0BF574}"/>
    <dgm:cxn modelId="{80EA5C4A-DAF6-4394-A25D-E4F3DC5D29AB}" type="presOf" srcId="{257AA362-BCF5-40DC-A579-8D2C36C04F2B}" destId="{B13F9EFC-BFAD-4269-A3B1-B5AEE082817E}" srcOrd="0" destOrd="0" presId="urn:microsoft.com/office/officeart/2005/8/layout/radial4"/>
    <dgm:cxn modelId="{03064240-3935-4889-968A-38B0F5327235}" type="presOf" srcId="{B4A56FBA-4D62-463D-84FF-1CB0AD88626C}" destId="{D85E5207-EDC8-46DB-AE68-99C3D7A7B0AF}" srcOrd="0" destOrd="0" presId="urn:microsoft.com/office/officeart/2005/8/layout/radial4"/>
    <dgm:cxn modelId="{93DEC946-29E6-40F4-A4D2-FC317C468398}" type="presOf" srcId="{91D27F90-9FED-4C72-9F5C-2BBD6B0FF235}" destId="{09CD6EB4-B4D4-4BBC-9572-207D1E1E3412}" srcOrd="0" destOrd="0" presId="urn:microsoft.com/office/officeart/2005/8/layout/radial4"/>
    <dgm:cxn modelId="{D167D901-57D1-4CC2-BF67-BE33D969EFBB}" type="presOf" srcId="{5F5052A9-2383-49DF-88E4-74605B701444}" destId="{D27490E0-EF2D-4120-B4F6-7B9B2E9CA6D6}" srcOrd="0" destOrd="0" presId="urn:microsoft.com/office/officeart/2005/8/layout/radial4"/>
    <dgm:cxn modelId="{C671D528-E26F-460D-ACC4-23866E858FC8}" type="presOf" srcId="{277F7081-7840-425D-83BA-8EA4C290974D}" destId="{A33520A7-5BA5-4254-BC99-53C2BDBBE5B5}" srcOrd="0" destOrd="0" presId="urn:microsoft.com/office/officeart/2005/8/layout/radial4"/>
    <dgm:cxn modelId="{209B40B5-38D8-41C6-9292-AEA96216041F}" srcId="{02BBE209-E767-4A95-A744-D034828E7BD7}" destId="{91D27F90-9FED-4C72-9F5C-2BBD6B0FF235}" srcOrd="0" destOrd="0" parTransId="{15C7135F-4356-4828-8B56-F979D5C3BB02}" sibTransId="{4584D22B-8F61-4540-B52A-29FD88BD80AE}"/>
    <dgm:cxn modelId="{8095DA79-7379-467E-A839-9E9DCC1B3B7A}" type="presOf" srcId="{6A65B9A3-410F-4892-9B73-277B8C2C89A6}" destId="{C46E3004-9C91-4C0A-96DA-A4DE829419DF}" srcOrd="0" destOrd="0" presId="urn:microsoft.com/office/officeart/2005/8/layout/radial4"/>
    <dgm:cxn modelId="{DC670997-632D-4FD4-A7B3-9CDB457E7503}" type="presOf" srcId="{02BBE209-E767-4A95-A744-D034828E7BD7}" destId="{819A5A90-ABD8-4DF4-AA7A-443EA6D01CB0}" srcOrd="0" destOrd="0" presId="urn:microsoft.com/office/officeart/2005/8/layout/radial4"/>
    <dgm:cxn modelId="{346908DA-2807-4DFB-8320-1F81B2E5C62D}" type="presOf" srcId="{AD87BBEE-BC5C-412A-B345-7EDC1F7E3A82}" destId="{F79B8CBD-4D63-40BC-AE60-6853F7ABEE7A}" srcOrd="0" destOrd="0" presId="urn:microsoft.com/office/officeart/2005/8/layout/radial4"/>
    <dgm:cxn modelId="{84F4F535-2DC0-413E-AC67-C6119D409065}" srcId="{91D27F90-9FED-4C72-9F5C-2BBD6B0FF235}" destId="{6A65B9A3-410F-4892-9B73-277B8C2C89A6}" srcOrd="2" destOrd="0" parTransId="{277F7081-7840-425D-83BA-8EA4C290974D}" sibTransId="{98B72A1D-EEBA-40D3-B166-38837B897B5C}"/>
    <dgm:cxn modelId="{69A5BDE9-E648-40A1-9E24-CB958E92C75B}" type="presParOf" srcId="{819A5A90-ABD8-4DF4-AA7A-443EA6D01CB0}" destId="{09CD6EB4-B4D4-4BBC-9572-207D1E1E3412}" srcOrd="0" destOrd="0" presId="urn:microsoft.com/office/officeart/2005/8/layout/radial4"/>
    <dgm:cxn modelId="{BE4EFB8B-E88A-4E54-AF26-C238AA906BA2}" type="presParOf" srcId="{819A5A90-ABD8-4DF4-AA7A-443EA6D01CB0}" destId="{F79B8CBD-4D63-40BC-AE60-6853F7ABEE7A}" srcOrd="1" destOrd="0" presId="urn:microsoft.com/office/officeart/2005/8/layout/radial4"/>
    <dgm:cxn modelId="{6510CDA6-7590-4CD2-8689-347AEFF39462}" type="presParOf" srcId="{819A5A90-ABD8-4DF4-AA7A-443EA6D01CB0}" destId="{D85E5207-EDC8-46DB-AE68-99C3D7A7B0AF}" srcOrd="2" destOrd="0" presId="urn:microsoft.com/office/officeart/2005/8/layout/radial4"/>
    <dgm:cxn modelId="{ACF2E479-8E06-439B-8D8A-0224AE221998}" type="presParOf" srcId="{819A5A90-ABD8-4DF4-AA7A-443EA6D01CB0}" destId="{B13F9EFC-BFAD-4269-A3B1-B5AEE082817E}" srcOrd="3" destOrd="0" presId="urn:microsoft.com/office/officeart/2005/8/layout/radial4"/>
    <dgm:cxn modelId="{E642C512-78C5-4E2D-B6CD-6902F528C9EF}" type="presParOf" srcId="{819A5A90-ABD8-4DF4-AA7A-443EA6D01CB0}" destId="{D27490E0-EF2D-4120-B4F6-7B9B2E9CA6D6}" srcOrd="4" destOrd="0" presId="urn:microsoft.com/office/officeart/2005/8/layout/radial4"/>
    <dgm:cxn modelId="{D3B0B109-1E1D-4288-A271-AAD471848E70}" type="presParOf" srcId="{819A5A90-ABD8-4DF4-AA7A-443EA6D01CB0}" destId="{A33520A7-5BA5-4254-BC99-53C2BDBBE5B5}" srcOrd="5" destOrd="0" presId="urn:microsoft.com/office/officeart/2005/8/layout/radial4"/>
    <dgm:cxn modelId="{AC40DCE6-E595-443E-BF88-E9BB5DF1EBCC}" type="presParOf" srcId="{819A5A90-ABD8-4DF4-AA7A-443EA6D01CB0}" destId="{C46E3004-9C91-4C0A-96DA-A4DE829419D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BBE209-E767-4A95-A744-D034828E7BD7}" type="doc">
      <dgm:prSet loTypeId="urn:microsoft.com/office/officeart/2005/8/layout/radial4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1D27F90-9FED-4C72-9F5C-2BBD6B0FF235}">
      <dgm:prSet phldrT="[Text]"/>
      <dgm:spPr/>
      <dgm:t>
        <a:bodyPr/>
        <a:lstStyle/>
        <a:p>
          <a:r>
            <a:rPr lang="en-US" dirty="0"/>
            <a:t>Security Onion</a:t>
          </a:r>
        </a:p>
      </dgm:t>
    </dgm:pt>
    <dgm:pt modelId="{15C7135F-4356-4828-8B56-F979D5C3BB02}" type="parTrans" cxnId="{209B40B5-38D8-41C6-9292-AEA96216041F}">
      <dgm:prSet/>
      <dgm:spPr/>
      <dgm:t>
        <a:bodyPr/>
        <a:lstStyle/>
        <a:p>
          <a:endParaRPr lang="en-US"/>
        </a:p>
      </dgm:t>
    </dgm:pt>
    <dgm:pt modelId="{4584D22B-8F61-4540-B52A-29FD88BD80AE}" type="sibTrans" cxnId="{209B40B5-38D8-41C6-9292-AEA96216041F}">
      <dgm:prSet/>
      <dgm:spPr/>
      <dgm:t>
        <a:bodyPr/>
        <a:lstStyle/>
        <a:p>
          <a:endParaRPr lang="en-US"/>
        </a:p>
      </dgm:t>
    </dgm:pt>
    <dgm:pt modelId="{B4A56FBA-4D62-463D-84FF-1CB0AD88626C}">
      <dgm:prSet phldrT="[Text]"/>
      <dgm:spPr/>
      <dgm:t>
        <a:bodyPr/>
        <a:lstStyle/>
        <a:p>
          <a:r>
            <a:rPr lang="en-US" dirty="0"/>
            <a:t>Regulations</a:t>
          </a:r>
        </a:p>
      </dgm:t>
    </dgm:pt>
    <dgm:pt modelId="{AD87BBEE-BC5C-412A-B345-7EDC1F7E3A82}" type="parTrans" cxnId="{8DB05F12-A78D-4F98-A7AC-295EA0CDF861}">
      <dgm:prSet/>
      <dgm:spPr/>
      <dgm:t>
        <a:bodyPr/>
        <a:lstStyle/>
        <a:p>
          <a:endParaRPr lang="en-US"/>
        </a:p>
      </dgm:t>
    </dgm:pt>
    <dgm:pt modelId="{C5B5F065-4381-476C-A730-839A3E28F72E}" type="sibTrans" cxnId="{8DB05F12-A78D-4F98-A7AC-295EA0CDF861}">
      <dgm:prSet/>
      <dgm:spPr/>
      <dgm:t>
        <a:bodyPr/>
        <a:lstStyle/>
        <a:p>
          <a:endParaRPr lang="en-US"/>
        </a:p>
      </dgm:t>
    </dgm:pt>
    <dgm:pt modelId="{5F5052A9-2383-49DF-88E4-74605B701444}">
      <dgm:prSet phldrT="[Text]"/>
      <dgm:spPr/>
      <dgm:t>
        <a:bodyPr/>
        <a:lstStyle/>
        <a:p>
          <a:r>
            <a:rPr lang="en-US" dirty="0"/>
            <a:t>Policies</a:t>
          </a:r>
        </a:p>
      </dgm:t>
    </dgm:pt>
    <dgm:pt modelId="{257AA362-BCF5-40DC-A579-8D2C36C04F2B}" type="parTrans" cxnId="{F5541629-1668-4EB5-B1CC-FB7DCA94F9F4}">
      <dgm:prSet/>
      <dgm:spPr/>
      <dgm:t>
        <a:bodyPr/>
        <a:lstStyle/>
        <a:p>
          <a:endParaRPr lang="en-US"/>
        </a:p>
      </dgm:t>
    </dgm:pt>
    <dgm:pt modelId="{BE2A499D-4D76-4E3F-B4B0-F1829F0BF574}" type="sibTrans" cxnId="{F5541629-1668-4EB5-B1CC-FB7DCA94F9F4}">
      <dgm:prSet/>
      <dgm:spPr/>
      <dgm:t>
        <a:bodyPr/>
        <a:lstStyle/>
        <a:p>
          <a:endParaRPr lang="en-US"/>
        </a:p>
      </dgm:t>
    </dgm:pt>
    <dgm:pt modelId="{6A65B9A3-410F-4892-9B73-277B8C2C89A6}">
      <dgm:prSet phldrT="[Text]"/>
      <dgm:spPr/>
      <dgm:t>
        <a:bodyPr/>
        <a:lstStyle/>
        <a:p>
          <a:r>
            <a:rPr lang="en-US" dirty="0"/>
            <a:t>Best Practices</a:t>
          </a:r>
        </a:p>
      </dgm:t>
    </dgm:pt>
    <dgm:pt modelId="{277F7081-7840-425D-83BA-8EA4C290974D}" type="parTrans" cxnId="{84F4F535-2DC0-413E-AC67-C6119D409065}">
      <dgm:prSet/>
      <dgm:spPr/>
      <dgm:t>
        <a:bodyPr/>
        <a:lstStyle/>
        <a:p>
          <a:endParaRPr lang="en-US"/>
        </a:p>
      </dgm:t>
    </dgm:pt>
    <dgm:pt modelId="{98B72A1D-EEBA-40D3-B166-38837B897B5C}" type="sibTrans" cxnId="{84F4F535-2DC0-413E-AC67-C6119D409065}">
      <dgm:prSet/>
      <dgm:spPr/>
      <dgm:t>
        <a:bodyPr/>
        <a:lstStyle/>
        <a:p>
          <a:endParaRPr lang="en-US"/>
        </a:p>
      </dgm:t>
    </dgm:pt>
    <dgm:pt modelId="{819A5A90-ABD8-4DF4-AA7A-443EA6D01CB0}" type="pres">
      <dgm:prSet presAssocID="{02BBE209-E767-4A95-A744-D034828E7BD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D6EB4-B4D4-4BBC-9572-207D1E1E3412}" type="pres">
      <dgm:prSet presAssocID="{91D27F90-9FED-4C72-9F5C-2BBD6B0FF235}" presName="centerShape" presStyleLbl="node0" presStyleIdx="0" presStyleCnt="1"/>
      <dgm:spPr/>
      <dgm:t>
        <a:bodyPr/>
        <a:lstStyle/>
        <a:p>
          <a:endParaRPr lang="en-US"/>
        </a:p>
      </dgm:t>
    </dgm:pt>
    <dgm:pt modelId="{F79B8CBD-4D63-40BC-AE60-6853F7ABEE7A}" type="pres">
      <dgm:prSet presAssocID="{AD87BBEE-BC5C-412A-B345-7EDC1F7E3A82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85E5207-EDC8-46DB-AE68-99C3D7A7B0AF}" type="pres">
      <dgm:prSet presAssocID="{B4A56FBA-4D62-463D-84FF-1CB0AD88626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F9EFC-BFAD-4269-A3B1-B5AEE082817E}" type="pres">
      <dgm:prSet presAssocID="{257AA362-BCF5-40DC-A579-8D2C36C04F2B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D27490E0-EF2D-4120-B4F6-7B9B2E9CA6D6}" type="pres">
      <dgm:prSet presAssocID="{5F5052A9-2383-49DF-88E4-74605B70144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520A7-5BA5-4254-BC99-53C2BDBBE5B5}" type="pres">
      <dgm:prSet presAssocID="{277F7081-7840-425D-83BA-8EA4C290974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46E3004-9C91-4C0A-96DA-A4DE829419DF}" type="pres">
      <dgm:prSet presAssocID="{6A65B9A3-410F-4892-9B73-277B8C2C89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05F12-A78D-4F98-A7AC-295EA0CDF861}" srcId="{91D27F90-9FED-4C72-9F5C-2BBD6B0FF235}" destId="{B4A56FBA-4D62-463D-84FF-1CB0AD88626C}" srcOrd="0" destOrd="0" parTransId="{AD87BBEE-BC5C-412A-B345-7EDC1F7E3A82}" sibTransId="{C5B5F065-4381-476C-A730-839A3E28F72E}"/>
    <dgm:cxn modelId="{F5541629-1668-4EB5-B1CC-FB7DCA94F9F4}" srcId="{91D27F90-9FED-4C72-9F5C-2BBD6B0FF235}" destId="{5F5052A9-2383-49DF-88E4-74605B701444}" srcOrd="1" destOrd="0" parTransId="{257AA362-BCF5-40DC-A579-8D2C36C04F2B}" sibTransId="{BE2A499D-4D76-4E3F-B4B0-F1829F0BF574}"/>
    <dgm:cxn modelId="{80EA5C4A-DAF6-4394-A25D-E4F3DC5D29AB}" type="presOf" srcId="{257AA362-BCF5-40DC-A579-8D2C36C04F2B}" destId="{B13F9EFC-BFAD-4269-A3B1-B5AEE082817E}" srcOrd="0" destOrd="0" presId="urn:microsoft.com/office/officeart/2005/8/layout/radial4"/>
    <dgm:cxn modelId="{03064240-3935-4889-968A-38B0F5327235}" type="presOf" srcId="{B4A56FBA-4D62-463D-84FF-1CB0AD88626C}" destId="{D85E5207-EDC8-46DB-AE68-99C3D7A7B0AF}" srcOrd="0" destOrd="0" presId="urn:microsoft.com/office/officeart/2005/8/layout/radial4"/>
    <dgm:cxn modelId="{93DEC946-29E6-40F4-A4D2-FC317C468398}" type="presOf" srcId="{91D27F90-9FED-4C72-9F5C-2BBD6B0FF235}" destId="{09CD6EB4-B4D4-4BBC-9572-207D1E1E3412}" srcOrd="0" destOrd="0" presId="urn:microsoft.com/office/officeart/2005/8/layout/radial4"/>
    <dgm:cxn modelId="{D167D901-57D1-4CC2-BF67-BE33D969EFBB}" type="presOf" srcId="{5F5052A9-2383-49DF-88E4-74605B701444}" destId="{D27490E0-EF2D-4120-B4F6-7B9B2E9CA6D6}" srcOrd="0" destOrd="0" presId="urn:microsoft.com/office/officeart/2005/8/layout/radial4"/>
    <dgm:cxn modelId="{C671D528-E26F-460D-ACC4-23866E858FC8}" type="presOf" srcId="{277F7081-7840-425D-83BA-8EA4C290974D}" destId="{A33520A7-5BA5-4254-BC99-53C2BDBBE5B5}" srcOrd="0" destOrd="0" presId="urn:microsoft.com/office/officeart/2005/8/layout/radial4"/>
    <dgm:cxn modelId="{209B40B5-38D8-41C6-9292-AEA96216041F}" srcId="{02BBE209-E767-4A95-A744-D034828E7BD7}" destId="{91D27F90-9FED-4C72-9F5C-2BBD6B0FF235}" srcOrd="0" destOrd="0" parTransId="{15C7135F-4356-4828-8B56-F979D5C3BB02}" sibTransId="{4584D22B-8F61-4540-B52A-29FD88BD80AE}"/>
    <dgm:cxn modelId="{8095DA79-7379-467E-A839-9E9DCC1B3B7A}" type="presOf" srcId="{6A65B9A3-410F-4892-9B73-277B8C2C89A6}" destId="{C46E3004-9C91-4C0A-96DA-A4DE829419DF}" srcOrd="0" destOrd="0" presId="urn:microsoft.com/office/officeart/2005/8/layout/radial4"/>
    <dgm:cxn modelId="{DC670997-632D-4FD4-A7B3-9CDB457E7503}" type="presOf" srcId="{02BBE209-E767-4A95-A744-D034828E7BD7}" destId="{819A5A90-ABD8-4DF4-AA7A-443EA6D01CB0}" srcOrd="0" destOrd="0" presId="urn:microsoft.com/office/officeart/2005/8/layout/radial4"/>
    <dgm:cxn modelId="{346908DA-2807-4DFB-8320-1F81B2E5C62D}" type="presOf" srcId="{AD87BBEE-BC5C-412A-B345-7EDC1F7E3A82}" destId="{F79B8CBD-4D63-40BC-AE60-6853F7ABEE7A}" srcOrd="0" destOrd="0" presId="urn:microsoft.com/office/officeart/2005/8/layout/radial4"/>
    <dgm:cxn modelId="{84F4F535-2DC0-413E-AC67-C6119D409065}" srcId="{91D27F90-9FED-4C72-9F5C-2BBD6B0FF235}" destId="{6A65B9A3-410F-4892-9B73-277B8C2C89A6}" srcOrd="2" destOrd="0" parTransId="{277F7081-7840-425D-83BA-8EA4C290974D}" sibTransId="{98B72A1D-EEBA-40D3-B166-38837B897B5C}"/>
    <dgm:cxn modelId="{69A5BDE9-E648-40A1-9E24-CB958E92C75B}" type="presParOf" srcId="{819A5A90-ABD8-4DF4-AA7A-443EA6D01CB0}" destId="{09CD6EB4-B4D4-4BBC-9572-207D1E1E3412}" srcOrd="0" destOrd="0" presId="urn:microsoft.com/office/officeart/2005/8/layout/radial4"/>
    <dgm:cxn modelId="{BE4EFB8B-E88A-4E54-AF26-C238AA906BA2}" type="presParOf" srcId="{819A5A90-ABD8-4DF4-AA7A-443EA6D01CB0}" destId="{F79B8CBD-4D63-40BC-AE60-6853F7ABEE7A}" srcOrd="1" destOrd="0" presId="urn:microsoft.com/office/officeart/2005/8/layout/radial4"/>
    <dgm:cxn modelId="{6510CDA6-7590-4CD2-8689-347AEFF39462}" type="presParOf" srcId="{819A5A90-ABD8-4DF4-AA7A-443EA6D01CB0}" destId="{D85E5207-EDC8-46DB-AE68-99C3D7A7B0AF}" srcOrd="2" destOrd="0" presId="urn:microsoft.com/office/officeart/2005/8/layout/radial4"/>
    <dgm:cxn modelId="{ACF2E479-8E06-439B-8D8A-0224AE221998}" type="presParOf" srcId="{819A5A90-ABD8-4DF4-AA7A-443EA6D01CB0}" destId="{B13F9EFC-BFAD-4269-A3B1-B5AEE082817E}" srcOrd="3" destOrd="0" presId="urn:microsoft.com/office/officeart/2005/8/layout/radial4"/>
    <dgm:cxn modelId="{E642C512-78C5-4E2D-B6CD-6902F528C9EF}" type="presParOf" srcId="{819A5A90-ABD8-4DF4-AA7A-443EA6D01CB0}" destId="{D27490E0-EF2D-4120-B4F6-7B9B2E9CA6D6}" srcOrd="4" destOrd="0" presId="urn:microsoft.com/office/officeart/2005/8/layout/radial4"/>
    <dgm:cxn modelId="{D3B0B109-1E1D-4288-A271-AAD471848E70}" type="presParOf" srcId="{819A5A90-ABD8-4DF4-AA7A-443EA6D01CB0}" destId="{A33520A7-5BA5-4254-BC99-53C2BDBBE5B5}" srcOrd="5" destOrd="0" presId="urn:microsoft.com/office/officeart/2005/8/layout/radial4"/>
    <dgm:cxn modelId="{AC40DCE6-E595-443E-BF88-E9BB5DF1EBCC}" type="presParOf" srcId="{819A5A90-ABD8-4DF4-AA7A-443EA6D01CB0}" destId="{C46E3004-9C91-4C0A-96DA-A4DE829419D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066-8921-4111-AD33-7E88E5F32435}">
      <dsp:nvSpPr>
        <dsp:cNvPr id="0" name=""/>
        <dsp:cNvSpPr/>
      </dsp:nvSpPr>
      <dsp:spPr>
        <a:xfrm>
          <a:off x="0" y="0"/>
          <a:ext cx="7886701" cy="4351338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2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Networks</a:t>
          </a:r>
        </a:p>
      </dsp:txBody>
      <dsp:txXfrm>
        <a:off x="108329" y="108329"/>
        <a:ext cx="7670043" cy="4134680"/>
      </dsp:txXfrm>
    </dsp:sp>
    <dsp:sp modelId="{86F92396-5699-4311-9C29-F987C726CAA0}">
      <dsp:nvSpPr>
        <dsp:cNvPr id="0" name=""/>
        <dsp:cNvSpPr/>
      </dsp:nvSpPr>
      <dsp:spPr>
        <a:xfrm>
          <a:off x="197167" y="1087834"/>
          <a:ext cx="1183005" cy="1493222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TCPIP UDP</a:t>
          </a:r>
        </a:p>
      </dsp:txBody>
      <dsp:txXfrm>
        <a:off x="233548" y="1124215"/>
        <a:ext cx="1110243" cy="1420460"/>
      </dsp:txXfrm>
    </dsp:sp>
    <dsp:sp modelId="{755101B7-A4E2-4208-9B92-A69D9D092F42}">
      <dsp:nvSpPr>
        <dsp:cNvPr id="0" name=""/>
        <dsp:cNvSpPr/>
      </dsp:nvSpPr>
      <dsp:spPr>
        <a:xfrm>
          <a:off x="197167" y="2639052"/>
          <a:ext cx="1183005" cy="1493222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Routers Switches</a:t>
          </a:r>
        </a:p>
      </dsp:txBody>
      <dsp:txXfrm>
        <a:off x="233548" y="2675433"/>
        <a:ext cx="1110243" cy="1420460"/>
      </dsp:txXfrm>
    </dsp:sp>
    <dsp:sp modelId="{5872FAAA-E0F2-4C84-9B95-2AD7F2139491}">
      <dsp:nvSpPr>
        <dsp:cNvPr id="0" name=""/>
        <dsp:cNvSpPr/>
      </dsp:nvSpPr>
      <dsp:spPr>
        <a:xfrm>
          <a:off x="1577340" y="1087834"/>
          <a:ext cx="6112193" cy="3045936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7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Operating Systems</a:t>
          </a:r>
        </a:p>
      </dsp:txBody>
      <dsp:txXfrm>
        <a:off x="1671013" y="1181507"/>
        <a:ext cx="5924847" cy="2858590"/>
      </dsp:txXfrm>
    </dsp:sp>
    <dsp:sp modelId="{F44B45EC-4940-4D02-BE84-8A98C3B1D008}">
      <dsp:nvSpPr>
        <dsp:cNvPr id="0" name=""/>
        <dsp:cNvSpPr/>
      </dsp:nvSpPr>
      <dsp:spPr>
        <a:xfrm>
          <a:off x="1730145" y="2153912"/>
          <a:ext cx="1222438" cy="846630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Windows</a:t>
          </a:r>
        </a:p>
      </dsp:txBody>
      <dsp:txXfrm>
        <a:off x="1756182" y="2179949"/>
        <a:ext cx="1170364" cy="794556"/>
      </dsp:txXfrm>
    </dsp:sp>
    <dsp:sp modelId="{3B77172E-4244-491E-97E7-BE282D79680D}">
      <dsp:nvSpPr>
        <dsp:cNvPr id="0" name=""/>
        <dsp:cNvSpPr/>
      </dsp:nvSpPr>
      <dsp:spPr>
        <a:xfrm>
          <a:off x="1730145" y="3057729"/>
          <a:ext cx="1222438" cy="846630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Linux</a:t>
          </a:r>
        </a:p>
      </dsp:txBody>
      <dsp:txXfrm>
        <a:off x="1756182" y="3083766"/>
        <a:ext cx="1170364" cy="794556"/>
      </dsp:txXfrm>
    </dsp:sp>
    <dsp:sp modelId="{74C0F33D-F587-4D92-83B9-377239C18A50}">
      <dsp:nvSpPr>
        <dsp:cNvPr id="0" name=""/>
        <dsp:cNvSpPr/>
      </dsp:nvSpPr>
      <dsp:spPr>
        <a:xfrm>
          <a:off x="3115246" y="2175669"/>
          <a:ext cx="4377119" cy="1740535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Applications</a:t>
          </a:r>
        </a:p>
      </dsp:txBody>
      <dsp:txXfrm>
        <a:off x="3168773" y="2229196"/>
        <a:ext cx="4270065" cy="1633481"/>
      </dsp:txXfrm>
    </dsp:sp>
    <dsp:sp modelId="{679679DE-EC84-41C1-A076-D9996939E5CB}">
      <dsp:nvSpPr>
        <dsp:cNvPr id="0" name=""/>
        <dsp:cNvSpPr/>
      </dsp:nvSpPr>
      <dsp:spPr>
        <a:xfrm>
          <a:off x="3224674" y="2958909"/>
          <a:ext cx="1358338" cy="783240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Database</a:t>
          </a:r>
        </a:p>
      </dsp:txBody>
      <dsp:txXfrm>
        <a:off x="3248761" y="2982996"/>
        <a:ext cx="1310164" cy="735066"/>
      </dsp:txXfrm>
    </dsp:sp>
    <dsp:sp modelId="{A7376F91-5B04-45E5-8DA7-D5501D08949D}">
      <dsp:nvSpPr>
        <dsp:cNvPr id="0" name=""/>
        <dsp:cNvSpPr/>
      </dsp:nvSpPr>
      <dsp:spPr>
        <a:xfrm>
          <a:off x="4621657" y="2958909"/>
          <a:ext cx="1358338" cy="783240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Email</a:t>
          </a:r>
        </a:p>
      </dsp:txBody>
      <dsp:txXfrm>
        <a:off x="4645744" y="2982996"/>
        <a:ext cx="1310164" cy="735066"/>
      </dsp:txXfrm>
    </dsp:sp>
    <dsp:sp modelId="{8E05B174-8F9B-4B96-8FD6-11E1948EEF19}">
      <dsp:nvSpPr>
        <dsp:cNvPr id="0" name=""/>
        <dsp:cNvSpPr/>
      </dsp:nvSpPr>
      <dsp:spPr>
        <a:xfrm>
          <a:off x="6018640" y="2958909"/>
          <a:ext cx="1358338" cy="783240"/>
        </a:xfrm>
        <a:prstGeom prst="roundRect">
          <a:avLst>
            <a:gd name="adj" fmla="val 105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Social Media</a:t>
          </a:r>
        </a:p>
      </dsp:txBody>
      <dsp:txXfrm>
        <a:off x="6042727" y="2982996"/>
        <a:ext cx="1310164" cy="735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D6EB4-B4D4-4BBC-9572-207D1E1E3412}">
      <dsp:nvSpPr>
        <dsp:cNvPr id="0" name=""/>
        <dsp:cNvSpPr/>
      </dsp:nvSpPr>
      <dsp:spPr>
        <a:xfrm>
          <a:off x="1682236" y="1869930"/>
          <a:ext cx="1393067" cy="1393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Security Onion</a:t>
          </a:r>
        </a:p>
      </dsp:txBody>
      <dsp:txXfrm>
        <a:off x="1886246" y="2073940"/>
        <a:ext cx="985047" cy="985047"/>
      </dsp:txXfrm>
    </dsp:sp>
    <dsp:sp modelId="{F79B8CBD-4D63-40BC-AE60-6853F7ABEE7A}">
      <dsp:nvSpPr>
        <dsp:cNvPr id="0" name=""/>
        <dsp:cNvSpPr/>
      </dsp:nvSpPr>
      <dsp:spPr>
        <a:xfrm rot="12900000">
          <a:off x="595981" y="1562986"/>
          <a:ext cx="1266356" cy="3970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5207-EDC8-46DB-AE68-99C3D7A7B0AF}">
      <dsp:nvSpPr>
        <dsp:cNvPr id="0" name=""/>
        <dsp:cNvSpPr/>
      </dsp:nvSpPr>
      <dsp:spPr>
        <a:xfrm>
          <a:off x="48783" y="868957"/>
          <a:ext cx="1323414" cy="1058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Risks</a:t>
          </a:r>
        </a:p>
      </dsp:txBody>
      <dsp:txXfrm>
        <a:off x="79792" y="899966"/>
        <a:ext cx="1261396" cy="996713"/>
      </dsp:txXfrm>
    </dsp:sp>
    <dsp:sp modelId="{B13F9EFC-BFAD-4269-A3B1-B5AEE082817E}">
      <dsp:nvSpPr>
        <dsp:cNvPr id="0" name=""/>
        <dsp:cNvSpPr/>
      </dsp:nvSpPr>
      <dsp:spPr>
        <a:xfrm rot="16200000">
          <a:off x="1745592" y="964537"/>
          <a:ext cx="1266356" cy="3970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490E0-EF2D-4120-B4F6-7B9B2E9CA6D6}">
      <dsp:nvSpPr>
        <dsp:cNvPr id="0" name=""/>
        <dsp:cNvSpPr/>
      </dsp:nvSpPr>
      <dsp:spPr>
        <a:xfrm>
          <a:off x="1717063" y="505"/>
          <a:ext cx="1323414" cy="1058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Vulnerabilities</a:t>
          </a:r>
        </a:p>
      </dsp:txBody>
      <dsp:txXfrm>
        <a:off x="1748072" y="31514"/>
        <a:ext cx="1261396" cy="996713"/>
      </dsp:txXfrm>
    </dsp:sp>
    <dsp:sp modelId="{A33520A7-5BA5-4254-BC99-53C2BDBBE5B5}">
      <dsp:nvSpPr>
        <dsp:cNvPr id="0" name=""/>
        <dsp:cNvSpPr/>
      </dsp:nvSpPr>
      <dsp:spPr>
        <a:xfrm rot="19500000">
          <a:off x="2895202" y="1562986"/>
          <a:ext cx="1266356" cy="3970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E3004-9C91-4C0A-96DA-A4DE829419DF}">
      <dsp:nvSpPr>
        <dsp:cNvPr id="0" name=""/>
        <dsp:cNvSpPr/>
      </dsp:nvSpPr>
      <dsp:spPr>
        <a:xfrm>
          <a:off x="3385343" y="868957"/>
          <a:ext cx="1323414" cy="1058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Attacks</a:t>
          </a:r>
        </a:p>
      </dsp:txBody>
      <dsp:txXfrm>
        <a:off x="3416352" y="899966"/>
        <a:ext cx="1261396" cy="996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D6EB4-B4D4-4BBC-9572-207D1E1E3412}">
      <dsp:nvSpPr>
        <dsp:cNvPr id="0" name=""/>
        <dsp:cNvSpPr/>
      </dsp:nvSpPr>
      <dsp:spPr>
        <a:xfrm>
          <a:off x="1665627" y="1872062"/>
          <a:ext cx="1379313" cy="13793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Security Onion</a:t>
          </a:r>
        </a:p>
      </dsp:txBody>
      <dsp:txXfrm>
        <a:off x="1867623" y="2074058"/>
        <a:ext cx="975321" cy="975321"/>
      </dsp:txXfrm>
    </dsp:sp>
    <dsp:sp modelId="{F79B8CBD-4D63-40BC-AE60-6853F7ABEE7A}">
      <dsp:nvSpPr>
        <dsp:cNvPr id="0" name=""/>
        <dsp:cNvSpPr/>
      </dsp:nvSpPr>
      <dsp:spPr>
        <a:xfrm rot="12900000">
          <a:off x="571333" y="1561872"/>
          <a:ext cx="1273455" cy="39310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5207-EDC8-46DB-AE68-99C3D7A7B0AF}">
      <dsp:nvSpPr>
        <dsp:cNvPr id="0" name=""/>
        <dsp:cNvSpPr/>
      </dsp:nvSpPr>
      <dsp:spPr>
        <a:xfrm>
          <a:off x="31310" y="869074"/>
          <a:ext cx="1310347" cy="10482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Regulations</a:t>
          </a:r>
        </a:p>
      </dsp:txBody>
      <dsp:txXfrm>
        <a:off x="62013" y="899777"/>
        <a:ext cx="1248941" cy="986872"/>
      </dsp:txXfrm>
    </dsp:sp>
    <dsp:sp modelId="{B13F9EFC-BFAD-4269-A3B1-B5AEE082817E}">
      <dsp:nvSpPr>
        <dsp:cNvPr id="0" name=""/>
        <dsp:cNvSpPr/>
      </dsp:nvSpPr>
      <dsp:spPr>
        <a:xfrm rot="16200000">
          <a:off x="1718556" y="964666"/>
          <a:ext cx="1273455" cy="39310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490E0-EF2D-4120-B4F6-7B9B2E9CA6D6}">
      <dsp:nvSpPr>
        <dsp:cNvPr id="0" name=""/>
        <dsp:cNvSpPr/>
      </dsp:nvSpPr>
      <dsp:spPr>
        <a:xfrm>
          <a:off x="1700110" y="351"/>
          <a:ext cx="1310347" cy="10482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Policies</a:t>
          </a:r>
        </a:p>
      </dsp:txBody>
      <dsp:txXfrm>
        <a:off x="1730813" y="31054"/>
        <a:ext cx="1248941" cy="986872"/>
      </dsp:txXfrm>
    </dsp:sp>
    <dsp:sp modelId="{A33520A7-5BA5-4254-BC99-53C2BDBBE5B5}">
      <dsp:nvSpPr>
        <dsp:cNvPr id="0" name=""/>
        <dsp:cNvSpPr/>
      </dsp:nvSpPr>
      <dsp:spPr>
        <a:xfrm rot="19500000">
          <a:off x="2865779" y="1561872"/>
          <a:ext cx="1273455" cy="39310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E3004-9C91-4C0A-96DA-A4DE829419DF}">
      <dsp:nvSpPr>
        <dsp:cNvPr id="0" name=""/>
        <dsp:cNvSpPr/>
      </dsp:nvSpPr>
      <dsp:spPr>
        <a:xfrm>
          <a:off x="3368910" y="869074"/>
          <a:ext cx="1310347" cy="10482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Best Practices</a:t>
          </a:r>
        </a:p>
      </dsp:txBody>
      <dsp:txXfrm>
        <a:off x="3399613" y="899777"/>
        <a:ext cx="1248941" cy="986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/Volumes/Worker%20Bees/Worker%20Bees%20New/*Current/*LOGOS/2015%20Administration/2015%20Administration%20Logos/UTC-wordmark-primary-on-Light-15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/Volumes/Worker%20Bees/Worker%20Bees%20New/*Current/*LOGOS/2015%20Administration/2015%20Administration%20Logos/UTC-wordmark-primary-on-Light-15.png" TargetMode="Externa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1030288"/>
            <a:ext cx="9144000" cy="45719"/>
          </a:xfrm>
          <a:prstGeom prst="rect">
            <a:avLst/>
          </a:prstGeom>
          <a:solidFill>
            <a:srgbClr val="D89B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32858"/>
              </a:solidFill>
            </a:endParaRPr>
          </a:p>
        </p:txBody>
      </p:sp>
      <p:pic>
        <p:nvPicPr>
          <p:cNvPr id="9" name="UTC-wordmark-primary-on-Light-15.png" descr="/Volumes/Worker Bees/Worker Bees New/*Current/*LOGOS/2015 Administration/2015 Administration Logos/UTC-wordmark-primary-on-Light-15.png"/>
          <p:cNvPicPr>
            <a:picLocks noChangeAspect="1"/>
          </p:cNvPicPr>
          <p:nvPr userDrawn="1"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2888"/>
            <a:ext cx="40925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131941-GenCyber-logo_PP-14-0624_R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6260"/>
            <a:ext cx="1334352" cy="88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nsa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5" y="242888"/>
            <a:ext cx="976745" cy="9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7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41" y="185738"/>
            <a:ext cx="676761" cy="67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31941-GenCyber-logo_PP-14-0624_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" y="185738"/>
            <a:ext cx="927232" cy="61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1737987"/>
            <a:ext cx="9144000" cy="47623"/>
          </a:xfrm>
          <a:prstGeom prst="rect">
            <a:avLst/>
          </a:prstGeom>
          <a:solidFill>
            <a:srgbClr val="D89B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032858"/>
              </a:solidFill>
            </a:endParaRPr>
          </a:p>
        </p:txBody>
      </p:sp>
      <p:pic>
        <p:nvPicPr>
          <p:cNvPr id="8" name="UTC-wordmark-primary-on-Light-15.png" descr="/Volumes/Worker Bees/Worker Bees New/*Current/*LOGOS/2015 Administration/2015 Administration Logos/UTC-wordmark-primary-on-Light-15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29" y="6477476"/>
            <a:ext cx="1677421" cy="2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0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9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8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7025-8458-4F1A-937F-6109F90333C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2BEB-353D-4A78-9690-EC8D8C0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FtCTW2rVF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1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Cybersecurity </a:t>
            </a:r>
            <a:r>
              <a:rPr lang="en-US" dirty="0" smtClean="0"/>
              <a:t>CIA Triad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88B16F-E6B8-4F68-8B9E-55C62252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39" y="1825625"/>
            <a:ext cx="5314521" cy="43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Cybersecurity?</a:t>
            </a:r>
          </a:p>
          <a:p>
            <a:r>
              <a:rPr lang="en-US" dirty="0"/>
              <a:t>Is Cybersecurity an Onion?</a:t>
            </a:r>
          </a:p>
          <a:p>
            <a:r>
              <a:rPr lang="en-US" dirty="0"/>
              <a:t>What is CIA?</a:t>
            </a:r>
          </a:p>
          <a:p>
            <a:r>
              <a:rPr lang="en-US" dirty="0"/>
              <a:t>What are the First 10 Principles (F10P) of Cybersecurity?</a:t>
            </a:r>
          </a:p>
        </p:txBody>
      </p:sp>
    </p:spTree>
    <p:extLst>
      <p:ext uri="{BB962C8B-B14F-4D97-AF65-F5344CB8AC3E}">
        <p14:creationId xmlns:p14="http://schemas.microsoft.com/office/powerpoint/2010/main" val="151166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purpose of Cyber Security</a:t>
            </a:r>
          </a:p>
          <a:p>
            <a:r>
              <a:rPr lang="en-US" dirty="0"/>
              <a:t>Explain the multiple layers of Cyber Security</a:t>
            </a:r>
          </a:p>
          <a:p>
            <a:r>
              <a:rPr lang="en-US" dirty="0"/>
              <a:t>Describe the principles of CIA</a:t>
            </a:r>
          </a:p>
          <a:p>
            <a:r>
              <a:rPr lang="en-US" dirty="0"/>
              <a:t>Explain the concepts of Cybersecurity First 10 Principles</a:t>
            </a:r>
          </a:p>
        </p:txBody>
      </p:sp>
    </p:spTree>
    <p:extLst>
      <p:ext uri="{BB962C8B-B14F-4D97-AF65-F5344CB8AC3E}">
        <p14:creationId xmlns:p14="http://schemas.microsoft.com/office/powerpoint/2010/main" val="202310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Cybersecurity?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4809C5-6232-42E5-8456-C2C535AA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2895600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85CCA0-5773-491F-8F41-E1144DA9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21" y="1834022"/>
            <a:ext cx="2313930" cy="2074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FF0795-4FB1-4E3B-9B0D-F3AC7E460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4750755"/>
            <a:ext cx="3805313" cy="1430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6E7DAD-8CF3-4E29-A821-EAA2ECA3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4027334"/>
            <a:ext cx="259080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1E0AF5-47CF-430D-88FA-906E10A5C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246" y="2886984"/>
            <a:ext cx="3271301" cy="22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Cybersecurity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FB37C3-2285-4D1F-92C2-257581D1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2" y="3095758"/>
            <a:ext cx="3063741" cy="1561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171F31-7109-4311-896B-1F95F3F6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522775"/>
            <a:ext cx="2091873" cy="1654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FC23E7-BD9F-447C-B20B-86040F6A9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450" y="1825625"/>
            <a:ext cx="2650221" cy="1855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DB6C070-13E6-4034-A1EF-5639C00C8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848" y="3095759"/>
            <a:ext cx="3016953" cy="177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733729-9BA5-47B1-984F-A368BF80C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1831563"/>
            <a:ext cx="3843339" cy="1478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EC32A9-B9A3-443C-886A-67A6E2AE6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900" y="4824413"/>
            <a:ext cx="3981450" cy="1352550"/>
          </a:xfrm>
          <a:prstGeom prst="rect">
            <a:avLst/>
          </a:prstGeom>
        </p:spPr>
      </p:pic>
      <p:pic>
        <p:nvPicPr>
          <p:cNvPr id="10" name="Picture 12" descr="Image result for stock markets&quot;">
            <a:extLst>
              <a:ext uri="{FF2B5EF4-FFF2-40B4-BE49-F238E27FC236}">
                <a16:creationId xmlns:a16="http://schemas.microsoft.com/office/drawing/2014/main" xmlns="" id="{3BB69105-07FF-4031-991F-2C089443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58" y="3474077"/>
            <a:ext cx="2558732" cy="14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cybe warfare&quot;">
            <a:extLst>
              <a:ext uri="{FF2B5EF4-FFF2-40B4-BE49-F238E27FC236}">
                <a16:creationId xmlns:a16="http://schemas.microsoft.com/office/drawing/2014/main" xmlns="" id="{3C1ADDF9-0F2F-4404-9DCB-91979DCB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018" y="1838039"/>
            <a:ext cx="2168402" cy="15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online fraud&quot;">
            <a:extLst>
              <a:ext uri="{FF2B5EF4-FFF2-40B4-BE49-F238E27FC236}">
                <a16:creationId xmlns:a16="http://schemas.microsoft.com/office/drawing/2014/main" xmlns="" id="{F6AF5FC2-6636-450E-AA68-98F647E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89" y="4565364"/>
            <a:ext cx="2168402" cy="162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5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Cybersecurity an Onion?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-FtCTW2rVFM">
            <a:extLst>
              <a:ext uri="{FF2B5EF4-FFF2-40B4-BE49-F238E27FC236}">
                <a16:creationId xmlns:a16="http://schemas.microsoft.com/office/drawing/2014/main" xmlns="" id="{D9B606BF-A279-40FE-9AAF-1EF127B2B8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9005" y="1825625"/>
            <a:ext cx="7866345" cy="44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246DF23-10BF-40AA-BF7A-990F257E7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485203"/>
              </p:ext>
            </p:extLst>
          </p:nvPr>
        </p:nvGraphicFramePr>
        <p:xfrm>
          <a:off x="628649" y="1825625"/>
          <a:ext cx="78867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45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Influencers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757808" y="2226469"/>
          <a:ext cx="4757541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28652" y="2226468"/>
            <a:ext cx="3187078" cy="401620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Risks </a:t>
            </a:r>
            <a:r>
              <a:rPr lang="en-US" dirty="0"/>
              <a:t>– potential loss/harm related to technical infrastructure, use of technology or reputation of an organization</a:t>
            </a:r>
          </a:p>
          <a:p>
            <a:r>
              <a:rPr lang="en-US" dirty="0">
                <a:solidFill>
                  <a:srgbClr val="FF0000"/>
                </a:solidFill>
              </a:rPr>
              <a:t>Vulnerabilities</a:t>
            </a:r>
            <a:r>
              <a:rPr lang="en-US" dirty="0"/>
              <a:t> – a weakness which can be exploited by a threat actor to perform unauthorized actions within a computer system</a:t>
            </a:r>
          </a:p>
          <a:p>
            <a:r>
              <a:rPr lang="en-US" dirty="0">
                <a:solidFill>
                  <a:srgbClr val="FF0000"/>
                </a:solidFill>
              </a:rPr>
              <a:t>Attacks</a:t>
            </a:r>
            <a:r>
              <a:rPr lang="en-US" dirty="0"/>
              <a:t> – SQL Injection, DNS Tunneling, MITM, DOS, Phishing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316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Influencers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04781" y="2238244"/>
          <a:ext cx="4710569" cy="325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28649" y="2226468"/>
            <a:ext cx="3324584" cy="412620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</a:rPr>
              <a:t>Regulations</a:t>
            </a:r>
            <a:r>
              <a:rPr lang="en-US" sz="2200" dirty="0"/>
              <a:t> – directives that safeguard computer systems with the purpose of forcing companies and organizations to protect their systems and information from cyberattacks</a:t>
            </a:r>
          </a:p>
          <a:p>
            <a:r>
              <a:rPr lang="en-US" sz="2200" dirty="0">
                <a:solidFill>
                  <a:srgbClr val="FF0000"/>
                </a:solidFill>
              </a:rPr>
              <a:t>Policies</a:t>
            </a:r>
            <a:r>
              <a:rPr lang="en-US" sz="2200" dirty="0"/>
              <a:t> – informs company users of their obligatory requirements for protecting the technology and information assets of the company</a:t>
            </a:r>
          </a:p>
          <a:p>
            <a:r>
              <a:rPr lang="en-US" sz="2200" dirty="0">
                <a:solidFill>
                  <a:srgbClr val="FF0000"/>
                </a:solidFill>
              </a:rPr>
              <a:t>Best Practices </a:t>
            </a:r>
            <a:r>
              <a:rPr lang="en-US" sz="2200" dirty="0"/>
              <a:t>– NIST CSF, OWASP, ISO 27001, CSC, FAIR, </a:t>
            </a:r>
            <a:r>
              <a:rPr lang="en-US" sz="2200" dirty="0" err="1"/>
              <a:t>etc</a:t>
            </a:r>
            <a:endParaRPr lang="en-US" sz="22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5273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213</Words>
  <Application>Microsoft Office PowerPoint</Application>
  <PresentationFormat>On-screen Show (4:3)</PresentationFormat>
  <Paragraphs>42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Cybersecurity</vt:lpstr>
      <vt:lpstr>Agenda</vt:lpstr>
      <vt:lpstr>Learning Objectives</vt:lpstr>
      <vt:lpstr>What is Cybersecurity?</vt:lpstr>
      <vt:lpstr>Why is Cybersecurity important?</vt:lpstr>
      <vt:lpstr>Is Cybersecurity an Onion?</vt:lpstr>
      <vt:lpstr>The Onion</vt:lpstr>
      <vt:lpstr>Detection Influencers</vt:lpstr>
      <vt:lpstr>Prevention Influencers</vt:lpstr>
      <vt:lpstr>Cybersecurity CIA Triad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.</dc:creator>
  <cp:lastModifiedBy>Chang .</cp:lastModifiedBy>
  <cp:revision>32</cp:revision>
  <dcterms:created xsi:type="dcterms:W3CDTF">2019-05-19T20:31:51Z</dcterms:created>
  <dcterms:modified xsi:type="dcterms:W3CDTF">2021-07-02T01:10:23Z</dcterms:modified>
</cp:coreProperties>
</file>