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0693400" cy="7556500"/>
  <p:notesSz cx="10693400" cy="75565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02073" y="367770"/>
            <a:ext cx="8894846" cy="6779710"/>
          </a:xfrm>
          <a:custGeom>
            <a:avLst/>
            <a:gdLst/>
            <a:ahLst/>
            <a:cxnLst/>
            <a:rect l="l" t="t" r="r" b="b"/>
            <a:pathLst>
              <a:path w="8894846" h="6779710">
                <a:moveTo>
                  <a:pt x="6298167" y="0"/>
                </a:moveTo>
                <a:lnTo>
                  <a:pt x="0" y="1827123"/>
                </a:lnTo>
                <a:lnTo>
                  <a:pt x="4841344" y="6779710"/>
                </a:lnTo>
                <a:lnTo>
                  <a:pt x="8894846" y="2107515"/>
                </a:lnTo>
                <a:lnTo>
                  <a:pt x="6298167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1131" y="635971"/>
            <a:ext cx="3571958" cy="1615305"/>
          </a:xfrm>
          <a:custGeom>
            <a:avLst/>
            <a:gdLst/>
            <a:ahLst/>
            <a:cxnLst/>
            <a:rect l="l" t="t" r="r" b="b"/>
            <a:pathLst>
              <a:path w="3571958" h="1615305">
                <a:moveTo>
                  <a:pt x="0" y="324585"/>
                </a:moveTo>
                <a:lnTo>
                  <a:pt x="126481" y="604978"/>
                </a:lnTo>
                <a:lnTo>
                  <a:pt x="2564678" y="1595495"/>
                </a:lnTo>
                <a:lnTo>
                  <a:pt x="3099558" y="1533016"/>
                </a:lnTo>
                <a:lnTo>
                  <a:pt x="3532338" y="1615305"/>
                </a:lnTo>
                <a:lnTo>
                  <a:pt x="3571958" y="1540635"/>
                </a:lnTo>
                <a:lnTo>
                  <a:pt x="3194038" y="1240433"/>
                </a:lnTo>
                <a:lnTo>
                  <a:pt x="2502199" y="819843"/>
                </a:lnTo>
                <a:lnTo>
                  <a:pt x="320013" y="0"/>
                </a:lnTo>
                <a:lnTo>
                  <a:pt x="103624" y="79241"/>
                </a:lnTo>
                <a:lnTo>
                  <a:pt x="0" y="32458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4369" y="770073"/>
            <a:ext cx="3561292" cy="1598542"/>
          </a:xfrm>
          <a:custGeom>
            <a:avLst/>
            <a:gdLst/>
            <a:ahLst/>
            <a:cxnLst/>
            <a:rect l="l" t="t" r="r" b="b"/>
            <a:pathLst>
              <a:path w="3561292" h="1598542">
                <a:moveTo>
                  <a:pt x="307822" y="0"/>
                </a:moveTo>
                <a:lnTo>
                  <a:pt x="103624" y="62477"/>
                </a:lnTo>
                <a:lnTo>
                  <a:pt x="0" y="291058"/>
                </a:lnTo>
                <a:lnTo>
                  <a:pt x="94480" y="580594"/>
                </a:lnTo>
                <a:lnTo>
                  <a:pt x="2570774" y="1578731"/>
                </a:lnTo>
                <a:lnTo>
                  <a:pt x="3032507" y="1531491"/>
                </a:lnTo>
                <a:lnTo>
                  <a:pt x="3514051" y="1598542"/>
                </a:lnTo>
                <a:lnTo>
                  <a:pt x="3561292" y="1542158"/>
                </a:lnTo>
                <a:lnTo>
                  <a:pt x="3207753" y="1241955"/>
                </a:lnTo>
                <a:lnTo>
                  <a:pt x="2989839" y="1010326"/>
                </a:lnTo>
                <a:lnTo>
                  <a:pt x="3078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3532" y="901125"/>
            <a:ext cx="2362003" cy="1459870"/>
          </a:xfrm>
          <a:custGeom>
            <a:avLst/>
            <a:gdLst/>
            <a:ahLst/>
            <a:cxnLst/>
            <a:rect l="l" t="t" r="r" b="b"/>
            <a:pathLst>
              <a:path w="2362003" h="1459870">
                <a:moveTo>
                  <a:pt x="0" y="635454"/>
                </a:moveTo>
                <a:lnTo>
                  <a:pt x="2075515" y="1459870"/>
                </a:lnTo>
                <a:lnTo>
                  <a:pt x="2113612" y="1043852"/>
                </a:lnTo>
                <a:lnTo>
                  <a:pt x="2362003" y="824415"/>
                </a:lnTo>
                <a:lnTo>
                  <a:pt x="175246" y="0"/>
                </a:lnTo>
                <a:lnTo>
                  <a:pt x="0" y="248391"/>
                </a:lnTo>
                <a:lnTo>
                  <a:pt x="0" y="63545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4110" y="1838307"/>
            <a:ext cx="335252" cy="339824"/>
          </a:xfrm>
          <a:custGeom>
            <a:avLst/>
            <a:gdLst/>
            <a:ahLst/>
            <a:cxnLst/>
            <a:rect l="l" t="t" r="r" b="b"/>
            <a:pathLst>
              <a:path w="335252" h="339824">
                <a:moveTo>
                  <a:pt x="245343" y="0"/>
                </a:moveTo>
                <a:lnTo>
                  <a:pt x="88384" y="129529"/>
                </a:lnTo>
                <a:lnTo>
                  <a:pt x="0" y="339824"/>
                </a:lnTo>
                <a:lnTo>
                  <a:pt x="178292" y="313918"/>
                </a:lnTo>
                <a:lnTo>
                  <a:pt x="230104" y="164579"/>
                </a:lnTo>
                <a:lnTo>
                  <a:pt x="335252" y="53336"/>
                </a:lnTo>
                <a:lnTo>
                  <a:pt x="24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5795" y="590255"/>
            <a:ext cx="3788349" cy="1715881"/>
          </a:xfrm>
          <a:custGeom>
            <a:avLst/>
            <a:gdLst/>
            <a:ahLst/>
            <a:cxnLst/>
            <a:rect l="l" t="t" r="r" b="b"/>
            <a:pathLst>
              <a:path w="3788349" h="1715881">
                <a:moveTo>
                  <a:pt x="231628" y="185912"/>
                </a:moveTo>
                <a:lnTo>
                  <a:pt x="487639" y="0"/>
                </a:lnTo>
                <a:lnTo>
                  <a:pt x="350490" y="0"/>
                </a:lnTo>
                <a:lnTo>
                  <a:pt x="141720" y="102100"/>
                </a:lnTo>
                <a:lnTo>
                  <a:pt x="0" y="405350"/>
                </a:lnTo>
                <a:lnTo>
                  <a:pt x="150863" y="697933"/>
                </a:lnTo>
                <a:lnTo>
                  <a:pt x="2659159" y="1691499"/>
                </a:lnTo>
                <a:lnTo>
                  <a:pt x="3198609" y="1629020"/>
                </a:lnTo>
                <a:lnTo>
                  <a:pt x="3634436" y="1715881"/>
                </a:lnTo>
                <a:lnTo>
                  <a:pt x="3788349" y="1575685"/>
                </a:lnTo>
                <a:lnTo>
                  <a:pt x="3378426" y="1295292"/>
                </a:lnTo>
                <a:lnTo>
                  <a:pt x="3212324" y="998137"/>
                </a:lnTo>
                <a:lnTo>
                  <a:pt x="3079747" y="1027090"/>
                </a:lnTo>
                <a:lnTo>
                  <a:pt x="3236706" y="1295292"/>
                </a:lnTo>
                <a:lnTo>
                  <a:pt x="3549100" y="1580257"/>
                </a:lnTo>
                <a:lnTo>
                  <a:pt x="3178798" y="1534539"/>
                </a:lnTo>
                <a:lnTo>
                  <a:pt x="2741447" y="1587875"/>
                </a:lnTo>
                <a:lnTo>
                  <a:pt x="2822213" y="1267862"/>
                </a:lnTo>
                <a:lnTo>
                  <a:pt x="3009648" y="1049948"/>
                </a:lnTo>
                <a:lnTo>
                  <a:pt x="2791735" y="1075855"/>
                </a:lnTo>
                <a:lnTo>
                  <a:pt x="2621061" y="1283101"/>
                </a:lnTo>
                <a:lnTo>
                  <a:pt x="2561630" y="1542159"/>
                </a:lnTo>
                <a:lnTo>
                  <a:pt x="240771" y="604978"/>
                </a:lnTo>
                <a:lnTo>
                  <a:pt x="179816" y="419065"/>
                </a:lnTo>
                <a:lnTo>
                  <a:pt x="231628" y="185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4284" y="607018"/>
            <a:ext cx="2677444" cy="973754"/>
          </a:xfrm>
          <a:custGeom>
            <a:avLst/>
            <a:gdLst/>
            <a:ahLst/>
            <a:cxnLst/>
            <a:rect l="l" t="t" r="r" b="b"/>
            <a:pathLst>
              <a:path w="2677444" h="973754">
                <a:moveTo>
                  <a:pt x="225532" y="0"/>
                </a:moveTo>
                <a:lnTo>
                  <a:pt x="0" y="51812"/>
                </a:lnTo>
                <a:lnTo>
                  <a:pt x="2419910" y="973754"/>
                </a:lnTo>
                <a:lnTo>
                  <a:pt x="2677444" y="953945"/>
                </a:lnTo>
                <a:lnTo>
                  <a:pt x="225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9909" y="753310"/>
            <a:ext cx="359634" cy="652217"/>
          </a:xfrm>
          <a:custGeom>
            <a:avLst/>
            <a:gdLst/>
            <a:ahLst/>
            <a:cxnLst/>
            <a:rect l="l" t="t" r="r" b="b"/>
            <a:pathLst>
              <a:path w="359634" h="652217">
                <a:moveTo>
                  <a:pt x="74669" y="611071"/>
                </a:moveTo>
                <a:lnTo>
                  <a:pt x="211818" y="652217"/>
                </a:lnTo>
                <a:lnTo>
                  <a:pt x="170674" y="300202"/>
                </a:lnTo>
                <a:lnTo>
                  <a:pt x="359634" y="33524"/>
                </a:lnTo>
                <a:lnTo>
                  <a:pt x="260582" y="0"/>
                </a:lnTo>
                <a:lnTo>
                  <a:pt x="42668" y="207246"/>
                </a:lnTo>
                <a:lnTo>
                  <a:pt x="0" y="448017"/>
                </a:lnTo>
                <a:lnTo>
                  <a:pt x="74669" y="611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3272" y="1205900"/>
            <a:ext cx="1097188" cy="577547"/>
          </a:xfrm>
          <a:custGeom>
            <a:avLst/>
            <a:gdLst/>
            <a:ahLst/>
            <a:cxnLst/>
            <a:rect l="l" t="t" r="r" b="b"/>
            <a:pathLst>
              <a:path w="1097188" h="577547">
                <a:moveTo>
                  <a:pt x="240771" y="318489"/>
                </a:moveTo>
                <a:lnTo>
                  <a:pt x="611073" y="527259"/>
                </a:lnTo>
                <a:lnTo>
                  <a:pt x="1045376" y="577547"/>
                </a:lnTo>
                <a:lnTo>
                  <a:pt x="1097188" y="437351"/>
                </a:lnTo>
                <a:lnTo>
                  <a:pt x="883846" y="234676"/>
                </a:lnTo>
                <a:lnTo>
                  <a:pt x="380968" y="33525"/>
                </a:lnTo>
                <a:lnTo>
                  <a:pt x="0" y="0"/>
                </a:lnTo>
                <a:lnTo>
                  <a:pt x="32001" y="67049"/>
                </a:lnTo>
                <a:lnTo>
                  <a:pt x="359633" y="129528"/>
                </a:lnTo>
                <a:lnTo>
                  <a:pt x="726887" y="268201"/>
                </a:lnTo>
                <a:lnTo>
                  <a:pt x="987469" y="475448"/>
                </a:lnTo>
                <a:lnTo>
                  <a:pt x="731459" y="449541"/>
                </a:lnTo>
                <a:lnTo>
                  <a:pt x="312393" y="284963"/>
                </a:lnTo>
                <a:lnTo>
                  <a:pt x="112765" y="156959"/>
                </a:lnTo>
                <a:lnTo>
                  <a:pt x="240771" y="318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6495" y="4886053"/>
            <a:ext cx="883845" cy="673552"/>
          </a:xfrm>
          <a:custGeom>
            <a:avLst/>
            <a:gdLst/>
            <a:ahLst/>
            <a:cxnLst/>
            <a:rect l="l" t="t" r="r" b="b"/>
            <a:pathLst>
              <a:path w="883845" h="673552">
                <a:moveTo>
                  <a:pt x="870131" y="138672"/>
                </a:moveTo>
                <a:lnTo>
                  <a:pt x="883845" y="74669"/>
                </a:lnTo>
                <a:lnTo>
                  <a:pt x="838128" y="13714"/>
                </a:lnTo>
                <a:lnTo>
                  <a:pt x="751268" y="0"/>
                </a:lnTo>
                <a:lnTo>
                  <a:pt x="147814" y="426684"/>
                </a:lnTo>
                <a:lnTo>
                  <a:pt x="83812" y="563833"/>
                </a:lnTo>
                <a:lnTo>
                  <a:pt x="0" y="653741"/>
                </a:lnTo>
                <a:lnTo>
                  <a:pt x="12190" y="673552"/>
                </a:lnTo>
                <a:lnTo>
                  <a:pt x="141719" y="630883"/>
                </a:lnTo>
                <a:lnTo>
                  <a:pt x="347441" y="530307"/>
                </a:lnTo>
                <a:lnTo>
                  <a:pt x="870131" y="138672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3636" y="4858623"/>
            <a:ext cx="880799" cy="675076"/>
          </a:xfrm>
          <a:custGeom>
            <a:avLst/>
            <a:gdLst/>
            <a:ahLst/>
            <a:cxnLst/>
            <a:rect l="l" t="t" r="r" b="b"/>
            <a:pathLst>
              <a:path w="880799" h="675076">
                <a:moveTo>
                  <a:pt x="865560" y="138672"/>
                </a:moveTo>
                <a:lnTo>
                  <a:pt x="880799" y="80765"/>
                </a:lnTo>
                <a:lnTo>
                  <a:pt x="839654" y="21334"/>
                </a:lnTo>
                <a:lnTo>
                  <a:pt x="755840" y="0"/>
                </a:lnTo>
                <a:lnTo>
                  <a:pt x="144768" y="434304"/>
                </a:lnTo>
                <a:lnTo>
                  <a:pt x="88384" y="550118"/>
                </a:lnTo>
                <a:lnTo>
                  <a:pt x="0" y="655265"/>
                </a:lnTo>
                <a:lnTo>
                  <a:pt x="7620" y="675076"/>
                </a:lnTo>
                <a:lnTo>
                  <a:pt x="132577" y="636978"/>
                </a:lnTo>
                <a:lnTo>
                  <a:pt x="222486" y="620215"/>
                </a:lnTo>
                <a:lnTo>
                  <a:pt x="865560" y="138672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35357" y="4924150"/>
            <a:ext cx="638502" cy="530307"/>
          </a:xfrm>
          <a:custGeom>
            <a:avLst/>
            <a:gdLst/>
            <a:ahLst/>
            <a:cxnLst/>
            <a:rect l="l" t="t" r="r" b="b"/>
            <a:pathLst>
              <a:path w="638502" h="530307">
                <a:moveTo>
                  <a:pt x="508972" y="0"/>
                </a:moveTo>
                <a:lnTo>
                  <a:pt x="0" y="365729"/>
                </a:lnTo>
                <a:lnTo>
                  <a:pt x="96004" y="438875"/>
                </a:lnTo>
                <a:lnTo>
                  <a:pt x="112765" y="530307"/>
                </a:lnTo>
                <a:lnTo>
                  <a:pt x="638502" y="138672"/>
                </a:lnTo>
                <a:lnTo>
                  <a:pt x="604977" y="57906"/>
                </a:lnTo>
                <a:lnTo>
                  <a:pt x="508972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07927" y="5402646"/>
            <a:ext cx="65525" cy="121911"/>
          </a:xfrm>
          <a:custGeom>
            <a:avLst/>
            <a:gdLst/>
            <a:ahLst/>
            <a:cxnLst/>
            <a:rect l="l" t="t" r="r" b="b"/>
            <a:pathLst>
              <a:path w="65525" h="121911">
                <a:moveTo>
                  <a:pt x="65525" y="109719"/>
                </a:moveTo>
                <a:lnTo>
                  <a:pt x="56381" y="51812"/>
                </a:lnTo>
                <a:lnTo>
                  <a:pt x="19809" y="0"/>
                </a:lnTo>
                <a:lnTo>
                  <a:pt x="0" y="45716"/>
                </a:lnTo>
                <a:lnTo>
                  <a:pt x="27429" y="80765"/>
                </a:lnTo>
                <a:lnTo>
                  <a:pt x="39620" y="121911"/>
                </a:lnTo>
                <a:lnTo>
                  <a:pt x="65525" y="109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9732" y="4864719"/>
            <a:ext cx="911275" cy="728411"/>
          </a:xfrm>
          <a:custGeom>
            <a:avLst/>
            <a:gdLst/>
            <a:ahLst/>
            <a:cxnLst/>
            <a:rect l="l" t="t" r="r" b="b"/>
            <a:pathLst>
              <a:path w="911275" h="728411">
                <a:moveTo>
                  <a:pt x="47240" y="670504"/>
                </a:moveTo>
                <a:lnTo>
                  <a:pt x="112765" y="589738"/>
                </a:lnTo>
                <a:lnTo>
                  <a:pt x="164576" y="478495"/>
                </a:lnTo>
                <a:lnTo>
                  <a:pt x="230104" y="547070"/>
                </a:lnTo>
                <a:lnTo>
                  <a:pt x="256010" y="623263"/>
                </a:lnTo>
                <a:lnTo>
                  <a:pt x="281915" y="568405"/>
                </a:lnTo>
                <a:lnTo>
                  <a:pt x="256010" y="496782"/>
                </a:lnTo>
                <a:lnTo>
                  <a:pt x="201150" y="441923"/>
                </a:lnTo>
                <a:lnTo>
                  <a:pt x="774127" y="35048"/>
                </a:lnTo>
                <a:lnTo>
                  <a:pt x="828986" y="48764"/>
                </a:lnTo>
                <a:lnTo>
                  <a:pt x="877750" y="97527"/>
                </a:lnTo>
                <a:lnTo>
                  <a:pt x="885370" y="185911"/>
                </a:lnTo>
                <a:lnTo>
                  <a:pt x="905179" y="153911"/>
                </a:lnTo>
                <a:lnTo>
                  <a:pt x="911275" y="88384"/>
                </a:lnTo>
                <a:lnTo>
                  <a:pt x="859464" y="9142"/>
                </a:lnTo>
                <a:lnTo>
                  <a:pt x="764983" y="0"/>
                </a:lnTo>
                <a:lnTo>
                  <a:pt x="150863" y="443447"/>
                </a:lnTo>
                <a:lnTo>
                  <a:pt x="86860" y="580595"/>
                </a:lnTo>
                <a:lnTo>
                  <a:pt x="0" y="670504"/>
                </a:lnTo>
                <a:lnTo>
                  <a:pt x="12190" y="728411"/>
                </a:lnTo>
                <a:lnTo>
                  <a:pt x="141719" y="673552"/>
                </a:lnTo>
                <a:lnTo>
                  <a:pt x="237723" y="679646"/>
                </a:lnTo>
                <a:lnTo>
                  <a:pt x="251438" y="643074"/>
                </a:lnTo>
                <a:lnTo>
                  <a:pt x="163054" y="640026"/>
                </a:lnTo>
                <a:lnTo>
                  <a:pt x="47240" y="670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78601" y="5000344"/>
            <a:ext cx="615643" cy="498306"/>
          </a:xfrm>
          <a:custGeom>
            <a:avLst/>
            <a:gdLst/>
            <a:ahLst/>
            <a:cxnLst/>
            <a:rect l="l" t="t" r="r" b="b"/>
            <a:pathLst>
              <a:path w="615643" h="498306">
                <a:moveTo>
                  <a:pt x="595834" y="62478"/>
                </a:moveTo>
                <a:lnTo>
                  <a:pt x="615643" y="0"/>
                </a:lnTo>
                <a:lnTo>
                  <a:pt x="33524" y="434303"/>
                </a:lnTo>
                <a:lnTo>
                  <a:pt x="0" y="498306"/>
                </a:lnTo>
                <a:lnTo>
                  <a:pt x="595834" y="6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61092" y="4942437"/>
            <a:ext cx="150863" cy="155435"/>
          </a:xfrm>
          <a:custGeom>
            <a:avLst/>
            <a:gdLst/>
            <a:ahLst/>
            <a:cxnLst/>
            <a:rect l="l" t="t" r="r" b="b"/>
            <a:pathLst>
              <a:path w="150863" h="155435">
                <a:moveTo>
                  <a:pt x="128005" y="155435"/>
                </a:moveTo>
                <a:lnTo>
                  <a:pt x="150863" y="137148"/>
                </a:lnTo>
                <a:lnTo>
                  <a:pt x="132577" y="53334"/>
                </a:lnTo>
                <a:lnTo>
                  <a:pt x="80765" y="7618"/>
                </a:lnTo>
                <a:lnTo>
                  <a:pt x="28954" y="0"/>
                </a:lnTo>
                <a:lnTo>
                  <a:pt x="0" y="25905"/>
                </a:lnTo>
                <a:lnTo>
                  <a:pt x="91433" y="70097"/>
                </a:lnTo>
                <a:lnTo>
                  <a:pt x="128005" y="155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4127" y="5110063"/>
            <a:ext cx="294106" cy="196579"/>
          </a:xfrm>
          <a:custGeom>
            <a:avLst/>
            <a:gdLst/>
            <a:ahLst/>
            <a:cxnLst/>
            <a:rect l="l" t="t" r="r" b="b"/>
            <a:pathLst>
              <a:path w="294106" h="196579">
                <a:moveTo>
                  <a:pt x="0" y="163054"/>
                </a:moveTo>
                <a:lnTo>
                  <a:pt x="25905" y="196579"/>
                </a:lnTo>
                <a:lnTo>
                  <a:pt x="106671" y="176768"/>
                </a:lnTo>
                <a:lnTo>
                  <a:pt x="230104" y="88384"/>
                </a:lnTo>
                <a:lnTo>
                  <a:pt x="294106" y="3046"/>
                </a:lnTo>
                <a:lnTo>
                  <a:pt x="274297" y="0"/>
                </a:lnTo>
                <a:lnTo>
                  <a:pt x="210294" y="68573"/>
                </a:lnTo>
                <a:lnTo>
                  <a:pt x="121909" y="134100"/>
                </a:lnTo>
                <a:lnTo>
                  <a:pt x="33525" y="164578"/>
                </a:lnTo>
                <a:lnTo>
                  <a:pt x="77717" y="108195"/>
                </a:lnTo>
                <a:lnTo>
                  <a:pt x="179816" y="33524"/>
                </a:lnTo>
                <a:lnTo>
                  <a:pt x="239248" y="6094"/>
                </a:lnTo>
                <a:lnTo>
                  <a:pt x="181340" y="12190"/>
                </a:lnTo>
                <a:lnTo>
                  <a:pt x="76193" y="68573"/>
                </a:lnTo>
                <a:lnTo>
                  <a:pt x="0" y="163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1500" y="2178131"/>
            <a:ext cx="0" cy="2514923"/>
          </a:xfrm>
          <a:custGeom>
            <a:avLst/>
            <a:gdLst/>
            <a:ahLst/>
            <a:cxnLst/>
            <a:rect l="l" t="t" r="r" b="b"/>
            <a:pathLst>
              <a:path h="2514923">
                <a:moveTo>
                  <a:pt x="0" y="0"/>
                </a:moveTo>
                <a:lnTo>
                  <a:pt x="0" y="2514923"/>
                </a:lnTo>
              </a:path>
            </a:pathLst>
          </a:custGeom>
          <a:ln w="1816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59542" y="2470280"/>
            <a:ext cx="5696257" cy="863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745"/>
              </a:lnSpc>
              <a:spcBef>
                <a:spcPts val="337"/>
              </a:spcBef>
            </a:pPr>
            <a:r>
              <a:rPr sz="6600" spc="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6600" spc="-5" dirty="0">
                <a:solidFill>
                  <a:srgbClr val="FF0000"/>
                </a:solidFill>
                <a:latin typeface="Times New Roman"/>
                <a:cs typeface="Times New Roman"/>
              </a:rPr>
              <a:t>ec</a:t>
            </a:r>
            <a:r>
              <a:rPr sz="6600" spc="0" dirty="0">
                <a:solidFill>
                  <a:srgbClr val="FF0000"/>
                </a:solidFill>
                <a:latin typeface="Times New Roman"/>
                <a:cs typeface="Times New Roman"/>
              </a:rPr>
              <a:t>isi</a:t>
            </a:r>
            <a:r>
              <a:rPr sz="6600" spc="5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6600" spc="106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600" spc="-6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6600" spc="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6600" spc="-12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6600" spc="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E992CDA9-2B52-446D-82B1-85D48D4EAE66}"/>
              </a:ext>
            </a:extLst>
          </p:cNvPr>
          <p:cNvSpPr txBox="1"/>
          <p:nvPr/>
        </p:nvSpPr>
        <p:spPr>
          <a:xfrm>
            <a:off x="2882782" y="4895125"/>
            <a:ext cx="5032730" cy="698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422">
              <a:lnSpc>
                <a:spcPts val="2515"/>
              </a:lnSpc>
              <a:spcBef>
                <a:spcPts val="125"/>
              </a:spcBef>
            </a:pPr>
            <a:r>
              <a:rPr lang="en-US" sz="2400" spc="5" dirty="0">
                <a:latin typeface="Times New Roman"/>
                <a:cs typeface="Times New Roman"/>
              </a:rPr>
              <a:t>Fuzy Yustika </a:t>
            </a:r>
            <a:r>
              <a:rPr lang="en-US" sz="2400" spc="5" dirty="0" err="1">
                <a:latin typeface="Times New Roman"/>
                <a:cs typeface="Times New Roman"/>
              </a:rPr>
              <a:t>Manik</a:t>
            </a:r>
            <a:r>
              <a:rPr lang="en-US" sz="2400" spc="5" dirty="0">
                <a:latin typeface="Times New Roman"/>
                <a:cs typeface="Times New Roman"/>
              </a:rPr>
              <a:t>, S. </a:t>
            </a:r>
            <a:r>
              <a:rPr lang="en-US" sz="2400" spc="5" dirty="0" err="1">
                <a:latin typeface="Times New Roman"/>
                <a:cs typeface="Times New Roman"/>
              </a:rPr>
              <a:t>Kom</a:t>
            </a:r>
            <a:r>
              <a:rPr lang="en-US" sz="2400" spc="5" dirty="0">
                <a:latin typeface="Times New Roman"/>
                <a:cs typeface="Times New Roman"/>
              </a:rPr>
              <a:t>., </a:t>
            </a:r>
            <a:r>
              <a:rPr lang="en-US" sz="2400" spc="5" dirty="0" err="1">
                <a:latin typeface="Times New Roman"/>
                <a:cs typeface="Times New Roman"/>
              </a:rPr>
              <a:t>M.Kom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54797" y="605986"/>
            <a:ext cx="1946235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-4" dirty="0">
                <a:latin typeface="Times New Roman"/>
                <a:cs typeface="Times New Roman"/>
              </a:rPr>
              <a:t>D</a:t>
            </a:r>
            <a:r>
              <a:rPr sz="4000" spc="9" dirty="0">
                <a:latin typeface="Times New Roman"/>
                <a:cs typeface="Times New Roman"/>
              </a:rPr>
              <a:t>e</a:t>
            </a:r>
            <a:r>
              <a:rPr sz="4000" spc="0" dirty="0">
                <a:latin typeface="Times New Roman"/>
                <a:cs typeface="Times New Roman"/>
              </a:rPr>
              <a:t>f</a:t>
            </a:r>
            <a:r>
              <a:rPr sz="4000" spc="4" dirty="0">
                <a:latin typeface="Times New Roman"/>
                <a:cs typeface="Times New Roman"/>
              </a:rPr>
              <a:t>i</a:t>
            </a:r>
            <a:r>
              <a:rPr sz="4000" spc="9" dirty="0">
                <a:latin typeface="Times New Roman"/>
                <a:cs typeface="Times New Roman"/>
              </a:rPr>
              <a:t>n</a:t>
            </a:r>
            <a:r>
              <a:rPr sz="4000" spc="4" dirty="0">
                <a:latin typeface="Times New Roman"/>
                <a:cs typeface="Times New Roman"/>
              </a:rPr>
              <a:t>i</a:t>
            </a:r>
            <a:r>
              <a:rPr sz="4000" spc="-4" dirty="0">
                <a:latin typeface="Times New Roman"/>
                <a:cs typeface="Times New Roman"/>
              </a:rPr>
              <a:t>s</a:t>
            </a:r>
            <a:r>
              <a:rPr sz="4000" spc="0" dirty="0">
                <a:latin typeface="Times New Roman"/>
                <a:cs typeface="Times New Roman"/>
              </a:rPr>
              <a:t>i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2626" y="605986"/>
            <a:ext cx="1972242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14" dirty="0">
                <a:latin typeface="Times New Roman"/>
                <a:cs typeface="Times New Roman"/>
              </a:rPr>
              <a:t>E</a:t>
            </a:r>
            <a:r>
              <a:rPr sz="4000" spc="0" dirty="0">
                <a:latin typeface="Times New Roman"/>
                <a:cs typeface="Times New Roman"/>
              </a:rPr>
              <a:t>n</a:t>
            </a:r>
            <a:r>
              <a:rPr sz="4000" spc="9" dirty="0">
                <a:latin typeface="Times New Roman"/>
                <a:cs typeface="Times New Roman"/>
              </a:rPr>
              <a:t>t</a:t>
            </a:r>
            <a:r>
              <a:rPr sz="4000" spc="0" dirty="0">
                <a:latin typeface="Times New Roman"/>
                <a:cs typeface="Times New Roman"/>
              </a:rPr>
              <a:t>ropy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5215" y="1575442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8086" y="1552530"/>
            <a:ext cx="7958174" cy="4054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4590" indent="0">
              <a:lnSpc>
                <a:spcPts val="2759"/>
              </a:lnSpc>
              <a:spcBef>
                <a:spcPts val="13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py</a:t>
            </a:r>
            <a:r>
              <a:rPr sz="2400" spc="-4" dirty="0">
                <a:latin typeface="Times New Roman"/>
                <a:cs typeface="Times New Roman"/>
              </a:rPr>
              <a:t>(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j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6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-1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44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rki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 </a:t>
            </a:r>
            <a:endParaRPr sz="2400" dirty="0">
              <a:latin typeface="Times New Roman"/>
              <a:cs typeface="Times New Roman"/>
            </a:endParaRPr>
          </a:p>
          <a:p>
            <a:pPr marL="12700" marR="164590">
              <a:lnSpc>
                <a:spcPts val="2759"/>
              </a:lnSpc>
            </a:pP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11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8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uk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st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Times New Roman"/>
                <a:cs typeface="Times New Roman"/>
              </a:rPr>
              <a:t>el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s </a:t>
            </a:r>
            <a:endParaRPr sz="2400" dirty="0">
              <a:latin typeface="Times New Roman"/>
              <a:cs typeface="Times New Roman"/>
            </a:endParaRPr>
          </a:p>
          <a:p>
            <a:pPr marL="12700" marR="164590">
              <a:lnSpc>
                <a:spcPts val="2759"/>
              </a:lnSpc>
            </a:pPr>
            <a:r>
              <a:rPr sz="2400" spc="-4" dirty="0">
                <a:latin typeface="Times New Roman"/>
                <a:cs typeface="Times New Roman"/>
              </a:rPr>
              <a:t>(</a:t>
            </a:r>
            <a:r>
              <a:rPr sz="2400" spc="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ata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-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r>
              <a:rPr sz="2400" spc="37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ri </a:t>
            </a:r>
            <a:r>
              <a:rPr sz="2400" spc="23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se</a:t>
            </a:r>
            <a:r>
              <a:rPr sz="2400" spc="4" dirty="0">
                <a:latin typeface="Times New Roman"/>
                <a:cs typeface="Times New Roman"/>
              </a:rPr>
              <a:t>j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k </a:t>
            </a:r>
            <a:r>
              <a:rPr sz="2400" spc="9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ad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10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ru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 </a:t>
            </a:r>
            <a:endParaRPr sz="2400" dirty="0">
              <a:latin typeface="Times New Roman"/>
              <a:cs typeface="Times New Roman"/>
            </a:endParaRPr>
          </a:p>
          <a:p>
            <a:pPr marL="12700" marR="164590">
              <a:lnSpc>
                <a:spcPts val="2759"/>
              </a:lnSpc>
            </a:pPr>
            <a:r>
              <a:rPr sz="2400" spc="-4" dirty="0">
                <a:latin typeface="Times New Roman"/>
                <a:cs typeface="Times New Roman"/>
              </a:rPr>
              <a:t>sam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21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  <a:spcBef>
                <a:spcPts val="119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py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ik</a:t>
            </a:r>
            <a:r>
              <a:rPr sz="2400" spc="-4" dirty="0">
                <a:latin typeface="Times New Roman"/>
                <a:cs typeface="Times New Roman"/>
              </a:rPr>
              <a:t>ata</a:t>
            </a:r>
            <a:r>
              <a:rPr sz="2400" spc="9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eb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0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5" dirty="0">
                <a:latin typeface="Times New Roman"/>
                <a:cs typeface="Times New Roman"/>
              </a:rPr>
              <a:t>eb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0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it 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uk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ata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Times New Roman"/>
                <a:cs typeface="Times New Roman"/>
              </a:rPr>
              <a:t>el</a:t>
            </a:r>
            <a:r>
              <a:rPr sz="2400" spc="-4" dirty="0">
                <a:latin typeface="Times New Roman"/>
                <a:cs typeface="Times New Roman"/>
              </a:rPr>
              <a:t>as</a:t>
            </a:r>
            <a:r>
              <a:rPr sz="2400" spc="0" dirty="0">
                <a:latin typeface="Times New Roman"/>
                <a:cs typeface="Times New Roman"/>
              </a:rPr>
              <a:t>. </a:t>
            </a:r>
            <a:r>
              <a:rPr sz="2400" spc="222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5e</a:t>
            </a: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spc="0" dirty="0">
                <a:latin typeface="Times New Roman"/>
                <a:cs typeface="Times New Roman"/>
              </a:rPr>
              <a:t>kin</a:t>
            </a:r>
            <a:r>
              <a:rPr sz="2400" spc="5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Times New Roman"/>
                <a:cs typeface="Times New Roman"/>
              </a:rPr>
              <a:t>ec</a:t>
            </a:r>
            <a:r>
              <a:rPr sz="2400" spc="0" dirty="0">
                <a:latin typeface="Times New Roman"/>
                <a:cs typeface="Times New Roman"/>
              </a:rPr>
              <a:t>il </a:t>
            </a:r>
            <a:r>
              <a:rPr sz="2400" spc="1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 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py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ma</a:t>
            </a:r>
            <a:r>
              <a:rPr sz="2400" spc="0" dirty="0">
                <a:latin typeface="Times New Roman"/>
                <a:cs typeface="Times New Roman"/>
              </a:rPr>
              <a:t>ka</a:t>
            </a:r>
            <a:r>
              <a:rPr sz="2400" spc="5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spc="0" dirty="0">
                <a:latin typeface="Times New Roman"/>
                <a:cs typeface="Times New Roman"/>
              </a:rPr>
              <a:t>kin</a:t>
            </a:r>
            <a:r>
              <a:rPr sz="2400" spc="12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b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ik</a:t>
            </a:r>
            <a:r>
              <a:rPr sz="2400" spc="58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uk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igu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0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m 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st</a:t>
            </a:r>
            <a:r>
              <a:rPr sz="2400" spc="-14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Times New Roman"/>
                <a:cs typeface="Times New Roman"/>
              </a:rPr>
              <a:t>el</a:t>
            </a:r>
            <a:r>
              <a:rPr sz="2400" spc="-4" dirty="0">
                <a:latin typeface="Times New Roman"/>
                <a:cs typeface="Times New Roman"/>
              </a:rPr>
              <a:t>as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 marR="148724" indent="0">
              <a:lnSpc>
                <a:spcPts val="2759"/>
              </a:lnSpc>
              <a:spcBef>
                <a:spcPts val="228"/>
              </a:spcBef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nj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ko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11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uk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ata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nf</a:t>
            </a:r>
            <a:r>
              <a:rPr sz="2400" spc="0" dirty="0">
                <a:latin typeface="Times New Roman"/>
                <a:cs typeface="Times New Roman"/>
              </a:rPr>
              <a:t>or</a:t>
            </a:r>
            <a:r>
              <a:rPr sz="2400" spc="-4" dirty="0">
                <a:latin typeface="Times New Roman"/>
                <a:cs typeface="Times New Roman"/>
              </a:rPr>
              <a:t>mas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ec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ra </a:t>
            </a:r>
            <a:endParaRPr sz="2400" dirty="0">
              <a:latin typeface="Times New Roman"/>
              <a:cs typeface="Times New Roman"/>
            </a:endParaRPr>
          </a:p>
          <a:p>
            <a:pPr marL="12700" marR="148724">
              <a:lnSpc>
                <a:spcPts val="2759"/>
              </a:lnSpc>
            </a:pPr>
            <a:r>
              <a:rPr sz="2400" spc="0" dirty="0">
                <a:latin typeface="Times New Roman"/>
                <a:cs typeface="Times New Roman"/>
              </a:rPr>
              <a:t>opti</a:t>
            </a: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og</a:t>
            </a:r>
            <a:r>
              <a:rPr sz="2400" spc="0" baseline="-21740" dirty="0">
                <a:latin typeface="Times New Roman"/>
                <a:cs typeface="Times New Roman"/>
              </a:rPr>
              <a:t>2 </a:t>
            </a:r>
            <a:r>
              <a:rPr sz="2400" spc="181" baseline="-2174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191" dirty="0">
                <a:latin typeface="Times New Roman"/>
                <a:cs typeface="Times New Roman"/>
              </a:rPr>
              <a:t> </a:t>
            </a:r>
            <a:r>
              <a:rPr sz="2400" spc="6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6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2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ssa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7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 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pu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 </a:t>
            </a:r>
            <a:r>
              <a:rPr sz="2400" spc="13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pro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ili</a:t>
            </a:r>
            <a:r>
              <a:rPr sz="2400" spc="-5" dirty="0">
                <a:latin typeface="Times New Roman"/>
                <a:cs typeface="Times New Roman"/>
              </a:rPr>
              <a:t>ta</a:t>
            </a:r>
            <a:r>
              <a:rPr sz="2400" spc="0" dirty="0">
                <a:latin typeface="Times New Roman"/>
                <a:cs typeface="Times New Roman"/>
              </a:rPr>
              <a:t>s </a:t>
            </a:r>
            <a:r>
              <a:rPr sz="2400" spc="6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p.</a:t>
            </a:r>
            <a:endParaRPr sz="2400" dirty="0">
              <a:latin typeface="Times New Roman"/>
              <a:cs typeface="Times New Roman"/>
            </a:endParaRPr>
          </a:p>
          <a:p>
            <a:pPr marL="12700" marR="789914">
              <a:lnSpc>
                <a:spcPts val="2300"/>
              </a:lnSpc>
              <a:spcBef>
                <a:spcPts val="128"/>
              </a:spcBef>
            </a:pPr>
            <a:r>
              <a:rPr sz="2400" spc="5" dirty="0">
                <a:latin typeface="Times New Roman"/>
                <a:cs typeface="Times New Roman"/>
              </a:rPr>
              <a:t>5eh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gga</a:t>
            </a:r>
            <a:r>
              <a:rPr sz="2400" spc="2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j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6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-2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44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kir</a:t>
            </a:r>
            <a:r>
              <a:rPr sz="2400" spc="-4" dirty="0">
                <a:latin typeface="Times New Roman"/>
                <a:cs typeface="Times New Roman"/>
              </a:rPr>
              <a:t>aa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1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uk </a:t>
            </a:r>
            <a:r>
              <a:rPr sz="2400" spc="-4" dirty="0" err="1">
                <a:latin typeface="Times New Roman"/>
                <a:cs typeface="Times New Roman"/>
              </a:rPr>
              <a:t>m</a:t>
            </a:r>
            <a:r>
              <a:rPr sz="2400" spc="4" dirty="0" err="1">
                <a:latin typeface="Times New Roman"/>
                <a:cs typeface="Times New Roman"/>
              </a:rPr>
              <a:t>en</a:t>
            </a:r>
            <a:r>
              <a:rPr sz="2400" spc="0" dirty="0" err="1">
                <a:latin typeface="Times New Roman"/>
                <a:cs typeface="Times New Roman"/>
              </a:rPr>
              <a:t>g</a:t>
            </a:r>
            <a:r>
              <a:rPr sz="2400" spc="4" dirty="0" err="1">
                <a:latin typeface="Times New Roman"/>
                <a:cs typeface="Times New Roman"/>
              </a:rPr>
              <a:t>e</a:t>
            </a:r>
            <a:r>
              <a:rPr sz="2400" spc="0" dirty="0" err="1">
                <a:latin typeface="Times New Roman"/>
                <a:cs typeface="Times New Roman"/>
              </a:rPr>
              <a:t>k</a:t>
            </a:r>
            <a:r>
              <a:rPr sz="2400" spc="-4" dirty="0" err="1">
                <a:latin typeface="Times New Roman"/>
                <a:cs typeface="Times New Roman"/>
              </a:rPr>
              <a:t>st</a:t>
            </a:r>
            <a:r>
              <a:rPr sz="2400" spc="-14" dirty="0" err="1">
                <a:latin typeface="Times New Roman"/>
                <a:cs typeface="Times New Roman"/>
              </a:rPr>
              <a:t>r</a:t>
            </a:r>
            <a:r>
              <a:rPr sz="2400" spc="-4" dirty="0" err="1">
                <a:latin typeface="Times New Roman"/>
                <a:cs typeface="Times New Roman"/>
              </a:rPr>
              <a:t>a</a:t>
            </a:r>
            <a:r>
              <a:rPr sz="2400" spc="0" dirty="0" err="1">
                <a:latin typeface="Times New Roman"/>
                <a:cs typeface="Times New Roman"/>
              </a:rPr>
              <a:t>k</a:t>
            </a:r>
            <a:r>
              <a:rPr sz="2400" spc="-4" dirty="0" err="1">
                <a:latin typeface="Times New Roman"/>
                <a:cs typeface="Times New Roman"/>
              </a:rPr>
              <a:t>s</a:t>
            </a:r>
            <a:r>
              <a:rPr sz="2400" spc="0" dirty="0" err="1">
                <a:latin typeface="Times New Roman"/>
                <a:cs typeface="Times New Roman"/>
              </a:rPr>
              <a:t>i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ke</a:t>
            </a:r>
            <a:r>
              <a:rPr sz="2400" spc="45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m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Times New Roman"/>
                <a:cs typeface="Times New Roman"/>
              </a:rPr>
              <a:t>el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s </a:t>
            </a:r>
            <a:r>
              <a:rPr sz="2400" spc="22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ada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5215" y="2817399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5215" y="4057831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5214" y="5007204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411959" y="6168804"/>
            <a:ext cx="4583341" cy="505046"/>
            <a:chOff x="3411959" y="5685351"/>
            <a:chExt cx="4583341" cy="505046"/>
          </a:xfrm>
        </p:grpSpPr>
        <p:sp>
          <p:nvSpPr>
            <p:cNvPr id="8" name="object 8"/>
            <p:cNvSpPr txBox="1"/>
            <p:nvPr/>
          </p:nvSpPr>
          <p:spPr>
            <a:xfrm>
              <a:off x="3411959" y="5685351"/>
              <a:ext cx="726420" cy="5050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890"/>
                </a:lnSpc>
                <a:spcBef>
                  <a:spcPts val="194"/>
                </a:spcBef>
              </a:pPr>
              <a:r>
                <a:rPr sz="4800" baseline="9058" dirty="0">
                  <a:latin typeface="Times New Roman"/>
                  <a:cs typeface="Times New Roman"/>
                </a:rPr>
                <a:t>-</a:t>
              </a:r>
              <a:r>
                <a:rPr sz="4800" spc="4" baseline="9058" dirty="0">
                  <a:latin typeface="Times New Roman"/>
                  <a:cs typeface="Times New Roman"/>
                </a:rPr>
                <a:t>p</a:t>
              </a:r>
              <a:r>
                <a:rPr sz="3150" spc="0" baseline="-9662" dirty="0">
                  <a:latin typeface="Times New Roman"/>
                  <a:cs typeface="Times New Roman"/>
                </a:rPr>
                <a:t>+</a:t>
              </a:r>
              <a:endParaRPr sz="2100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218087" y="5685351"/>
              <a:ext cx="801089" cy="5050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890"/>
                </a:lnSpc>
                <a:spcBef>
                  <a:spcPts val="194"/>
                </a:spcBef>
              </a:pPr>
              <a:r>
                <a:rPr sz="4800" spc="-4" baseline="9058" dirty="0">
                  <a:latin typeface="Times New Roman"/>
                  <a:cs typeface="Times New Roman"/>
                </a:rPr>
                <a:t>lo</a:t>
              </a:r>
              <a:r>
                <a:rPr sz="4800" spc="4" baseline="9058" dirty="0">
                  <a:latin typeface="Times New Roman"/>
                  <a:cs typeface="Times New Roman"/>
                </a:rPr>
                <a:t>g</a:t>
              </a:r>
              <a:r>
                <a:rPr sz="3150" spc="0" baseline="-9662" dirty="0">
                  <a:latin typeface="Times New Roman"/>
                  <a:cs typeface="Times New Roman"/>
                </a:rPr>
                <a:t>2</a:t>
              </a:r>
              <a:endParaRPr sz="2100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098887" y="5685351"/>
              <a:ext cx="478027" cy="5050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890"/>
                </a:lnSpc>
                <a:spcBef>
                  <a:spcPts val="194"/>
                </a:spcBef>
              </a:pPr>
              <a:r>
                <a:rPr sz="4800" spc="4" baseline="9058" dirty="0">
                  <a:latin typeface="Times New Roman"/>
                  <a:cs typeface="Times New Roman"/>
                </a:rPr>
                <a:t>p</a:t>
              </a:r>
              <a:r>
                <a:rPr sz="3150" spc="0" baseline="-9662" dirty="0">
                  <a:latin typeface="Times New Roman"/>
                  <a:cs typeface="Times New Roman"/>
                </a:rPr>
                <a:t>+</a:t>
              </a:r>
              <a:endParaRPr sz="21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656624" y="5685351"/>
              <a:ext cx="334767" cy="4322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325"/>
                </a:lnSpc>
                <a:spcBef>
                  <a:spcPts val="166"/>
                </a:spcBef>
              </a:pPr>
              <a:r>
                <a:rPr sz="3200" spc="0" dirty="0">
                  <a:latin typeface="Times New Roman"/>
                  <a:cs typeface="Times New Roman"/>
                </a:rPr>
                <a:t>-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080261" y="5685351"/>
              <a:ext cx="478027" cy="5050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890"/>
                </a:lnSpc>
                <a:spcBef>
                  <a:spcPts val="194"/>
                </a:spcBef>
              </a:pPr>
              <a:r>
                <a:rPr sz="4800" spc="4" baseline="9058" dirty="0">
                  <a:latin typeface="Times New Roman"/>
                  <a:cs typeface="Times New Roman"/>
                </a:rPr>
                <a:t>p</a:t>
              </a:r>
              <a:r>
                <a:rPr sz="3150" spc="0" baseline="-9662" dirty="0">
                  <a:latin typeface="Times New Roman"/>
                  <a:cs typeface="Times New Roman"/>
                </a:rPr>
                <a:t>-</a:t>
              </a:r>
              <a:endParaRPr sz="2100" dirty="0">
                <a:latin typeface="Times New Roman"/>
                <a:cs typeface="Times New Roman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636475" y="5685351"/>
              <a:ext cx="801088" cy="5050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890"/>
                </a:lnSpc>
                <a:spcBef>
                  <a:spcPts val="194"/>
                </a:spcBef>
              </a:pPr>
              <a:r>
                <a:rPr sz="4800" spc="-4" baseline="9058" dirty="0">
                  <a:latin typeface="Times New Roman"/>
                  <a:cs typeface="Times New Roman"/>
                </a:rPr>
                <a:t>lo</a:t>
              </a:r>
              <a:r>
                <a:rPr sz="4800" spc="4" baseline="9058" dirty="0">
                  <a:latin typeface="Times New Roman"/>
                  <a:cs typeface="Times New Roman"/>
                </a:rPr>
                <a:t>g</a:t>
              </a:r>
              <a:r>
                <a:rPr sz="3150" spc="0" baseline="-9662" dirty="0">
                  <a:latin typeface="Times New Roman"/>
                  <a:cs typeface="Times New Roman"/>
                </a:rPr>
                <a:t>2</a:t>
              </a:r>
              <a:endParaRPr sz="2100" dirty="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7517273" y="5685351"/>
              <a:ext cx="478027" cy="5050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890"/>
                </a:lnSpc>
                <a:spcBef>
                  <a:spcPts val="194"/>
                </a:spcBef>
              </a:pPr>
              <a:r>
                <a:rPr sz="4800" spc="4" baseline="9058" dirty="0">
                  <a:latin typeface="Times New Roman"/>
                  <a:cs typeface="Times New Roman"/>
                </a:rPr>
                <a:t>p</a:t>
              </a:r>
              <a:r>
                <a:rPr sz="3150" spc="0" baseline="-9662" dirty="0">
                  <a:latin typeface="Times New Roman"/>
                  <a:cs typeface="Times New Roman"/>
                </a:rPr>
                <a:t>-</a:t>
              </a:r>
              <a:endParaRPr sz="2100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86528" y="5297498"/>
            <a:ext cx="6726375" cy="1561970"/>
          </a:xfrm>
          <a:custGeom>
            <a:avLst/>
            <a:gdLst/>
            <a:ahLst/>
            <a:cxnLst/>
            <a:rect l="l" t="t" r="r" b="b"/>
            <a:pathLst>
              <a:path w="6726375" h="1561970">
                <a:moveTo>
                  <a:pt x="0" y="0"/>
                </a:moveTo>
                <a:lnTo>
                  <a:pt x="0" y="1561970"/>
                </a:lnTo>
                <a:lnTo>
                  <a:pt x="6726375" y="1561970"/>
                </a:lnTo>
                <a:lnTo>
                  <a:pt x="6726375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5018" y="1824592"/>
            <a:ext cx="1366913" cy="374872"/>
          </a:xfrm>
          <a:custGeom>
            <a:avLst/>
            <a:gdLst/>
            <a:ahLst/>
            <a:cxnLst/>
            <a:rect l="l" t="t" r="r" b="b"/>
            <a:pathLst>
              <a:path w="1366913" h="374872">
                <a:moveTo>
                  <a:pt x="0" y="0"/>
                </a:moveTo>
                <a:lnTo>
                  <a:pt x="0" y="374872"/>
                </a:lnTo>
                <a:lnTo>
                  <a:pt x="1366913" y="374872"/>
                </a:lnTo>
                <a:lnTo>
                  <a:pt x="1366913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5018" y="3031500"/>
            <a:ext cx="1403487" cy="376396"/>
          </a:xfrm>
          <a:custGeom>
            <a:avLst/>
            <a:gdLst/>
            <a:ahLst/>
            <a:cxnLst/>
            <a:rect l="l" t="t" r="r" b="b"/>
            <a:pathLst>
              <a:path w="1403487" h="376396">
                <a:moveTo>
                  <a:pt x="0" y="0"/>
                </a:moveTo>
                <a:lnTo>
                  <a:pt x="0" y="376396"/>
                </a:lnTo>
                <a:lnTo>
                  <a:pt x="1403487" y="376396"/>
                </a:lnTo>
                <a:lnTo>
                  <a:pt x="140348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14567" y="2179655"/>
            <a:ext cx="76194" cy="868607"/>
          </a:xfrm>
          <a:custGeom>
            <a:avLst/>
            <a:gdLst/>
            <a:ahLst/>
            <a:cxnLst/>
            <a:rect l="l" t="t" r="r" b="b"/>
            <a:pathLst>
              <a:path w="76194" h="868607">
                <a:moveTo>
                  <a:pt x="38097" y="0"/>
                </a:moveTo>
                <a:lnTo>
                  <a:pt x="35049" y="1523"/>
                </a:lnTo>
                <a:lnTo>
                  <a:pt x="33525" y="4571"/>
                </a:lnTo>
                <a:lnTo>
                  <a:pt x="33525" y="804604"/>
                </a:lnTo>
                <a:lnTo>
                  <a:pt x="35049" y="807652"/>
                </a:lnTo>
                <a:lnTo>
                  <a:pt x="38097" y="809176"/>
                </a:lnTo>
                <a:lnTo>
                  <a:pt x="35049" y="807652"/>
                </a:lnTo>
                <a:lnTo>
                  <a:pt x="33525" y="804604"/>
                </a:lnTo>
                <a:lnTo>
                  <a:pt x="38097" y="868607"/>
                </a:lnTo>
                <a:lnTo>
                  <a:pt x="41145" y="807652"/>
                </a:lnTo>
                <a:lnTo>
                  <a:pt x="42669" y="804604"/>
                </a:lnTo>
                <a:lnTo>
                  <a:pt x="42669" y="4571"/>
                </a:lnTo>
                <a:lnTo>
                  <a:pt x="41145" y="1523"/>
                </a:lnTo>
                <a:lnTo>
                  <a:pt x="38097" y="0"/>
                </a:lnTo>
                <a:close/>
              </a:path>
              <a:path w="76194" h="868607">
                <a:moveTo>
                  <a:pt x="42669" y="804604"/>
                </a:moveTo>
                <a:lnTo>
                  <a:pt x="41145" y="807652"/>
                </a:lnTo>
                <a:lnTo>
                  <a:pt x="38097" y="868607"/>
                </a:lnTo>
                <a:lnTo>
                  <a:pt x="76194" y="792413"/>
                </a:lnTo>
                <a:lnTo>
                  <a:pt x="42669" y="792413"/>
                </a:lnTo>
                <a:lnTo>
                  <a:pt x="42669" y="804604"/>
                </a:lnTo>
                <a:close/>
              </a:path>
              <a:path w="76194" h="868607">
                <a:moveTo>
                  <a:pt x="33525" y="804604"/>
                </a:moveTo>
                <a:lnTo>
                  <a:pt x="33525" y="792413"/>
                </a:lnTo>
                <a:lnTo>
                  <a:pt x="0" y="792413"/>
                </a:lnTo>
                <a:lnTo>
                  <a:pt x="38097" y="868607"/>
                </a:lnTo>
                <a:lnTo>
                  <a:pt x="33525" y="80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7957" y="3031500"/>
            <a:ext cx="1403487" cy="376396"/>
          </a:xfrm>
          <a:custGeom>
            <a:avLst/>
            <a:gdLst/>
            <a:ahLst/>
            <a:cxnLst/>
            <a:rect l="l" t="t" r="r" b="b"/>
            <a:pathLst>
              <a:path w="1403487" h="376396">
                <a:moveTo>
                  <a:pt x="0" y="0"/>
                </a:moveTo>
                <a:lnTo>
                  <a:pt x="0" y="376396"/>
                </a:lnTo>
                <a:lnTo>
                  <a:pt x="1403487" y="376396"/>
                </a:lnTo>
                <a:lnTo>
                  <a:pt x="140348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2861" y="2179655"/>
            <a:ext cx="1804264" cy="870131"/>
          </a:xfrm>
          <a:custGeom>
            <a:avLst/>
            <a:gdLst/>
            <a:ahLst/>
            <a:cxnLst/>
            <a:rect l="l" t="t" r="r" b="b"/>
            <a:pathLst>
              <a:path w="1804264" h="870131">
                <a:moveTo>
                  <a:pt x="1750929" y="839654"/>
                </a:moveTo>
                <a:lnTo>
                  <a:pt x="1733837" y="838958"/>
                </a:lnTo>
                <a:lnTo>
                  <a:pt x="1744833" y="844226"/>
                </a:lnTo>
                <a:lnTo>
                  <a:pt x="1750929" y="842702"/>
                </a:lnTo>
                <a:lnTo>
                  <a:pt x="1750929" y="839654"/>
                </a:lnTo>
                <a:close/>
              </a:path>
              <a:path w="1804264" h="870131">
                <a:moveTo>
                  <a:pt x="1749405" y="836606"/>
                </a:moveTo>
                <a:lnTo>
                  <a:pt x="1804264" y="868607"/>
                </a:lnTo>
                <a:lnTo>
                  <a:pt x="1752453" y="800032"/>
                </a:lnTo>
                <a:lnTo>
                  <a:pt x="1737658" y="830968"/>
                </a:lnTo>
                <a:lnTo>
                  <a:pt x="1749405" y="836606"/>
                </a:lnTo>
                <a:close/>
              </a:path>
              <a:path w="1804264" h="870131">
                <a:moveTo>
                  <a:pt x="1747881" y="845748"/>
                </a:moveTo>
                <a:lnTo>
                  <a:pt x="1718928" y="870131"/>
                </a:lnTo>
                <a:lnTo>
                  <a:pt x="1804264" y="868607"/>
                </a:lnTo>
                <a:lnTo>
                  <a:pt x="1747881" y="845748"/>
                </a:lnTo>
                <a:close/>
              </a:path>
              <a:path w="1804264" h="870131">
                <a:moveTo>
                  <a:pt x="0" y="6095"/>
                </a:moveTo>
                <a:lnTo>
                  <a:pt x="1524" y="9142"/>
                </a:lnTo>
                <a:lnTo>
                  <a:pt x="1733837" y="838958"/>
                </a:lnTo>
                <a:lnTo>
                  <a:pt x="1750929" y="839654"/>
                </a:lnTo>
                <a:lnTo>
                  <a:pt x="1750929" y="842702"/>
                </a:lnTo>
                <a:lnTo>
                  <a:pt x="1744833" y="844226"/>
                </a:lnTo>
                <a:lnTo>
                  <a:pt x="1733837" y="838958"/>
                </a:lnTo>
                <a:lnTo>
                  <a:pt x="1718928" y="870131"/>
                </a:lnTo>
                <a:lnTo>
                  <a:pt x="1747881" y="845748"/>
                </a:lnTo>
                <a:lnTo>
                  <a:pt x="1804264" y="868607"/>
                </a:lnTo>
                <a:lnTo>
                  <a:pt x="1749405" y="836606"/>
                </a:lnTo>
                <a:lnTo>
                  <a:pt x="1737658" y="830968"/>
                </a:lnTo>
                <a:lnTo>
                  <a:pt x="6094" y="0"/>
                </a:lnTo>
                <a:lnTo>
                  <a:pt x="1524" y="0"/>
                </a:lnTo>
                <a:lnTo>
                  <a:pt x="0" y="3047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2178" y="3031500"/>
            <a:ext cx="1401963" cy="376396"/>
          </a:xfrm>
          <a:custGeom>
            <a:avLst/>
            <a:gdLst/>
            <a:ahLst/>
            <a:cxnLst/>
            <a:rect l="l" t="t" r="r" b="b"/>
            <a:pathLst>
              <a:path w="1401963" h="376396">
                <a:moveTo>
                  <a:pt x="0" y="0"/>
                </a:moveTo>
                <a:lnTo>
                  <a:pt x="0" y="376396"/>
                </a:lnTo>
                <a:lnTo>
                  <a:pt x="1401963" y="376396"/>
                </a:lnTo>
                <a:lnTo>
                  <a:pt x="1401963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79825" y="2179655"/>
            <a:ext cx="1587875" cy="868607"/>
          </a:xfrm>
          <a:custGeom>
            <a:avLst/>
            <a:gdLst/>
            <a:ahLst/>
            <a:cxnLst/>
            <a:rect l="l" t="t" r="r" b="b"/>
            <a:pathLst>
              <a:path w="1587875" h="868607">
                <a:moveTo>
                  <a:pt x="53334" y="833558"/>
                </a:moveTo>
                <a:lnTo>
                  <a:pt x="64034" y="827723"/>
                </a:lnTo>
                <a:lnTo>
                  <a:pt x="48764" y="798509"/>
                </a:lnTo>
                <a:lnTo>
                  <a:pt x="0" y="868607"/>
                </a:lnTo>
                <a:lnTo>
                  <a:pt x="53334" y="833558"/>
                </a:lnTo>
                <a:close/>
              </a:path>
              <a:path w="1587875" h="868607">
                <a:moveTo>
                  <a:pt x="57906" y="841178"/>
                </a:moveTo>
                <a:lnTo>
                  <a:pt x="68152" y="835600"/>
                </a:lnTo>
                <a:lnTo>
                  <a:pt x="50286" y="836606"/>
                </a:lnTo>
                <a:lnTo>
                  <a:pt x="50286" y="839654"/>
                </a:lnTo>
                <a:lnTo>
                  <a:pt x="57906" y="841178"/>
                </a:lnTo>
                <a:close/>
              </a:path>
              <a:path w="1587875" h="868607">
                <a:moveTo>
                  <a:pt x="53334" y="842702"/>
                </a:moveTo>
                <a:lnTo>
                  <a:pt x="0" y="868607"/>
                </a:lnTo>
                <a:lnTo>
                  <a:pt x="83812" y="865559"/>
                </a:lnTo>
                <a:lnTo>
                  <a:pt x="53334" y="842702"/>
                </a:lnTo>
                <a:close/>
              </a:path>
              <a:path w="1587875" h="868607">
                <a:moveTo>
                  <a:pt x="1586351" y="9142"/>
                </a:moveTo>
                <a:lnTo>
                  <a:pt x="1587875" y="6095"/>
                </a:lnTo>
                <a:lnTo>
                  <a:pt x="1587875" y="1523"/>
                </a:lnTo>
                <a:lnTo>
                  <a:pt x="1584827" y="0"/>
                </a:lnTo>
                <a:lnTo>
                  <a:pt x="1581779" y="0"/>
                </a:lnTo>
                <a:lnTo>
                  <a:pt x="64034" y="827723"/>
                </a:lnTo>
                <a:lnTo>
                  <a:pt x="53334" y="833558"/>
                </a:lnTo>
                <a:lnTo>
                  <a:pt x="0" y="868607"/>
                </a:lnTo>
                <a:lnTo>
                  <a:pt x="53334" y="842702"/>
                </a:lnTo>
                <a:lnTo>
                  <a:pt x="83812" y="865559"/>
                </a:lnTo>
                <a:lnTo>
                  <a:pt x="68152" y="835600"/>
                </a:lnTo>
                <a:lnTo>
                  <a:pt x="57906" y="841178"/>
                </a:lnTo>
                <a:lnTo>
                  <a:pt x="50286" y="839654"/>
                </a:lnTo>
                <a:lnTo>
                  <a:pt x="50286" y="836606"/>
                </a:lnTo>
                <a:lnTo>
                  <a:pt x="68152" y="835600"/>
                </a:lnTo>
                <a:lnTo>
                  <a:pt x="1586351" y="9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99093" y="4055543"/>
            <a:ext cx="1155095" cy="376396"/>
          </a:xfrm>
          <a:custGeom>
            <a:avLst/>
            <a:gdLst/>
            <a:ahLst/>
            <a:cxnLst/>
            <a:rect l="l" t="t" r="r" b="b"/>
            <a:pathLst>
              <a:path w="1155095" h="376396">
                <a:moveTo>
                  <a:pt x="0" y="0"/>
                </a:moveTo>
                <a:lnTo>
                  <a:pt x="0" y="376396"/>
                </a:lnTo>
                <a:lnTo>
                  <a:pt x="1155095" y="376396"/>
                </a:lnTo>
                <a:lnTo>
                  <a:pt x="1155095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9786" y="3403325"/>
            <a:ext cx="507450" cy="652217"/>
          </a:xfrm>
          <a:custGeom>
            <a:avLst/>
            <a:gdLst/>
            <a:ahLst/>
            <a:cxnLst/>
            <a:rect l="l" t="t" r="r" b="b"/>
            <a:pathLst>
              <a:path w="507450" h="652217">
                <a:moveTo>
                  <a:pt x="35049" y="598881"/>
                </a:moveTo>
                <a:lnTo>
                  <a:pt x="42375" y="589434"/>
                </a:lnTo>
                <a:lnTo>
                  <a:pt x="15238" y="568403"/>
                </a:lnTo>
                <a:lnTo>
                  <a:pt x="0" y="652217"/>
                </a:lnTo>
                <a:lnTo>
                  <a:pt x="33525" y="603453"/>
                </a:lnTo>
                <a:lnTo>
                  <a:pt x="35049" y="598881"/>
                </a:lnTo>
                <a:close/>
              </a:path>
              <a:path w="507450" h="652217">
                <a:moveTo>
                  <a:pt x="42668" y="604977"/>
                </a:moveTo>
                <a:lnTo>
                  <a:pt x="35049" y="606501"/>
                </a:lnTo>
                <a:lnTo>
                  <a:pt x="39620" y="606501"/>
                </a:lnTo>
                <a:lnTo>
                  <a:pt x="42668" y="604977"/>
                </a:lnTo>
                <a:close/>
              </a:path>
              <a:path w="507450" h="652217">
                <a:moveTo>
                  <a:pt x="50086" y="595411"/>
                </a:moveTo>
                <a:lnTo>
                  <a:pt x="42668" y="604977"/>
                </a:lnTo>
                <a:lnTo>
                  <a:pt x="39620" y="606501"/>
                </a:lnTo>
                <a:lnTo>
                  <a:pt x="35049" y="606501"/>
                </a:lnTo>
                <a:lnTo>
                  <a:pt x="42668" y="604977"/>
                </a:lnTo>
                <a:lnTo>
                  <a:pt x="50086" y="595411"/>
                </a:lnTo>
                <a:lnTo>
                  <a:pt x="505926" y="7618"/>
                </a:lnTo>
                <a:lnTo>
                  <a:pt x="507450" y="4570"/>
                </a:lnTo>
                <a:lnTo>
                  <a:pt x="505926" y="1524"/>
                </a:lnTo>
                <a:lnTo>
                  <a:pt x="501354" y="0"/>
                </a:lnTo>
                <a:lnTo>
                  <a:pt x="498306" y="1524"/>
                </a:lnTo>
                <a:lnTo>
                  <a:pt x="42375" y="589434"/>
                </a:lnTo>
                <a:lnTo>
                  <a:pt x="35049" y="598881"/>
                </a:lnTo>
                <a:lnTo>
                  <a:pt x="33525" y="603453"/>
                </a:lnTo>
                <a:lnTo>
                  <a:pt x="0" y="652217"/>
                </a:lnTo>
                <a:lnTo>
                  <a:pt x="76193" y="615643"/>
                </a:lnTo>
                <a:lnTo>
                  <a:pt x="50086" y="595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24286" y="4055543"/>
            <a:ext cx="1190144" cy="376396"/>
          </a:xfrm>
          <a:custGeom>
            <a:avLst/>
            <a:gdLst/>
            <a:ahLst/>
            <a:cxnLst/>
            <a:rect l="l" t="t" r="r" b="b"/>
            <a:pathLst>
              <a:path w="1190144" h="376396">
                <a:moveTo>
                  <a:pt x="0" y="0"/>
                </a:moveTo>
                <a:lnTo>
                  <a:pt x="0" y="376396"/>
                </a:lnTo>
                <a:lnTo>
                  <a:pt x="1190144" y="376396"/>
                </a:lnTo>
                <a:lnTo>
                  <a:pt x="1190144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8092" y="3403325"/>
            <a:ext cx="652217" cy="652217"/>
          </a:xfrm>
          <a:custGeom>
            <a:avLst/>
            <a:gdLst/>
            <a:ahLst/>
            <a:cxnLst/>
            <a:rect l="l" t="t" r="r" b="b"/>
            <a:pathLst>
              <a:path w="652217" h="652217">
                <a:moveTo>
                  <a:pt x="609549" y="603453"/>
                </a:moveTo>
                <a:lnTo>
                  <a:pt x="611073" y="608025"/>
                </a:lnTo>
                <a:lnTo>
                  <a:pt x="652217" y="652217"/>
                </a:lnTo>
                <a:lnTo>
                  <a:pt x="624787" y="571451"/>
                </a:lnTo>
                <a:lnTo>
                  <a:pt x="601168" y="595072"/>
                </a:lnTo>
                <a:lnTo>
                  <a:pt x="609549" y="603453"/>
                </a:lnTo>
                <a:close/>
              </a:path>
              <a:path w="652217" h="652217">
                <a:moveTo>
                  <a:pt x="609549" y="611073"/>
                </a:moveTo>
                <a:lnTo>
                  <a:pt x="603454" y="611073"/>
                </a:lnTo>
                <a:lnTo>
                  <a:pt x="606501" y="612595"/>
                </a:lnTo>
                <a:lnTo>
                  <a:pt x="609549" y="611073"/>
                </a:lnTo>
                <a:close/>
              </a:path>
              <a:path w="652217" h="652217">
                <a:moveTo>
                  <a:pt x="0" y="4570"/>
                </a:moveTo>
                <a:lnTo>
                  <a:pt x="1524" y="7618"/>
                </a:lnTo>
                <a:lnTo>
                  <a:pt x="594322" y="601917"/>
                </a:lnTo>
                <a:lnTo>
                  <a:pt x="603454" y="611073"/>
                </a:lnTo>
                <a:lnTo>
                  <a:pt x="609549" y="611073"/>
                </a:lnTo>
                <a:lnTo>
                  <a:pt x="606501" y="612595"/>
                </a:lnTo>
                <a:lnTo>
                  <a:pt x="603454" y="611073"/>
                </a:lnTo>
                <a:lnTo>
                  <a:pt x="594322" y="601917"/>
                </a:lnTo>
                <a:lnTo>
                  <a:pt x="571453" y="624787"/>
                </a:lnTo>
                <a:lnTo>
                  <a:pt x="652217" y="652217"/>
                </a:lnTo>
                <a:lnTo>
                  <a:pt x="611073" y="608025"/>
                </a:lnTo>
                <a:lnTo>
                  <a:pt x="609549" y="603453"/>
                </a:lnTo>
                <a:lnTo>
                  <a:pt x="601168" y="595072"/>
                </a:lnTo>
                <a:lnTo>
                  <a:pt x="7619" y="1524"/>
                </a:lnTo>
                <a:lnTo>
                  <a:pt x="4571" y="0"/>
                </a:lnTo>
                <a:lnTo>
                  <a:pt x="1524" y="1524"/>
                </a:lnTo>
                <a:lnTo>
                  <a:pt x="0" y="4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08166" y="3801055"/>
            <a:ext cx="1333388" cy="1400440"/>
          </a:xfrm>
          <a:custGeom>
            <a:avLst/>
            <a:gdLst/>
            <a:ahLst/>
            <a:cxnLst/>
            <a:rect l="l" t="t" r="r" b="b"/>
            <a:pathLst>
              <a:path w="1333388" h="1400440">
                <a:moveTo>
                  <a:pt x="391634" y="0"/>
                </a:moveTo>
                <a:lnTo>
                  <a:pt x="0" y="316966"/>
                </a:lnTo>
                <a:lnTo>
                  <a:pt x="745173" y="1241957"/>
                </a:lnTo>
                <a:lnTo>
                  <a:pt x="548594" y="1400440"/>
                </a:lnTo>
                <a:lnTo>
                  <a:pt x="1188620" y="1392820"/>
                </a:lnTo>
                <a:lnTo>
                  <a:pt x="1333388" y="768032"/>
                </a:lnTo>
                <a:lnTo>
                  <a:pt x="1136808" y="924991"/>
                </a:lnTo>
                <a:lnTo>
                  <a:pt x="391634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4443" y="893998"/>
            <a:ext cx="2483809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dirty="0">
                <a:latin typeface="Times New Roman"/>
                <a:cs typeface="Times New Roman"/>
              </a:rPr>
              <a:t>M</a:t>
            </a:r>
            <a:r>
              <a:rPr sz="4000" spc="9" dirty="0">
                <a:latin typeface="Times New Roman"/>
                <a:cs typeface="Times New Roman"/>
              </a:rPr>
              <a:t>e</a:t>
            </a:r>
            <a:r>
              <a:rPr sz="4000" spc="0" dirty="0">
                <a:latin typeface="Times New Roman"/>
                <a:cs typeface="Times New Roman"/>
              </a:rPr>
              <a:t>n</a:t>
            </a:r>
            <a:r>
              <a:rPr sz="4000" spc="4" dirty="0">
                <a:latin typeface="Times New Roman"/>
                <a:cs typeface="Times New Roman"/>
              </a:rPr>
              <a:t>g</a:t>
            </a:r>
            <a:r>
              <a:rPr sz="4000" spc="9" dirty="0">
                <a:latin typeface="Times New Roman"/>
                <a:cs typeface="Times New Roman"/>
              </a:rPr>
              <a:t>u</a:t>
            </a:r>
            <a:r>
              <a:rPr sz="4000" spc="4" dirty="0">
                <a:latin typeface="Times New Roman"/>
                <a:cs typeface="Times New Roman"/>
              </a:rPr>
              <a:t>b</a:t>
            </a:r>
            <a:r>
              <a:rPr sz="4000" spc="-4" dirty="0">
                <a:latin typeface="Times New Roman"/>
                <a:cs typeface="Times New Roman"/>
              </a:rPr>
              <a:t>a</a:t>
            </a:r>
            <a:r>
              <a:rPr sz="4000" spc="0" dirty="0">
                <a:latin typeface="Times New Roman"/>
                <a:cs typeface="Times New Roman"/>
              </a:rPr>
              <a:t>h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0169" y="893998"/>
            <a:ext cx="1248278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19" dirty="0">
                <a:latin typeface="Times New Roman"/>
                <a:cs typeface="Times New Roman"/>
              </a:rPr>
              <a:t>T</a:t>
            </a:r>
            <a:r>
              <a:rPr sz="4000" spc="0" dirty="0">
                <a:latin typeface="Times New Roman"/>
                <a:cs typeface="Times New Roman"/>
              </a:rPr>
              <a:t>r</a:t>
            </a:r>
            <a:r>
              <a:rPr sz="4000" spc="-4" dirty="0">
                <a:latin typeface="Times New Roman"/>
                <a:cs typeface="Times New Roman"/>
              </a:rPr>
              <a:t>e</a:t>
            </a:r>
            <a:r>
              <a:rPr sz="4000" spc="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0256" y="893998"/>
            <a:ext cx="2001547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14" dirty="0">
                <a:latin typeface="Times New Roman"/>
                <a:cs typeface="Times New Roman"/>
              </a:rPr>
              <a:t>M</a:t>
            </a:r>
            <a:r>
              <a:rPr sz="4000" spc="-4" dirty="0">
                <a:latin typeface="Times New Roman"/>
                <a:cs typeface="Times New Roman"/>
              </a:rPr>
              <a:t>e</a:t>
            </a:r>
            <a:r>
              <a:rPr sz="4000" spc="9" dirty="0">
                <a:latin typeface="Times New Roman"/>
                <a:cs typeface="Times New Roman"/>
              </a:rPr>
              <a:t>n</a:t>
            </a:r>
            <a:r>
              <a:rPr sz="4000" spc="-4" dirty="0">
                <a:latin typeface="Times New Roman"/>
                <a:cs typeface="Times New Roman"/>
              </a:rPr>
              <a:t>ja</a:t>
            </a:r>
            <a:r>
              <a:rPr sz="4000" spc="19" dirty="0">
                <a:latin typeface="Times New Roman"/>
                <a:cs typeface="Times New Roman"/>
              </a:rPr>
              <a:t>d</a:t>
            </a:r>
            <a:r>
              <a:rPr sz="4000" spc="0" dirty="0">
                <a:latin typeface="Times New Roman"/>
                <a:cs typeface="Times New Roman"/>
              </a:rPr>
              <a:t>i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397" y="893998"/>
            <a:ext cx="1348735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dirty="0">
                <a:latin typeface="Times New Roman"/>
                <a:cs typeface="Times New Roman"/>
              </a:rPr>
              <a:t>Ru</a:t>
            </a:r>
            <a:r>
              <a:rPr sz="4000" spc="-4" dirty="0">
                <a:latin typeface="Times New Roman"/>
                <a:cs typeface="Times New Roman"/>
              </a:rPr>
              <a:t>l</a:t>
            </a:r>
            <a:r>
              <a:rPr sz="4000" spc="9" dirty="0">
                <a:latin typeface="Times New Roman"/>
                <a:cs typeface="Times New Roman"/>
              </a:rPr>
              <a:t>e</a:t>
            </a:r>
            <a:r>
              <a:rPr sz="4000" spc="0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4993" y="2540879"/>
            <a:ext cx="1025064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5ubset</a:t>
            </a:r>
            <a:r>
              <a:rPr sz="1800" spc="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5053" y="2534783"/>
            <a:ext cx="1025064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5ubset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734" y="2566784"/>
            <a:ext cx="988456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5ubset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2495" y="3619781"/>
            <a:ext cx="1128576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5ubset</a:t>
            </a:r>
            <a:r>
              <a:rPr sz="1800" spc="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3018" y="3692926"/>
            <a:ext cx="1165184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5ubset</a:t>
            </a:r>
            <a:r>
              <a:rPr sz="1800" spc="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6528" y="5297498"/>
            <a:ext cx="6726375" cy="1561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1852" marR="235271" indent="-914323">
              <a:lnSpc>
                <a:spcPct val="99562"/>
              </a:lnSpc>
              <a:spcBef>
                <a:spcPts val="434"/>
              </a:spcBef>
            </a:pPr>
            <a:r>
              <a:rPr sz="2400" spc="-7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ribu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#</a:t>
            </a:r>
            <a:r>
              <a:rPr sz="2400" spc="0" dirty="0">
                <a:latin typeface="Times New Roman"/>
                <a:cs typeface="Times New Roman"/>
              </a:rPr>
              <a:t>1=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2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^</a:t>
            </a:r>
            <a:r>
              <a:rPr sz="2400" spc="-13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ribu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#</a:t>
            </a:r>
            <a:r>
              <a:rPr sz="2400" spc="0" dirty="0">
                <a:latin typeface="Times New Roman"/>
                <a:cs typeface="Times New Roman"/>
              </a:rPr>
              <a:t>2=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b</a:t>
            </a:r>
            <a:r>
              <a:rPr sz="2400" spc="-4" dirty="0">
                <a:latin typeface="Times New Roman"/>
                <a:cs typeface="Times New Roman"/>
              </a:rPr>
              <a:t>se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21 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he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r=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1011852" marR="186460" indent="-914323">
              <a:lnSpc>
                <a:spcPct val="99562"/>
              </a:lnSpc>
              <a:spcBef>
                <a:spcPts val="15"/>
              </a:spcBef>
            </a:pPr>
            <a:r>
              <a:rPr sz="2400" spc="-7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ribu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#</a:t>
            </a:r>
            <a:r>
              <a:rPr sz="2400" spc="0" dirty="0">
                <a:latin typeface="Times New Roman"/>
                <a:cs typeface="Times New Roman"/>
              </a:rPr>
              <a:t>1=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2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^ </a:t>
            </a:r>
            <a:r>
              <a:rPr sz="2400" spc="-13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ribu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#</a:t>
            </a:r>
            <a:r>
              <a:rPr sz="2400" spc="0" dirty="0">
                <a:latin typeface="Times New Roman"/>
                <a:cs typeface="Times New Roman"/>
              </a:rPr>
              <a:t>2=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b</a:t>
            </a:r>
            <a:r>
              <a:rPr sz="2400" spc="-4" dirty="0">
                <a:latin typeface="Times New Roman"/>
                <a:cs typeface="Times New Roman"/>
              </a:rPr>
              <a:t>se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22 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he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r=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9093" y="4055543"/>
            <a:ext cx="1155095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30"/>
              </a:spcBef>
            </a:pPr>
            <a:r>
              <a:rPr sz="1800" spc="-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800" spc="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4286" y="4055543"/>
            <a:ext cx="1190144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30"/>
              </a:spcBef>
            </a:pPr>
            <a:r>
              <a:rPr sz="1800" spc="-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800" spc="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7957" y="3031500"/>
            <a:ext cx="1403487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3">
              <a:lnSpc>
                <a:spcPct val="95825"/>
              </a:lnSpc>
              <a:spcBef>
                <a:spcPts val="430"/>
              </a:spcBef>
            </a:pPr>
            <a:r>
              <a:rPr sz="1800" spc="4" dirty="0">
                <a:latin typeface="Times New Roman"/>
                <a:cs typeface="Times New Roman"/>
              </a:rPr>
              <a:t>At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but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#</a:t>
            </a:r>
            <a:r>
              <a:rPr sz="1800" spc="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5018" y="3031500"/>
            <a:ext cx="1403487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30"/>
              </a:spcBef>
            </a:pP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but</a:t>
            </a:r>
            <a:r>
              <a:rPr sz="1800" spc="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#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178" y="3031500"/>
            <a:ext cx="1401963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30"/>
              </a:spcBef>
            </a:pPr>
            <a:r>
              <a:rPr sz="1800" spc="4" dirty="0">
                <a:latin typeface="Times New Roman"/>
                <a:cs typeface="Times New Roman"/>
              </a:rPr>
              <a:t>At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but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#</a:t>
            </a:r>
            <a:r>
              <a:rPr sz="1800" spc="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05018" y="1824592"/>
            <a:ext cx="1366913" cy="37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20"/>
              </a:spcBef>
            </a:pP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but</a:t>
            </a:r>
            <a:r>
              <a:rPr sz="1800" spc="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#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3417" y="1481721"/>
            <a:ext cx="868607" cy="405349"/>
          </a:xfrm>
          <a:custGeom>
            <a:avLst/>
            <a:gdLst/>
            <a:ahLst/>
            <a:cxnLst/>
            <a:rect l="l" t="t" r="r" b="b"/>
            <a:pathLst>
              <a:path w="868607" h="405349">
                <a:moveTo>
                  <a:pt x="0" y="0"/>
                </a:moveTo>
                <a:lnTo>
                  <a:pt x="0" y="405349"/>
                </a:lnTo>
                <a:lnTo>
                  <a:pt x="868607" y="405349"/>
                </a:lnTo>
                <a:lnTo>
                  <a:pt x="86860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30112" y="2705390"/>
            <a:ext cx="851844" cy="405349"/>
          </a:xfrm>
          <a:custGeom>
            <a:avLst/>
            <a:gdLst/>
            <a:ahLst/>
            <a:cxnLst/>
            <a:rect l="l" t="t" r="r" b="b"/>
            <a:pathLst>
              <a:path w="851844" h="405349">
                <a:moveTo>
                  <a:pt x="0" y="0"/>
                </a:moveTo>
                <a:lnTo>
                  <a:pt x="0" y="405349"/>
                </a:lnTo>
                <a:lnTo>
                  <a:pt x="851844" y="405349"/>
                </a:lnTo>
                <a:lnTo>
                  <a:pt x="851844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62892" y="1908406"/>
            <a:ext cx="1516254" cy="796984"/>
          </a:xfrm>
          <a:custGeom>
            <a:avLst/>
            <a:gdLst/>
            <a:ahLst/>
            <a:cxnLst/>
            <a:rect l="l" t="t" r="r" b="b"/>
            <a:pathLst>
              <a:path w="1516254" h="796984">
                <a:moveTo>
                  <a:pt x="85337" y="795461"/>
                </a:moveTo>
                <a:lnTo>
                  <a:pt x="70034" y="765521"/>
                </a:lnTo>
                <a:lnTo>
                  <a:pt x="59430" y="771079"/>
                </a:lnTo>
                <a:lnTo>
                  <a:pt x="0" y="796984"/>
                </a:lnTo>
                <a:lnTo>
                  <a:pt x="85337" y="795461"/>
                </a:lnTo>
                <a:close/>
              </a:path>
              <a:path w="1516254" h="796984">
                <a:moveTo>
                  <a:pt x="51812" y="764984"/>
                </a:moveTo>
                <a:lnTo>
                  <a:pt x="65993" y="757613"/>
                </a:lnTo>
                <a:lnTo>
                  <a:pt x="50288" y="726887"/>
                </a:lnTo>
                <a:lnTo>
                  <a:pt x="0" y="796984"/>
                </a:lnTo>
                <a:lnTo>
                  <a:pt x="51812" y="769555"/>
                </a:lnTo>
                <a:lnTo>
                  <a:pt x="51812" y="764984"/>
                </a:lnTo>
                <a:close/>
              </a:path>
              <a:path w="1516254" h="796984">
                <a:moveTo>
                  <a:pt x="51812" y="769555"/>
                </a:moveTo>
                <a:lnTo>
                  <a:pt x="0" y="796984"/>
                </a:lnTo>
                <a:lnTo>
                  <a:pt x="59430" y="771079"/>
                </a:lnTo>
                <a:lnTo>
                  <a:pt x="70034" y="765521"/>
                </a:lnTo>
                <a:lnTo>
                  <a:pt x="54860" y="763460"/>
                </a:lnTo>
                <a:lnTo>
                  <a:pt x="70034" y="765521"/>
                </a:lnTo>
                <a:lnTo>
                  <a:pt x="1513206" y="9142"/>
                </a:lnTo>
                <a:lnTo>
                  <a:pt x="1516254" y="6094"/>
                </a:lnTo>
                <a:lnTo>
                  <a:pt x="1516254" y="1524"/>
                </a:lnTo>
                <a:lnTo>
                  <a:pt x="1513206" y="0"/>
                </a:lnTo>
                <a:lnTo>
                  <a:pt x="1508634" y="0"/>
                </a:lnTo>
                <a:lnTo>
                  <a:pt x="65993" y="757613"/>
                </a:lnTo>
                <a:lnTo>
                  <a:pt x="51812" y="764984"/>
                </a:lnTo>
                <a:lnTo>
                  <a:pt x="51812" y="769555"/>
                </a:lnTo>
                <a:lnTo>
                  <a:pt x="54860" y="771079"/>
                </a:lnTo>
                <a:lnTo>
                  <a:pt x="51812" y="769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0230" y="3857439"/>
            <a:ext cx="530307" cy="406873"/>
          </a:xfrm>
          <a:custGeom>
            <a:avLst/>
            <a:gdLst/>
            <a:ahLst/>
            <a:cxnLst/>
            <a:rect l="l" t="t" r="r" b="b"/>
            <a:pathLst>
              <a:path w="530307" h="406873">
                <a:moveTo>
                  <a:pt x="0" y="0"/>
                </a:moveTo>
                <a:lnTo>
                  <a:pt x="0" y="406873"/>
                </a:lnTo>
                <a:lnTo>
                  <a:pt x="530307" y="406873"/>
                </a:lnTo>
                <a:lnTo>
                  <a:pt x="53030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58320" y="3132075"/>
            <a:ext cx="364205" cy="725364"/>
          </a:xfrm>
          <a:custGeom>
            <a:avLst/>
            <a:gdLst/>
            <a:ahLst/>
            <a:cxnLst/>
            <a:rect l="l" t="t" r="r" b="b"/>
            <a:pathLst>
              <a:path w="364205" h="725364">
                <a:moveTo>
                  <a:pt x="339824" y="665933"/>
                </a:moveTo>
                <a:lnTo>
                  <a:pt x="339824" y="670504"/>
                </a:lnTo>
                <a:lnTo>
                  <a:pt x="338300" y="672028"/>
                </a:lnTo>
                <a:lnTo>
                  <a:pt x="339824" y="670504"/>
                </a:lnTo>
                <a:lnTo>
                  <a:pt x="339824" y="665933"/>
                </a:lnTo>
                <a:lnTo>
                  <a:pt x="334215" y="654689"/>
                </a:lnTo>
                <a:lnTo>
                  <a:pt x="9144" y="3048"/>
                </a:lnTo>
                <a:lnTo>
                  <a:pt x="60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6096"/>
                </a:lnTo>
                <a:lnTo>
                  <a:pt x="325042" y="659173"/>
                </a:lnTo>
                <a:lnTo>
                  <a:pt x="330681" y="670504"/>
                </a:lnTo>
                <a:lnTo>
                  <a:pt x="333728" y="673552"/>
                </a:lnTo>
                <a:lnTo>
                  <a:pt x="364205" y="725364"/>
                </a:lnTo>
                <a:lnTo>
                  <a:pt x="339824" y="665933"/>
                </a:lnTo>
                <a:close/>
              </a:path>
              <a:path w="364205" h="725364">
                <a:moveTo>
                  <a:pt x="339824" y="665933"/>
                </a:moveTo>
                <a:lnTo>
                  <a:pt x="364205" y="725364"/>
                </a:lnTo>
                <a:lnTo>
                  <a:pt x="364205" y="640027"/>
                </a:lnTo>
                <a:lnTo>
                  <a:pt x="334215" y="654689"/>
                </a:lnTo>
                <a:lnTo>
                  <a:pt x="339824" y="665933"/>
                </a:lnTo>
                <a:close/>
              </a:path>
              <a:path w="364205" h="725364">
                <a:moveTo>
                  <a:pt x="295631" y="673552"/>
                </a:moveTo>
                <a:lnTo>
                  <a:pt x="364205" y="725364"/>
                </a:lnTo>
                <a:lnTo>
                  <a:pt x="333728" y="673552"/>
                </a:lnTo>
                <a:lnTo>
                  <a:pt x="330681" y="670504"/>
                </a:lnTo>
                <a:lnTo>
                  <a:pt x="325042" y="659173"/>
                </a:lnTo>
                <a:lnTo>
                  <a:pt x="295631" y="673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7234" y="3857439"/>
            <a:ext cx="618691" cy="406873"/>
          </a:xfrm>
          <a:custGeom>
            <a:avLst/>
            <a:gdLst/>
            <a:ahLst/>
            <a:cxnLst/>
            <a:rect l="l" t="t" r="r" b="b"/>
            <a:pathLst>
              <a:path w="618691" h="406873">
                <a:moveTo>
                  <a:pt x="0" y="0"/>
                </a:moveTo>
                <a:lnTo>
                  <a:pt x="0" y="406873"/>
                </a:lnTo>
                <a:lnTo>
                  <a:pt x="618691" y="406873"/>
                </a:lnTo>
                <a:lnTo>
                  <a:pt x="618691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86868" y="3132075"/>
            <a:ext cx="580595" cy="725364"/>
          </a:xfrm>
          <a:custGeom>
            <a:avLst/>
            <a:gdLst/>
            <a:ahLst/>
            <a:cxnLst/>
            <a:rect l="l" t="t" r="r" b="b"/>
            <a:pathLst>
              <a:path w="580595" h="725364">
                <a:moveTo>
                  <a:pt x="36572" y="672028"/>
                </a:moveTo>
                <a:lnTo>
                  <a:pt x="44368" y="662283"/>
                </a:lnTo>
                <a:lnTo>
                  <a:pt x="18286" y="641551"/>
                </a:lnTo>
                <a:lnTo>
                  <a:pt x="0" y="725364"/>
                </a:lnTo>
                <a:lnTo>
                  <a:pt x="35049" y="676600"/>
                </a:lnTo>
                <a:lnTo>
                  <a:pt x="36572" y="672028"/>
                </a:lnTo>
                <a:close/>
              </a:path>
              <a:path w="580595" h="725364">
                <a:moveTo>
                  <a:pt x="44192" y="678124"/>
                </a:moveTo>
                <a:lnTo>
                  <a:pt x="36572" y="679648"/>
                </a:lnTo>
                <a:lnTo>
                  <a:pt x="41144" y="679648"/>
                </a:lnTo>
                <a:lnTo>
                  <a:pt x="44192" y="678124"/>
                </a:lnTo>
                <a:close/>
              </a:path>
              <a:path w="580595" h="725364">
                <a:moveTo>
                  <a:pt x="52007" y="668354"/>
                </a:moveTo>
                <a:lnTo>
                  <a:pt x="44192" y="678124"/>
                </a:lnTo>
                <a:lnTo>
                  <a:pt x="41144" y="679648"/>
                </a:lnTo>
                <a:lnTo>
                  <a:pt x="36572" y="679648"/>
                </a:lnTo>
                <a:lnTo>
                  <a:pt x="44192" y="678124"/>
                </a:lnTo>
                <a:lnTo>
                  <a:pt x="52007" y="668354"/>
                </a:lnTo>
                <a:lnTo>
                  <a:pt x="580595" y="7620"/>
                </a:lnTo>
                <a:lnTo>
                  <a:pt x="580595" y="4572"/>
                </a:lnTo>
                <a:lnTo>
                  <a:pt x="579071" y="1524"/>
                </a:lnTo>
                <a:lnTo>
                  <a:pt x="576023" y="0"/>
                </a:lnTo>
                <a:lnTo>
                  <a:pt x="572975" y="1524"/>
                </a:lnTo>
                <a:lnTo>
                  <a:pt x="44368" y="662283"/>
                </a:lnTo>
                <a:lnTo>
                  <a:pt x="36572" y="672028"/>
                </a:lnTo>
                <a:lnTo>
                  <a:pt x="35049" y="676600"/>
                </a:lnTo>
                <a:lnTo>
                  <a:pt x="0" y="725364"/>
                </a:lnTo>
                <a:lnTo>
                  <a:pt x="77717" y="688790"/>
                </a:lnTo>
                <a:lnTo>
                  <a:pt x="52007" y="668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2953" y="2920257"/>
            <a:ext cx="530307" cy="406873"/>
          </a:xfrm>
          <a:custGeom>
            <a:avLst/>
            <a:gdLst/>
            <a:ahLst/>
            <a:cxnLst/>
            <a:rect l="l" t="t" r="r" b="b"/>
            <a:pathLst>
              <a:path w="530307" h="406873">
                <a:moveTo>
                  <a:pt x="0" y="0"/>
                </a:moveTo>
                <a:lnTo>
                  <a:pt x="0" y="406873"/>
                </a:lnTo>
                <a:lnTo>
                  <a:pt x="530307" y="406873"/>
                </a:lnTo>
                <a:lnTo>
                  <a:pt x="53030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0002" y="1908406"/>
            <a:ext cx="242295" cy="1011850"/>
          </a:xfrm>
          <a:custGeom>
            <a:avLst/>
            <a:gdLst/>
            <a:ahLst/>
            <a:cxnLst/>
            <a:rect l="l" t="t" r="r" b="b"/>
            <a:pathLst>
              <a:path w="242295" h="1011850">
                <a:moveTo>
                  <a:pt x="211818" y="949373"/>
                </a:moveTo>
                <a:lnTo>
                  <a:pt x="211818" y="952419"/>
                </a:lnTo>
                <a:lnTo>
                  <a:pt x="208771" y="955467"/>
                </a:lnTo>
                <a:lnTo>
                  <a:pt x="211818" y="952419"/>
                </a:lnTo>
                <a:lnTo>
                  <a:pt x="211818" y="949373"/>
                </a:lnTo>
                <a:lnTo>
                  <a:pt x="209168" y="936999"/>
                </a:lnTo>
                <a:lnTo>
                  <a:pt x="9143" y="3047"/>
                </a:lnTo>
                <a:lnTo>
                  <a:pt x="7619" y="0"/>
                </a:lnTo>
                <a:lnTo>
                  <a:pt x="3048" y="0"/>
                </a:lnTo>
                <a:lnTo>
                  <a:pt x="0" y="1524"/>
                </a:lnTo>
                <a:lnTo>
                  <a:pt x="0" y="6094"/>
                </a:lnTo>
                <a:lnTo>
                  <a:pt x="200129" y="939028"/>
                </a:lnTo>
                <a:lnTo>
                  <a:pt x="202675" y="950895"/>
                </a:lnTo>
                <a:lnTo>
                  <a:pt x="204199" y="953943"/>
                </a:lnTo>
                <a:lnTo>
                  <a:pt x="220962" y="1011850"/>
                </a:lnTo>
                <a:lnTo>
                  <a:pt x="211818" y="949373"/>
                </a:lnTo>
                <a:close/>
              </a:path>
              <a:path w="242295" h="1011850">
                <a:moveTo>
                  <a:pt x="211818" y="949373"/>
                </a:moveTo>
                <a:lnTo>
                  <a:pt x="220962" y="1011850"/>
                </a:lnTo>
                <a:lnTo>
                  <a:pt x="242295" y="929562"/>
                </a:lnTo>
                <a:lnTo>
                  <a:pt x="209168" y="936999"/>
                </a:lnTo>
                <a:lnTo>
                  <a:pt x="211818" y="949373"/>
                </a:lnTo>
                <a:close/>
              </a:path>
              <a:path w="242295" h="1011850">
                <a:moveTo>
                  <a:pt x="202675" y="950895"/>
                </a:moveTo>
                <a:lnTo>
                  <a:pt x="200129" y="939028"/>
                </a:lnTo>
                <a:lnTo>
                  <a:pt x="167626" y="946325"/>
                </a:lnTo>
                <a:lnTo>
                  <a:pt x="220962" y="1011850"/>
                </a:lnTo>
                <a:lnTo>
                  <a:pt x="204199" y="953943"/>
                </a:lnTo>
                <a:lnTo>
                  <a:pt x="202675" y="950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1855" y="2920257"/>
            <a:ext cx="530307" cy="406873"/>
          </a:xfrm>
          <a:custGeom>
            <a:avLst/>
            <a:gdLst/>
            <a:ahLst/>
            <a:cxnLst/>
            <a:rect l="l" t="t" r="r" b="b"/>
            <a:pathLst>
              <a:path w="530307" h="406873">
                <a:moveTo>
                  <a:pt x="0" y="0"/>
                </a:moveTo>
                <a:lnTo>
                  <a:pt x="0" y="406873"/>
                </a:lnTo>
                <a:lnTo>
                  <a:pt x="530307" y="406873"/>
                </a:lnTo>
                <a:lnTo>
                  <a:pt x="53030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70002" y="1908406"/>
            <a:ext cx="1301388" cy="1011850"/>
          </a:xfrm>
          <a:custGeom>
            <a:avLst/>
            <a:gdLst/>
            <a:ahLst/>
            <a:cxnLst/>
            <a:rect l="l" t="t" r="r" b="b"/>
            <a:pathLst>
              <a:path w="1301388" h="1011850">
                <a:moveTo>
                  <a:pt x="1254147" y="969182"/>
                </a:moveTo>
                <a:lnTo>
                  <a:pt x="1255671" y="972230"/>
                </a:lnTo>
                <a:lnTo>
                  <a:pt x="1301388" y="1011850"/>
                </a:lnTo>
                <a:lnTo>
                  <a:pt x="1264814" y="935657"/>
                </a:lnTo>
                <a:lnTo>
                  <a:pt x="1244270" y="961502"/>
                </a:lnTo>
                <a:lnTo>
                  <a:pt x="1254147" y="969182"/>
                </a:lnTo>
                <a:close/>
              </a:path>
              <a:path w="1301388" h="1011850">
                <a:moveTo>
                  <a:pt x="1255671" y="976802"/>
                </a:moveTo>
                <a:lnTo>
                  <a:pt x="1248051" y="976802"/>
                </a:lnTo>
                <a:lnTo>
                  <a:pt x="1252623" y="978326"/>
                </a:lnTo>
                <a:lnTo>
                  <a:pt x="1255671" y="976802"/>
                </a:lnTo>
                <a:close/>
              </a:path>
              <a:path w="1301388" h="1011850">
                <a:moveTo>
                  <a:pt x="0" y="4570"/>
                </a:moveTo>
                <a:lnTo>
                  <a:pt x="1524" y="7618"/>
                </a:lnTo>
                <a:lnTo>
                  <a:pt x="1238198" y="969141"/>
                </a:lnTo>
                <a:lnTo>
                  <a:pt x="1248051" y="976802"/>
                </a:lnTo>
                <a:lnTo>
                  <a:pt x="1255671" y="976802"/>
                </a:lnTo>
                <a:lnTo>
                  <a:pt x="1252623" y="978326"/>
                </a:lnTo>
                <a:lnTo>
                  <a:pt x="1248051" y="976802"/>
                </a:lnTo>
                <a:lnTo>
                  <a:pt x="1238198" y="969141"/>
                </a:lnTo>
                <a:lnTo>
                  <a:pt x="1217574" y="995088"/>
                </a:lnTo>
                <a:lnTo>
                  <a:pt x="1301388" y="1011850"/>
                </a:lnTo>
                <a:lnTo>
                  <a:pt x="1255671" y="972230"/>
                </a:lnTo>
                <a:lnTo>
                  <a:pt x="1254147" y="969182"/>
                </a:lnTo>
                <a:lnTo>
                  <a:pt x="1244270" y="961502"/>
                </a:lnTo>
                <a:lnTo>
                  <a:pt x="7619" y="0"/>
                </a:lnTo>
                <a:lnTo>
                  <a:pt x="4571" y="0"/>
                </a:lnTo>
                <a:lnTo>
                  <a:pt x="0" y="1524"/>
                </a:lnTo>
                <a:lnTo>
                  <a:pt x="0" y="4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92724" y="4072305"/>
            <a:ext cx="4391802" cy="650693"/>
          </a:xfrm>
          <a:custGeom>
            <a:avLst/>
            <a:gdLst/>
            <a:ahLst/>
            <a:cxnLst/>
            <a:rect l="l" t="t" r="r" b="b"/>
            <a:pathLst>
              <a:path w="4391802" h="650693">
                <a:moveTo>
                  <a:pt x="0" y="0"/>
                </a:moveTo>
                <a:lnTo>
                  <a:pt x="0" y="650693"/>
                </a:lnTo>
                <a:lnTo>
                  <a:pt x="4391802" y="650693"/>
                </a:lnTo>
                <a:lnTo>
                  <a:pt x="4391802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92724" y="3639525"/>
            <a:ext cx="4391802" cy="376396"/>
          </a:xfrm>
          <a:custGeom>
            <a:avLst/>
            <a:gdLst/>
            <a:ahLst/>
            <a:cxnLst/>
            <a:rect l="l" t="t" r="r" b="b"/>
            <a:pathLst>
              <a:path w="4391802" h="376396">
                <a:moveTo>
                  <a:pt x="0" y="0"/>
                </a:moveTo>
                <a:lnTo>
                  <a:pt x="0" y="376396"/>
                </a:lnTo>
                <a:lnTo>
                  <a:pt x="4391802" y="376396"/>
                </a:lnTo>
                <a:lnTo>
                  <a:pt x="4391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92724" y="3639525"/>
            <a:ext cx="4391802" cy="376396"/>
          </a:xfrm>
          <a:custGeom>
            <a:avLst/>
            <a:gdLst/>
            <a:ahLst/>
            <a:cxnLst/>
            <a:rect l="l" t="t" r="r" b="b"/>
            <a:pathLst>
              <a:path w="4391802" h="376396">
                <a:moveTo>
                  <a:pt x="0" y="0"/>
                </a:moveTo>
                <a:lnTo>
                  <a:pt x="0" y="376396"/>
                </a:lnTo>
                <a:lnTo>
                  <a:pt x="4391802" y="376396"/>
                </a:lnTo>
                <a:lnTo>
                  <a:pt x="4391802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13789" y="3913822"/>
            <a:ext cx="1113951" cy="1162715"/>
          </a:xfrm>
          <a:custGeom>
            <a:avLst/>
            <a:gdLst/>
            <a:ahLst/>
            <a:cxnLst/>
            <a:rect l="l" t="t" r="r" b="b"/>
            <a:pathLst>
              <a:path w="1113951" h="1162715">
                <a:moveTo>
                  <a:pt x="336776" y="0"/>
                </a:moveTo>
                <a:lnTo>
                  <a:pt x="0" y="271249"/>
                </a:lnTo>
                <a:lnTo>
                  <a:pt x="609549" y="1028614"/>
                </a:lnTo>
                <a:lnTo>
                  <a:pt x="441923" y="1162715"/>
                </a:lnTo>
                <a:lnTo>
                  <a:pt x="981373" y="1144428"/>
                </a:lnTo>
                <a:lnTo>
                  <a:pt x="1113951" y="621741"/>
                </a:lnTo>
                <a:lnTo>
                  <a:pt x="946323" y="757364"/>
                </a:lnTo>
                <a:lnTo>
                  <a:pt x="336776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86662" y="2351853"/>
            <a:ext cx="1112428" cy="1162714"/>
          </a:xfrm>
          <a:custGeom>
            <a:avLst/>
            <a:gdLst/>
            <a:ahLst/>
            <a:cxnLst/>
            <a:rect l="l" t="t" r="r" b="b"/>
            <a:pathLst>
              <a:path w="1112428" h="1162714">
                <a:moveTo>
                  <a:pt x="335252" y="0"/>
                </a:moveTo>
                <a:lnTo>
                  <a:pt x="0" y="271249"/>
                </a:lnTo>
                <a:lnTo>
                  <a:pt x="608025" y="1028613"/>
                </a:lnTo>
                <a:lnTo>
                  <a:pt x="440400" y="1162714"/>
                </a:lnTo>
                <a:lnTo>
                  <a:pt x="979850" y="1144428"/>
                </a:lnTo>
                <a:lnTo>
                  <a:pt x="1112428" y="621739"/>
                </a:lnTo>
                <a:lnTo>
                  <a:pt x="944801" y="757364"/>
                </a:lnTo>
                <a:lnTo>
                  <a:pt x="335252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0251" y="5655609"/>
            <a:ext cx="4247033" cy="1200811"/>
          </a:xfrm>
          <a:custGeom>
            <a:avLst/>
            <a:gdLst/>
            <a:ahLst/>
            <a:cxnLst/>
            <a:rect l="l" t="t" r="r" b="b"/>
            <a:pathLst>
              <a:path w="4247033" h="1200811">
                <a:moveTo>
                  <a:pt x="0" y="0"/>
                </a:moveTo>
                <a:lnTo>
                  <a:pt x="0" y="1200811"/>
                </a:lnTo>
                <a:lnTo>
                  <a:pt x="4247033" y="1200811"/>
                </a:lnTo>
                <a:lnTo>
                  <a:pt x="4247033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0251" y="5224353"/>
            <a:ext cx="4247033" cy="376396"/>
          </a:xfrm>
          <a:custGeom>
            <a:avLst/>
            <a:gdLst/>
            <a:ahLst/>
            <a:cxnLst/>
            <a:rect l="l" t="t" r="r" b="b"/>
            <a:pathLst>
              <a:path w="4247033" h="376396">
                <a:moveTo>
                  <a:pt x="0" y="0"/>
                </a:moveTo>
                <a:lnTo>
                  <a:pt x="0" y="376396"/>
                </a:lnTo>
                <a:lnTo>
                  <a:pt x="4247033" y="376396"/>
                </a:lnTo>
                <a:lnTo>
                  <a:pt x="42470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60251" y="5224353"/>
            <a:ext cx="4247033" cy="376396"/>
          </a:xfrm>
          <a:custGeom>
            <a:avLst/>
            <a:gdLst/>
            <a:ahLst/>
            <a:cxnLst/>
            <a:rect l="l" t="t" r="r" b="b"/>
            <a:pathLst>
              <a:path w="4247033" h="376396">
                <a:moveTo>
                  <a:pt x="0" y="0"/>
                </a:moveTo>
                <a:lnTo>
                  <a:pt x="0" y="376396"/>
                </a:lnTo>
                <a:lnTo>
                  <a:pt x="4247033" y="376396"/>
                </a:lnTo>
                <a:lnTo>
                  <a:pt x="4247033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58930" y="694542"/>
            <a:ext cx="3134019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Conj</a:t>
            </a:r>
            <a:r>
              <a:rPr sz="4400" spc="-9" dirty="0">
                <a:latin typeface="Times New Roman"/>
                <a:cs typeface="Times New Roman"/>
              </a:rPr>
              <a:t>u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ti</a:t>
            </a:r>
            <a:r>
              <a:rPr sz="4400" spc="-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1194" y="694542"/>
            <a:ext cx="475212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0" dirty="0">
                <a:latin typeface="Times New Roman"/>
                <a:cs typeface="Times New Roman"/>
              </a:rPr>
              <a:t>&amp;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3051" y="694542"/>
            <a:ext cx="3042792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D</a:t>
            </a:r>
            <a:r>
              <a:rPr sz="4400" spc="-9" dirty="0">
                <a:latin typeface="Times New Roman"/>
                <a:cs typeface="Times New Roman"/>
              </a:rPr>
              <a:t>i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j</a:t>
            </a:r>
            <a:r>
              <a:rPr sz="4400" spc="-9" dirty="0">
                <a:latin typeface="Times New Roman"/>
                <a:cs typeface="Times New Roman"/>
              </a:rPr>
              <a:t>u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8380" y="2150766"/>
            <a:ext cx="680887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erah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0429" y="2346670"/>
            <a:ext cx="755888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spc="-4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ja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0855" y="2380196"/>
            <a:ext cx="1051856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spc="-4" dirty="0">
                <a:latin typeface="Times New Roman"/>
                <a:cs typeface="Times New Roman"/>
              </a:rPr>
              <a:t>Bera</a:t>
            </a:r>
            <a:r>
              <a:rPr sz="2000" spc="0" dirty="0">
                <a:latin typeface="Times New Roman"/>
                <a:cs typeface="Times New Roman"/>
              </a:rPr>
              <a:t>w</a:t>
            </a:r>
            <a:r>
              <a:rPr sz="2000" spc="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1198" y="3350055"/>
            <a:ext cx="840792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800" spc="-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4867" y="3350055"/>
            <a:ext cx="663098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eras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0251" y="5655609"/>
            <a:ext cx="4247033" cy="12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1852" marR="103536" indent="-914323">
              <a:lnSpc>
                <a:spcPct val="99945"/>
              </a:lnSpc>
              <a:spcBef>
                <a:spcPts val="43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1800" spc="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 err="1">
                <a:solidFill>
                  <a:srgbClr val="FF0000"/>
                </a:solidFill>
                <a:latin typeface="Times New Roman"/>
                <a:cs typeface="Times New Roman"/>
              </a:rPr>
              <a:t>cuaca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800" spc="0" dirty="0" err="1">
                <a:solidFill>
                  <a:srgbClr val="FF0000"/>
                </a:solidFill>
                <a:latin typeface="Times New Roman"/>
                <a:cs typeface="Times New Roman"/>
              </a:rPr>
              <a:t>cerah</a:t>
            </a:r>
            <a:r>
              <a:rPr sz="1800" spc="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^</a:t>
            </a:r>
            <a:r>
              <a:rPr sz="1800" spc="-9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800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n=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la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spc="-9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1800" spc="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ai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-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800" spc="-1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  <a:p>
            <a:pPr marL="1011852" marR="234285" indent="-914323">
              <a:lnSpc>
                <a:spcPct val="99945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1800" spc="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 err="1">
                <a:solidFill>
                  <a:srgbClr val="FF0000"/>
                </a:solidFill>
                <a:latin typeface="Times New Roman"/>
                <a:cs typeface="Times New Roman"/>
              </a:rPr>
              <a:t>cuaca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800" spc="0" dirty="0" err="1">
                <a:solidFill>
                  <a:srgbClr val="FF0000"/>
                </a:solidFill>
                <a:latin typeface="Times New Roman"/>
                <a:cs typeface="Times New Roman"/>
              </a:rPr>
              <a:t>cerah</a:t>
            </a:r>
            <a:r>
              <a:rPr sz="1800" spc="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^</a:t>
            </a:r>
            <a:r>
              <a:rPr sz="1800" spc="-9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800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ker</a:t>
            </a:r>
            <a:r>
              <a:rPr sz="1800" spc="-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ai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1800" spc="-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-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4" dirty="0">
                <a:solidFill>
                  <a:srgbClr val="FF0000"/>
                </a:solidFill>
                <a:latin typeface="Times New Roman"/>
                <a:cs typeface="Times New Roman"/>
              </a:rPr>
              <a:t>=N</a:t>
            </a:r>
            <a:r>
              <a:rPr sz="1800" spc="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18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2760251" y="5224353"/>
                <a:ext cx="4247033" cy="3763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05011">
                  <a:lnSpc>
                    <a:spcPct val="95825"/>
                  </a:lnSpc>
                  <a:spcBef>
                    <a:spcPts val="420"/>
                  </a:spcBef>
                </a:pPr>
                <a:r>
                  <a:rPr lang="id-ID" sz="1800" spc="-4" dirty="0">
                    <a:latin typeface="Times New Roman"/>
                    <a:cs typeface="Times New Roman"/>
                  </a:rPr>
                  <a:t>C</a:t>
                </a:r>
                <a:r>
                  <a:rPr lang="id-ID" sz="1800" spc="0" dirty="0">
                    <a:latin typeface="Times New Roman"/>
                    <a:cs typeface="Times New Roman"/>
                  </a:rPr>
                  <a:t>o</a:t>
                </a:r>
                <a:r>
                  <a:rPr lang="id-ID" sz="1800" spc="4" dirty="0">
                    <a:latin typeface="Times New Roman"/>
                    <a:cs typeface="Times New Roman"/>
                  </a:rPr>
                  <a:t>n</a:t>
                </a:r>
                <a:r>
                  <a:rPr lang="id-ID" sz="1800" spc="-4" dirty="0">
                    <a:latin typeface="Times New Roman"/>
                    <a:cs typeface="Times New Roman"/>
                  </a:rPr>
                  <a:t>j</a:t>
                </a:r>
                <a:r>
                  <a:rPr lang="id-ID" sz="1800" spc="0" dirty="0">
                    <a:latin typeface="Times New Roman"/>
                    <a:cs typeface="Times New Roman"/>
                  </a:rPr>
                  <a:t>u</a:t>
                </a:r>
                <a:r>
                  <a:rPr lang="id-ID" sz="1800" spc="4" dirty="0">
                    <a:latin typeface="Times New Roman"/>
                    <a:cs typeface="Times New Roman"/>
                  </a:rPr>
                  <a:t>n</a:t>
                </a:r>
                <a:r>
                  <a:rPr lang="id-ID" sz="1800" spc="0" dirty="0">
                    <a:latin typeface="Times New Roman"/>
                    <a:cs typeface="Times New Roman"/>
                  </a:rPr>
                  <a:t>c</a:t>
                </a:r>
                <a:r>
                  <a:rPr lang="id-ID" sz="1800" spc="4" dirty="0">
                    <a:latin typeface="Times New Roman"/>
                    <a:cs typeface="Times New Roman"/>
                  </a:rPr>
                  <a:t>t</a:t>
                </a:r>
                <a:r>
                  <a:rPr lang="id-ID" sz="1800" spc="0" dirty="0">
                    <a:latin typeface="Times New Roman"/>
                    <a:cs typeface="Times New Roman"/>
                  </a:rPr>
                  <a:t>i</a:t>
                </a:r>
                <a:r>
                  <a:rPr lang="id-ID" sz="1800" spc="-9" dirty="0">
                    <a:latin typeface="Times New Roman"/>
                    <a:cs typeface="Times New Roman"/>
                  </a:rPr>
                  <a:t>o</a:t>
                </a:r>
                <a:r>
                  <a:rPr lang="id-ID" sz="1800" spc="0" dirty="0">
                    <a:latin typeface="Times New Roman"/>
                    <a:cs typeface="Times New Roman"/>
                  </a:rPr>
                  <a:t>n</a:t>
                </a:r>
                <a:r>
                  <a:rPr lang="id-ID" sz="1800" spc="94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id-ID" sz="1800" b="0" i="1" spc="0" dirty="0" smtClean="0">
                        <a:latin typeface="Cambria Math"/>
                        <a:cs typeface="Times New Roman"/>
                      </a:rPr>
                      <m:t>^</m:t>
                    </m:r>
                  </m:oMath>
                </a14:m>
                <a:endParaRPr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251" y="5224353"/>
                <a:ext cx="4247033" cy="376396"/>
              </a:xfrm>
              <a:prstGeom prst="rect">
                <a:avLst/>
              </a:prstGeom>
              <a:blipFill rotWithShape="1">
                <a:blip r:embed="rId2"/>
                <a:stretch>
                  <a:fillRect t="-22581" b="-806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4992724" y="4072305"/>
            <a:ext cx="4391802" cy="650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0328" marR="81593" indent="-914323">
              <a:lnSpc>
                <a:spcPct val="99945"/>
              </a:lnSpc>
              <a:spcBef>
                <a:spcPts val="420"/>
              </a:spcBef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cuaca</a:t>
            </a:r>
            <a:r>
              <a:rPr sz="1800" spc="4" dirty="0">
                <a:latin typeface="Times New Roman"/>
                <a:cs typeface="Times New Roman"/>
              </a:rPr>
              <a:t>=h</a:t>
            </a:r>
            <a:r>
              <a:rPr sz="1800" spc="0" dirty="0">
                <a:latin typeface="Times New Roman"/>
                <a:cs typeface="Times New Roman"/>
              </a:rPr>
              <a:t>u</a:t>
            </a:r>
            <a:r>
              <a:rPr sz="1800" spc="-4" dirty="0">
                <a:latin typeface="Times New Roman"/>
                <a:cs typeface="Times New Roman"/>
              </a:rPr>
              <a:t>j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v</a:t>
            </a:r>
            <a:r>
              <a:rPr sz="1800" spc="6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cuac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=</a:t>
            </a:r>
            <a:r>
              <a:rPr sz="1800" spc="0" dirty="0">
                <a:latin typeface="Times New Roman"/>
                <a:cs typeface="Times New Roman"/>
              </a:rPr>
              <a:t>ber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an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TH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N </a:t>
            </a:r>
            <a:r>
              <a:rPr sz="1800" spc="-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ai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Te</a:t>
            </a:r>
            <a:r>
              <a:rPr sz="1800" spc="-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14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=N</a:t>
            </a:r>
            <a:r>
              <a:rPr sz="1800" spc="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0230" y="3857439"/>
            <a:ext cx="530307" cy="406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8">
              <a:lnSpc>
                <a:spcPct val="95825"/>
              </a:lnSpc>
              <a:spcBef>
                <a:spcPts val="42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234" y="3857439"/>
            <a:ext cx="618691" cy="406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2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724" y="3639525"/>
            <a:ext cx="4391802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5742" marR="1477268" algn="ctr">
              <a:lnSpc>
                <a:spcPct val="95825"/>
              </a:lnSpc>
              <a:spcBef>
                <a:spcPts val="430"/>
              </a:spcBef>
            </a:pPr>
            <a:r>
              <a:rPr sz="1800" spc="-4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is</a:t>
            </a:r>
            <a:r>
              <a:rPr sz="1800" spc="-4" dirty="0">
                <a:latin typeface="Times New Roman"/>
                <a:cs typeface="Times New Roman"/>
              </a:rPr>
              <a:t>j</a:t>
            </a:r>
            <a:r>
              <a:rPr sz="1800" spc="0" dirty="0">
                <a:latin typeface="Times New Roman"/>
                <a:cs typeface="Times New Roman"/>
              </a:rPr>
              <a:t>u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1855" y="2920257"/>
            <a:ext cx="530307" cy="406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34"/>
              </a:spcBef>
            </a:pPr>
            <a:r>
              <a:rPr sz="2000" dirty="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2953" y="2920257"/>
            <a:ext cx="530307" cy="406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34"/>
              </a:spcBef>
            </a:pPr>
            <a:r>
              <a:rPr sz="2000" dirty="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0112" y="2705390"/>
            <a:ext cx="851844" cy="405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2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4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13417" y="1481721"/>
            <a:ext cx="868607" cy="405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25"/>
              </a:spcBef>
            </a:pPr>
            <a:r>
              <a:rPr sz="2000" spc="-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82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15482" y="4360317"/>
            <a:ext cx="4224978" cy="2592108"/>
          </a:xfrm>
          <a:custGeom>
            <a:avLst/>
            <a:gdLst/>
            <a:ahLst/>
            <a:cxnLst/>
            <a:rect l="l" t="t" r="r" b="b"/>
            <a:pathLst>
              <a:path w="4224978" h="2592108">
                <a:moveTo>
                  <a:pt x="3698447" y="567"/>
                </a:moveTo>
                <a:lnTo>
                  <a:pt x="3663771" y="2255"/>
                </a:lnTo>
                <a:lnTo>
                  <a:pt x="3629530" y="5040"/>
                </a:lnTo>
                <a:lnTo>
                  <a:pt x="3595792" y="8899"/>
                </a:lnTo>
                <a:lnTo>
                  <a:pt x="3562624" y="13810"/>
                </a:lnTo>
                <a:lnTo>
                  <a:pt x="3530097" y="19749"/>
                </a:lnTo>
                <a:lnTo>
                  <a:pt x="3467238" y="34622"/>
                </a:lnTo>
                <a:lnTo>
                  <a:pt x="3407761" y="53335"/>
                </a:lnTo>
                <a:lnTo>
                  <a:pt x="3352216" y="75706"/>
                </a:lnTo>
                <a:lnTo>
                  <a:pt x="3301151" y="101550"/>
                </a:lnTo>
                <a:lnTo>
                  <a:pt x="3255114" y="130687"/>
                </a:lnTo>
                <a:lnTo>
                  <a:pt x="3234153" y="146432"/>
                </a:lnTo>
                <a:lnTo>
                  <a:pt x="4224176" y="140196"/>
                </a:lnTo>
                <a:lnTo>
                  <a:pt x="4224978" y="139678"/>
                </a:lnTo>
                <a:lnTo>
                  <a:pt x="4207625" y="127214"/>
                </a:lnTo>
                <a:lnTo>
                  <a:pt x="4168752" y="102943"/>
                </a:lnTo>
                <a:lnTo>
                  <a:pt x="4126505" y="81003"/>
                </a:lnTo>
                <a:lnTo>
                  <a:pt x="4081195" y="61486"/>
                </a:lnTo>
                <a:lnTo>
                  <a:pt x="4033133" y="44483"/>
                </a:lnTo>
                <a:lnTo>
                  <a:pt x="3982629" y="30086"/>
                </a:lnTo>
                <a:lnTo>
                  <a:pt x="3929995" y="18387"/>
                </a:lnTo>
                <a:lnTo>
                  <a:pt x="3875542" y="9476"/>
                </a:lnTo>
                <a:lnTo>
                  <a:pt x="3819580" y="3445"/>
                </a:lnTo>
                <a:lnTo>
                  <a:pt x="3762420" y="386"/>
                </a:lnTo>
                <a:lnTo>
                  <a:pt x="3733488" y="0"/>
                </a:lnTo>
                <a:lnTo>
                  <a:pt x="3698447" y="567"/>
                </a:lnTo>
                <a:close/>
              </a:path>
              <a:path w="4224978" h="2592108">
                <a:moveTo>
                  <a:pt x="2609881" y="78387"/>
                </a:moveTo>
                <a:lnTo>
                  <a:pt x="2568623" y="80376"/>
                </a:lnTo>
                <a:lnTo>
                  <a:pt x="2527842" y="83657"/>
                </a:lnTo>
                <a:lnTo>
                  <a:pt x="2487619" y="88201"/>
                </a:lnTo>
                <a:lnTo>
                  <a:pt x="2448030" y="93980"/>
                </a:lnTo>
                <a:lnTo>
                  <a:pt x="2409156" y="100964"/>
                </a:lnTo>
                <a:lnTo>
                  <a:pt x="2371075" y="109125"/>
                </a:lnTo>
                <a:lnTo>
                  <a:pt x="2333866" y="118435"/>
                </a:lnTo>
                <a:lnTo>
                  <a:pt x="2297608" y="128865"/>
                </a:lnTo>
                <a:lnTo>
                  <a:pt x="2262380" y="140386"/>
                </a:lnTo>
                <a:lnTo>
                  <a:pt x="2228260" y="152971"/>
                </a:lnTo>
                <a:lnTo>
                  <a:pt x="2195328" y="166589"/>
                </a:lnTo>
                <a:lnTo>
                  <a:pt x="2163662" y="181214"/>
                </a:lnTo>
                <a:lnTo>
                  <a:pt x="2133341" y="196815"/>
                </a:lnTo>
                <a:lnTo>
                  <a:pt x="2104445" y="213366"/>
                </a:lnTo>
                <a:lnTo>
                  <a:pt x="2077051" y="230836"/>
                </a:lnTo>
                <a:lnTo>
                  <a:pt x="2051239" y="249198"/>
                </a:lnTo>
                <a:lnTo>
                  <a:pt x="2027088" y="268422"/>
                </a:lnTo>
                <a:lnTo>
                  <a:pt x="2004676" y="288481"/>
                </a:lnTo>
                <a:lnTo>
                  <a:pt x="1984082" y="309346"/>
                </a:lnTo>
                <a:lnTo>
                  <a:pt x="1982558" y="312393"/>
                </a:lnTo>
                <a:lnTo>
                  <a:pt x="1960457" y="305033"/>
                </a:lnTo>
                <a:lnTo>
                  <a:pt x="1915349" y="291415"/>
                </a:lnTo>
                <a:lnTo>
                  <a:pt x="1869125" y="279273"/>
                </a:lnTo>
                <a:lnTo>
                  <a:pt x="1821896" y="268617"/>
                </a:lnTo>
                <a:lnTo>
                  <a:pt x="1773771" y="259456"/>
                </a:lnTo>
                <a:lnTo>
                  <a:pt x="1724859" y="251798"/>
                </a:lnTo>
                <a:lnTo>
                  <a:pt x="1675271" y="245654"/>
                </a:lnTo>
                <a:lnTo>
                  <a:pt x="1625115" y="241033"/>
                </a:lnTo>
                <a:lnTo>
                  <a:pt x="1574503" y="237943"/>
                </a:lnTo>
                <a:lnTo>
                  <a:pt x="1523543" y="236393"/>
                </a:lnTo>
                <a:lnTo>
                  <a:pt x="1497967" y="236199"/>
                </a:lnTo>
                <a:lnTo>
                  <a:pt x="1419662" y="238027"/>
                </a:lnTo>
                <a:lnTo>
                  <a:pt x="1343090" y="243416"/>
                </a:lnTo>
                <a:lnTo>
                  <a:pt x="1268497" y="252225"/>
                </a:lnTo>
                <a:lnTo>
                  <a:pt x="1196131" y="264312"/>
                </a:lnTo>
                <a:lnTo>
                  <a:pt x="1126238" y="279534"/>
                </a:lnTo>
                <a:lnTo>
                  <a:pt x="1059064" y="297752"/>
                </a:lnTo>
                <a:lnTo>
                  <a:pt x="994858" y="318821"/>
                </a:lnTo>
                <a:lnTo>
                  <a:pt x="933866" y="342602"/>
                </a:lnTo>
                <a:lnTo>
                  <a:pt x="876335" y="368952"/>
                </a:lnTo>
                <a:lnTo>
                  <a:pt x="822511" y="397730"/>
                </a:lnTo>
                <a:lnTo>
                  <a:pt x="772641" y="428793"/>
                </a:lnTo>
                <a:lnTo>
                  <a:pt x="726973" y="462001"/>
                </a:lnTo>
                <a:lnTo>
                  <a:pt x="685753" y="497211"/>
                </a:lnTo>
                <a:lnTo>
                  <a:pt x="649228" y="534281"/>
                </a:lnTo>
                <a:lnTo>
                  <a:pt x="617645" y="573071"/>
                </a:lnTo>
                <a:lnTo>
                  <a:pt x="591251" y="613437"/>
                </a:lnTo>
                <a:lnTo>
                  <a:pt x="570292" y="655239"/>
                </a:lnTo>
                <a:lnTo>
                  <a:pt x="555016" y="698335"/>
                </a:lnTo>
                <a:lnTo>
                  <a:pt x="545669" y="742583"/>
                </a:lnTo>
                <a:lnTo>
                  <a:pt x="542499" y="787841"/>
                </a:lnTo>
                <a:lnTo>
                  <a:pt x="542219" y="800805"/>
                </a:lnTo>
                <a:lnTo>
                  <a:pt x="542800" y="813553"/>
                </a:lnTo>
                <a:lnTo>
                  <a:pt x="544070" y="826129"/>
                </a:lnTo>
                <a:lnTo>
                  <a:pt x="545852" y="838576"/>
                </a:lnTo>
                <a:lnTo>
                  <a:pt x="547973" y="850938"/>
                </a:lnTo>
                <a:lnTo>
                  <a:pt x="550118" y="862511"/>
                </a:lnTo>
                <a:lnTo>
                  <a:pt x="553166" y="862511"/>
                </a:lnTo>
                <a:lnTo>
                  <a:pt x="506659" y="866247"/>
                </a:lnTo>
                <a:lnTo>
                  <a:pt x="461395" y="871917"/>
                </a:lnTo>
                <a:lnTo>
                  <a:pt x="417499" y="879442"/>
                </a:lnTo>
                <a:lnTo>
                  <a:pt x="375092" y="888746"/>
                </a:lnTo>
                <a:lnTo>
                  <a:pt x="334300" y="899751"/>
                </a:lnTo>
                <a:lnTo>
                  <a:pt x="295244" y="912378"/>
                </a:lnTo>
                <a:lnTo>
                  <a:pt x="258050" y="926551"/>
                </a:lnTo>
                <a:lnTo>
                  <a:pt x="222839" y="942192"/>
                </a:lnTo>
                <a:lnTo>
                  <a:pt x="189736" y="959222"/>
                </a:lnTo>
                <a:lnTo>
                  <a:pt x="158864" y="977564"/>
                </a:lnTo>
                <a:lnTo>
                  <a:pt x="130346" y="997140"/>
                </a:lnTo>
                <a:lnTo>
                  <a:pt x="104306" y="1017873"/>
                </a:lnTo>
                <a:lnTo>
                  <a:pt x="80867" y="1039685"/>
                </a:lnTo>
                <a:lnTo>
                  <a:pt x="60153" y="1062498"/>
                </a:lnTo>
                <a:lnTo>
                  <a:pt x="42287" y="1086235"/>
                </a:lnTo>
                <a:lnTo>
                  <a:pt x="27393" y="1110817"/>
                </a:lnTo>
                <a:lnTo>
                  <a:pt x="15593" y="1136168"/>
                </a:lnTo>
                <a:lnTo>
                  <a:pt x="7012" y="1162208"/>
                </a:lnTo>
                <a:lnTo>
                  <a:pt x="1773" y="1188862"/>
                </a:lnTo>
                <a:lnTo>
                  <a:pt x="0" y="1216050"/>
                </a:lnTo>
                <a:lnTo>
                  <a:pt x="863" y="1234948"/>
                </a:lnTo>
                <a:lnTo>
                  <a:pt x="7673" y="1272200"/>
                </a:lnTo>
                <a:lnTo>
                  <a:pt x="21048" y="1308506"/>
                </a:lnTo>
                <a:lnTo>
                  <a:pt x="40732" y="1343601"/>
                </a:lnTo>
                <a:lnTo>
                  <a:pt x="66469" y="1377219"/>
                </a:lnTo>
                <a:lnTo>
                  <a:pt x="81527" y="1393391"/>
                </a:lnTo>
                <a:lnTo>
                  <a:pt x="98002" y="1409094"/>
                </a:lnTo>
                <a:lnTo>
                  <a:pt x="115863" y="1424296"/>
                </a:lnTo>
                <a:lnTo>
                  <a:pt x="135077" y="1438964"/>
                </a:lnTo>
                <a:lnTo>
                  <a:pt x="155612" y="1453063"/>
                </a:lnTo>
                <a:lnTo>
                  <a:pt x="177436" y="1466560"/>
                </a:lnTo>
                <a:lnTo>
                  <a:pt x="200517" y="1479424"/>
                </a:lnTo>
                <a:lnTo>
                  <a:pt x="224824" y="1491620"/>
                </a:lnTo>
                <a:lnTo>
                  <a:pt x="250323" y="1503116"/>
                </a:lnTo>
                <a:lnTo>
                  <a:pt x="276984" y="1513878"/>
                </a:lnTo>
                <a:lnTo>
                  <a:pt x="299770" y="1522073"/>
                </a:lnTo>
                <a:lnTo>
                  <a:pt x="301727" y="1520825"/>
                </a:lnTo>
                <a:lnTo>
                  <a:pt x="304774" y="1523873"/>
                </a:lnTo>
                <a:lnTo>
                  <a:pt x="271113" y="1541104"/>
                </a:lnTo>
                <a:lnTo>
                  <a:pt x="243333" y="1562554"/>
                </a:lnTo>
                <a:lnTo>
                  <a:pt x="218478" y="1585065"/>
                </a:lnTo>
                <a:lnTo>
                  <a:pt x="196641" y="1608527"/>
                </a:lnTo>
                <a:lnTo>
                  <a:pt x="177913" y="1632829"/>
                </a:lnTo>
                <a:lnTo>
                  <a:pt x="162384" y="1657863"/>
                </a:lnTo>
                <a:lnTo>
                  <a:pt x="150148" y="1683519"/>
                </a:lnTo>
                <a:lnTo>
                  <a:pt x="141294" y="1709687"/>
                </a:lnTo>
                <a:lnTo>
                  <a:pt x="135915" y="1736257"/>
                </a:lnTo>
                <a:lnTo>
                  <a:pt x="134101" y="1763120"/>
                </a:lnTo>
                <a:lnTo>
                  <a:pt x="136155" y="1792306"/>
                </a:lnTo>
                <a:lnTo>
                  <a:pt x="142208" y="1820831"/>
                </a:lnTo>
                <a:lnTo>
                  <a:pt x="152102" y="1848603"/>
                </a:lnTo>
                <a:lnTo>
                  <a:pt x="165676" y="1875533"/>
                </a:lnTo>
                <a:lnTo>
                  <a:pt x="182770" y="1901531"/>
                </a:lnTo>
                <a:lnTo>
                  <a:pt x="203224" y="1926505"/>
                </a:lnTo>
                <a:lnTo>
                  <a:pt x="226878" y="1950367"/>
                </a:lnTo>
                <a:lnTo>
                  <a:pt x="253573" y="1973025"/>
                </a:lnTo>
                <a:lnTo>
                  <a:pt x="283147" y="1994389"/>
                </a:lnTo>
                <a:lnTo>
                  <a:pt x="315442" y="2014369"/>
                </a:lnTo>
                <a:lnTo>
                  <a:pt x="350297" y="2032875"/>
                </a:lnTo>
                <a:lnTo>
                  <a:pt x="387551" y="2049816"/>
                </a:lnTo>
                <a:lnTo>
                  <a:pt x="427046" y="2065102"/>
                </a:lnTo>
                <a:lnTo>
                  <a:pt x="468621" y="2078643"/>
                </a:lnTo>
                <a:lnTo>
                  <a:pt x="512116" y="2090348"/>
                </a:lnTo>
                <a:lnTo>
                  <a:pt x="557372" y="2100128"/>
                </a:lnTo>
                <a:lnTo>
                  <a:pt x="604227" y="2107892"/>
                </a:lnTo>
                <a:lnTo>
                  <a:pt x="652522" y="2113549"/>
                </a:lnTo>
                <a:lnTo>
                  <a:pt x="702098" y="2117009"/>
                </a:lnTo>
                <a:lnTo>
                  <a:pt x="752793" y="2118183"/>
                </a:lnTo>
                <a:lnTo>
                  <a:pt x="777596" y="2118047"/>
                </a:lnTo>
                <a:lnTo>
                  <a:pt x="790302" y="2117725"/>
                </a:lnTo>
                <a:lnTo>
                  <a:pt x="803141" y="2117098"/>
                </a:lnTo>
                <a:lnTo>
                  <a:pt x="816064" y="2116064"/>
                </a:lnTo>
                <a:lnTo>
                  <a:pt x="824415" y="2115135"/>
                </a:lnTo>
                <a:lnTo>
                  <a:pt x="821367" y="2118183"/>
                </a:lnTo>
                <a:lnTo>
                  <a:pt x="851854" y="2147104"/>
                </a:lnTo>
                <a:lnTo>
                  <a:pt x="884733" y="2174869"/>
                </a:lnTo>
                <a:lnTo>
                  <a:pt x="919902" y="2201444"/>
                </a:lnTo>
                <a:lnTo>
                  <a:pt x="957260" y="2226792"/>
                </a:lnTo>
                <a:lnTo>
                  <a:pt x="996708" y="2250879"/>
                </a:lnTo>
                <a:lnTo>
                  <a:pt x="1038145" y="2273668"/>
                </a:lnTo>
                <a:lnTo>
                  <a:pt x="1081469" y="2295125"/>
                </a:lnTo>
                <a:lnTo>
                  <a:pt x="1126581" y="2315214"/>
                </a:lnTo>
                <a:lnTo>
                  <a:pt x="1173380" y="2333899"/>
                </a:lnTo>
                <a:lnTo>
                  <a:pt x="1221765" y="2351145"/>
                </a:lnTo>
                <a:lnTo>
                  <a:pt x="1271636" y="2366917"/>
                </a:lnTo>
                <a:lnTo>
                  <a:pt x="1322892" y="2381179"/>
                </a:lnTo>
                <a:lnTo>
                  <a:pt x="1375433" y="2393896"/>
                </a:lnTo>
                <a:lnTo>
                  <a:pt x="1429158" y="2405032"/>
                </a:lnTo>
                <a:lnTo>
                  <a:pt x="1483967" y="2414552"/>
                </a:lnTo>
                <a:lnTo>
                  <a:pt x="1539758" y="2422421"/>
                </a:lnTo>
                <a:lnTo>
                  <a:pt x="1596431" y="2428603"/>
                </a:lnTo>
                <a:lnTo>
                  <a:pt x="1653887" y="2433062"/>
                </a:lnTo>
                <a:lnTo>
                  <a:pt x="1712023" y="2435764"/>
                </a:lnTo>
                <a:lnTo>
                  <a:pt x="1770740" y="2436672"/>
                </a:lnTo>
                <a:lnTo>
                  <a:pt x="1800430" y="2436433"/>
                </a:lnTo>
                <a:lnTo>
                  <a:pt x="1859604" y="2434528"/>
                </a:lnTo>
                <a:lnTo>
                  <a:pt x="1918389" y="2430743"/>
                </a:lnTo>
                <a:lnTo>
                  <a:pt x="1976649" y="2425108"/>
                </a:lnTo>
                <a:lnTo>
                  <a:pt x="2034245" y="2417648"/>
                </a:lnTo>
                <a:lnTo>
                  <a:pt x="2091042" y="2408392"/>
                </a:lnTo>
                <a:lnTo>
                  <a:pt x="2146901" y="2397366"/>
                </a:lnTo>
                <a:lnTo>
                  <a:pt x="2201687" y="2384599"/>
                </a:lnTo>
                <a:lnTo>
                  <a:pt x="2255260" y="2370117"/>
                </a:lnTo>
                <a:lnTo>
                  <a:pt x="2307485" y="2353948"/>
                </a:lnTo>
                <a:lnTo>
                  <a:pt x="2333049" y="2345240"/>
                </a:lnTo>
                <a:lnTo>
                  <a:pt x="2331526" y="2346764"/>
                </a:lnTo>
                <a:lnTo>
                  <a:pt x="2388525" y="2390664"/>
                </a:lnTo>
                <a:lnTo>
                  <a:pt x="2452144" y="2430796"/>
                </a:lnTo>
                <a:lnTo>
                  <a:pt x="2486247" y="2449387"/>
                </a:lnTo>
                <a:lnTo>
                  <a:pt x="2521779" y="2466961"/>
                </a:lnTo>
                <a:lnTo>
                  <a:pt x="2558663" y="2483492"/>
                </a:lnTo>
                <a:lnTo>
                  <a:pt x="2596826" y="2498956"/>
                </a:lnTo>
                <a:lnTo>
                  <a:pt x="2636191" y="2513327"/>
                </a:lnTo>
                <a:lnTo>
                  <a:pt x="2676683" y="2526581"/>
                </a:lnTo>
                <a:lnTo>
                  <a:pt x="2718226" y="2538692"/>
                </a:lnTo>
                <a:lnTo>
                  <a:pt x="2760746" y="2549634"/>
                </a:lnTo>
                <a:lnTo>
                  <a:pt x="2804166" y="2559384"/>
                </a:lnTo>
                <a:lnTo>
                  <a:pt x="2848411" y="2567915"/>
                </a:lnTo>
                <a:lnTo>
                  <a:pt x="2893406" y="2575202"/>
                </a:lnTo>
                <a:lnTo>
                  <a:pt x="2939075" y="2581221"/>
                </a:lnTo>
                <a:lnTo>
                  <a:pt x="2985344" y="2585946"/>
                </a:lnTo>
                <a:lnTo>
                  <a:pt x="3032135" y="2589352"/>
                </a:lnTo>
                <a:lnTo>
                  <a:pt x="3079375" y="2591415"/>
                </a:lnTo>
                <a:lnTo>
                  <a:pt x="3126987" y="2592108"/>
                </a:lnTo>
                <a:lnTo>
                  <a:pt x="3189902" y="2590918"/>
                </a:lnTo>
                <a:lnTo>
                  <a:pt x="3251913" y="2587394"/>
                </a:lnTo>
                <a:lnTo>
                  <a:pt x="3312870" y="2581600"/>
                </a:lnTo>
                <a:lnTo>
                  <a:pt x="3372624" y="2573602"/>
                </a:lnTo>
                <a:lnTo>
                  <a:pt x="3431024" y="2563463"/>
                </a:lnTo>
                <a:lnTo>
                  <a:pt x="3487921" y="2551251"/>
                </a:lnTo>
                <a:lnTo>
                  <a:pt x="3543166" y="2537029"/>
                </a:lnTo>
                <a:lnTo>
                  <a:pt x="3596609" y="2520863"/>
                </a:lnTo>
                <a:lnTo>
                  <a:pt x="3648099" y="2502819"/>
                </a:lnTo>
                <a:lnTo>
                  <a:pt x="3697488" y="2482960"/>
                </a:lnTo>
                <a:lnTo>
                  <a:pt x="3744624" y="2461353"/>
                </a:lnTo>
                <a:lnTo>
                  <a:pt x="3789360" y="2438062"/>
                </a:lnTo>
                <a:lnTo>
                  <a:pt x="3831545" y="2413153"/>
                </a:lnTo>
                <a:lnTo>
                  <a:pt x="3871029" y="2386691"/>
                </a:lnTo>
                <a:lnTo>
                  <a:pt x="3907663" y="2358741"/>
                </a:lnTo>
                <a:lnTo>
                  <a:pt x="3941296" y="2329367"/>
                </a:lnTo>
                <a:lnTo>
                  <a:pt x="3971780" y="2298636"/>
                </a:lnTo>
                <a:lnTo>
                  <a:pt x="3998964" y="2266613"/>
                </a:lnTo>
                <a:lnTo>
                  <a:pt x="4022699" y="2233362"/>
                </a:lnTo>
                <a:lnTo>
                  <a:pt x="4042835" y="2198949"/>
                </a:lnTo>
                <a:lnTo>
                  <a:pt x="4044359" y="2201995"/>
                </a:lnTo>
                <a:lnTo>
                  <a:pt x="4083839" y="2215480"/>
                </a:lnTo>
                <a:lnTo>
                  <a:pt x="4124490" y="2227584"/>
                </a:lnTo>
                <a:lnTo>
                  <a:pt x="4166202" y="2238299"/>
                </a:lnTo>
                <a:lnTo>
                  <a:pt x="4208864" y="2247614"/>
                </a:lnTo>
                <a:lnTo>
                  <a:pt x="4252368" y="2255522"/>
                </a:lnTo>
                <a:lnTo>
                  <a:pt x="4296603" y="2262012"/>
                </a:lnTo>
                <a:lnTo>
                  <a:pt x="4341460" y="2267076"/>
                </a:lnTo>
                <a:lnTo>
                  <a:pt x="4386829" y="2270705"/>
                </a:lnTo>
                <a:lnTo>
                  <a:pt x="4432600" y="2272888"/>
                </a:lnTo>
                <a:lnTo>
                  <a:pt x="4478663" y="2273618"/>
                </a:lnTo>
                <a:lnTo>
                  <a:pt x="4545431" y="2272072"/>
                </a:lnTo>
                <a:lnTo>
                  <a:pt x="4610732" y="2267514"/>
                </a:lnTo>
                <a:lnTo>
                  <a:pt x="4674358" y="2260061"/>
                </a:lnTo>
                <a:lnTo>
                  <a:pt x="4736100" y="2249834"/>
                </a:lnTo>
                <a:lnTo>
                  <a:pt x="4795747" y="2236950"/>
                </a:lnTo>
                <a:lnTo>
                  <a:pt x="4853092" y="2221529"/>
                </a:lnTo>
                <a:lnTo>
                  <a:pt x="4907924" y="2203690"/>
                </a:lnTo>
                <a:lnTo>
                  <a:pt x="4960035" y="2183551"/>
                </a:lnTo>
                <a:lnTo>
                  <a:pt x="5009216" y="2161231"/>
                </a:lnTo>
                <a:lnTo>
                  <a:pt x="5055258" y="2136850"/>
                </a:lnTo>
                <a:lnTo>
                  <a:pt x="5097950" y="2110526"/>
                </a:lnTo>
                <a:lnTo>
                  <a:pt x="5137085" y="2082378"/>
                </a:lnTo>
                <a:lnTo>
                  <a:pt x="5172453" y="2052524"/>
                </a:lnTo>
                <a:lnTo>
                  <a:pt x="5203844" y="2021084"/>
                </a:lnTo>
                <a:lnTo>
                  <a:pt x="5231051" y="1988177"/>
                </a:lnTo>
                <a:lnTo>
                  <a:pt x="5253862" y="1953921"/>
                </a:lnTo>
                <a:lnTo>
                  <a:pt x="5272071" y="1918435"/>
                </a:lnTo>
                <a:lnTo>
                  <a:pt x="5285466" y="1881839"/>
                </a:lnTo>
                <a:lnTo>
                  <a:pt x="5293839" y="1844250"/>
                </a:lnTo>
                <a:lnTo>
                  <a:pt x="5296982" y="1805788"/>
                </a:lnTo>
                <a:lnTo>
                  <a:pt x="5295459" y="1804266"/>
                </a:lnTo>
                <a:lnTo>
                  <a:pt x="5365593" y="1797096"/>
                </a:lnTo>
                <a:lnTo>
                  <a:pt x="5433706" y="1787096"/>
                </a:lnTo>
                <a:lnTo>
                  <a:pt x="5499626" y="1774382"/>
                </a:lnTo>
                <a:lnTo>
                  <a:pt x="5563185" y="1759073"/>
                </a:lnTo>
                <a:lnTo>
                  <a:pt x="5624210" y="1741286"/>
                </a:lnTo>
                <a:lnTo>
                  <a:pt x="5682533" y="1721139"/>
                </a:lnTo>
                <a:lnTo>
                  <a:pt x="5737982" y="1698750"/>
                </a:lnTo>
                <a:lnTo>
                  <a:pt x="5790388" y="1674236"/>
                </a:lnTo>
                <a:lnTo>
                  <a:pt x="5839580" y="1647715"/>
                </a:lnTo>
                <a:lnTo>
                  <a:pt x="5885388" y="1619305"/>
                </a:lnTo>
                <a:lnTo>
                  <a:pt x="5927641" y="1589123"/>
                </a:lnTo>
                <a:lnTo>
                  <a:pt x="5966170" y="1557288"/>
                </a:lnTo>
                <a:lnTo>
                  <a:pt x="6000804" y="1523916"/>
                </a:lnTo>
                <a:lnTo>
                  <a:pt x="6031372" y="1489126"/>
                </a:lnTo>
                <a:lnTo>
                  <a:pt x="6057705" y="1453036"/>
                </a:lnTo>
                <a:lnTo>
                  <a:pt x="6079632" y="1415762"/>
                </a:lnTo>
                <a:lnTo>
                  <a:pt x="6096982" y="1377424"/>
                </a:lnTo>
                <a:lnTo>
                  <a:pt x="6109587" y="1338138"/>
                </a:lnTo>
                <a:lnTo>
                  <a:pt x="6117274" y="1298022"/>
                </a:lnTo>
                <a:lnTo>
                  <a:pt x="6119874" y="1257194"/>
                </a:lnTo>
                <a:lnTo>
                  <a:pt x="6119350" y="1238933"/>
                </a:lnTo>
                <a:lnTo>
                  <a:pt x="6115184" y="1202607"/>
                </a:lnTo>
                <a:lnTo>
                  <a:pt x="6106921" y="1166643"/>
                </a:lnTo>
                <a:lnTo>
                  <a:pt x="6094636" y="1131158"/>
                </a:lnTo>
                <a:lnTo>
                  <a:pt x="6078400" y="1096273"/>
                </a:lnTo>
                <a:lnTo>
                  <a:pt x="6058288" y="1062105"/>
                </a:lnTo>
                <a:lnTo>
                  <a:pt x="6034372" y="1028774"/>
                </a:lnTo>
                <a:lnTo>
                  <a:pt x="6006726" y="996398"/>
                </a:lnTo>
                <a:lnTo>
                  <a:pt x="5975423" y="965097"/>
                </a:lnTo>
                <a:lnTo>
                  <a:pt x="5940536" y="934989"/>
                </a:lnTo>
                <a:lnTo>
                  <a:pt x="5921771" y="920419"/>
                </a:lnTo>
                <a:lnTo>
                  <a:pt x="5920247" y="918895"/>
                </a:lnTo>
                <a:lnTo>
                  <a:pt x="5935819" y="896132"/>
                </a:lnTo>
                <a:lnTo>
                  <a:pt x="5949186" y="872775"/>
                </a:lnTo>
                <a:lnTo>
                  <a:pt x="5960298" y="848953"/>
                </a:lnTo>
                <a:lnTo>
                  <a:pt x="5969103" y="824789"/>
                </a:lnTo>
                <a:lnTo>
                  <a:pt x="5975551" y="800411"/>
                </a:lnTo>
                <a:lnTo>
                  <a:pt x="5979593" y="775943"/>
                </a:lnTo>
                <a:lnTo>
                  <a:pt x="5981177" y="751512"/>
                </a:lnTo>
                <a:lnTo>
                  <a:pt x="5981200" y="748221"/>
                </a:lnTo>
                <a:lnTo>
                  <a:pt x="5979502" y="718712"/>
                </a:lnTo>
                <a:lnTo>
                  <a:pt x="5974471" y="689662"/>
                </a:lnTo>
                <a:lnTo>
                  <a:pt x="5966203" y="661142"/>
                </a:lnTo>
                <a:lnTo>
                  <a:pt x="5954795" y="633224"/>
                </a:lnTo>
                <a:lnTo>
                  <a:pt x="5940342" y="605977"/>
                </a:lnTo>
                <a:lnTo>
                  <a:pt x="5922940" y="579474"/>
                </a:lnTo>
                <a:lnTo>
                  <a:pt x="5902685" y="553784"/>
                </a:lnTo>
                <a:lnTo>
                  <a:pt x="5879674" y="528978"/>
                </a:lnTo>
                <a:lnTo>
                  <a:pt x="5854003" y="505129"/>
                </a:lnTo>
                <a:lnTo>
                  <a:pt x="5825766" y="482305"/>
                </a:lnTo>
                <a:lnTo>
                  <a:pt x="5795061" y="460579"/>
                </a:lnTo>
                <a:lnTo>
                  <a:pt x="5761983" y="440021"/>
                </a:lnTo>
                <a:lnTo>
                  <a:pt x="5726629" y="420701"/>
                </a:lnTo>
                <a:lnTo>
                  <a:pt x="5689093" y="402692"/>
                </a:lnTo>
                <a:lnTo>
                  <a:pt x="5649474" y="386063"/>
                </a:lnTo>
                <a:lnTo>
                  <a:pt x="5607865" y="370885"/>
                </a:lnTo>
                <a:lnTo>
                  <a:pt x="5564364" y="357230"/>
                </a:lnTo>
                <a:lnTo>
                  <a:pt x="5519066" y="345168"/>
                </a:lnTo>
                <a:lnTo>
                  <a:pt x="5472068" y="334770"/>
                </a:lnTo>
                <a:lnTo>
                  <a:pt x="5423465" y="326108"/>
                </a:lnTo>
                <a:lnTo>
                  <a:pt x="5426511" y="326108"/>
                </a:lnTo>
                <a:lnTo>
                  <a:pt x="5402093" y="271059"/>
                </a:lnTo>
                <a:lnTo>
                  <a:pt x="5365203" y="219632"/>
                </a:lnTo>
                <a:lnTo>
                  <a:pt x="5316902" y="172337"/>
                </a:lnTo>
                <a:lnTo>
                  <a:pt x="5258252" y="129687"/>
                </a:lnTo>
                <a:lnTo>
                  <a:pt x="5225376" y="110264"/>
                </a:lnTo>
                <a:lnTo>
                  <a:pt x="5190311" y="92194"/>
                </a:lnTo>
                <a:lnTo>
                  <a:pt x="5153189" y="75541"/>
                </a:lnTo>
                <a:lnTo>
                  <a:pt x="5114142" y="60369"/>
                </a:lnTo>
                <a:lnTo>
                  <a:pt x="5073303" y="46743"/>
                </a:lnTo>
                <a:lnTo>
                  <a:pt x="5030804" y="34725"/>
                </a:lnTo>
                <a:lnTo>
                  <a:pt x="4986779" y="24381"/>
                </a:lnTo>
                <a:lnTo>
                  <a:pt x="4941359" y="15775"/>
                </a:lnTo>
                <a:lnTo>
                  <a:pt x="4894677" y="8969"/>
                </a:lnTo>
                <a:lnTo>
                  <a:pt x="4846866" y="4029"/>
                </a:lnTo>
                <a:lnTo>
                  <a:pt x="4798059" y="1017"/>
                </a:lnTo>
                <a:lnTo>
                  <a:pt x="4748387" y="0"/>
                </a:lnTo>
                <a:lnTo>
                  <a:pt x="4718290" y="386"/>
                </a:lnTo>
                <a:lnTo>
                  <a:pt x="4658662" y="3445"/>
                </a:lnTo>
                <a:lnTo>
                  <a:pt x="4600048" y="9476"/>
                </a:lnTo>
                <a:lnTo>
                  <a:pt x="4542761" y="18387"/>
                </a:lnTo>
                <a:lnTo>
                  <a:pt x="4487110" y="30086"/>
                </a:lnTo>
                <a:lnTo>
                  <a:pt x="4433406" y="44483"/>
                </a:lnTo>
                <a:lnTo>
                  <a:pt x="4381961" y="61486"/>
                </a:lnTo>
                <a:lnTo>
                  <a:pt x="4333085" y="81003"/>
                </a:lnTo>
                <a:lnTo>
                  <a:pt x="4287089" y="102943"/>
                </a:lnTo>
                <a:lnTo>
                  <a:pt x="4244284" y="127214"/>
                </a:lnTo>
                <a:lnTo>
                  <a:pt x="4224978" y="139678"/>
                </a:lnTo>
                <a:lnTo>
                  <a:pt x="4225700" y="140196"/>
                </a:lnTo>
                <a:lnTo>
                  <a:pt x="4224176" y="140196"/>
                </a:lnTo>
                <a:lnTo>
                  <a:pt x="3234153" y="146432"/>
                </a:lnTo>
                <a:lnTo>
                  <a:pt x="3214655" y="162932"/>
                </a:lnTo>
                <a:lnTo>
                  <a:pt x="3196689" y="180163"/>
                </a:lnTo>
                <a:lnTo>
                  <a:pt x="3180322" y="198103"/>
                </a:lnTo>
                <a:lnTo>
                  <a:pt x="3181847" y="202675"/>
                </a:lnTo>
                <a:lnTo>
                  <a:pt x="3160229" y="191042"/>
                </a:lnTo>
                <a:lnTo>
                  <a:pt x="3137909" y="179920"/>
                </a:lnTo>
                <a:lnTo>
                  <a:pt x="3114920" y="169320"/>
                </a:lnTo>
                <a:lnTo>
                  <a:pt x="3091292" y="159251"/>
                </a:lnTo>
                <a:lnTo>
                  <a:pt x="3067057" y="149720"/>
                </a:lnTo>
                <a:lnTo>
                  <a:pt x="3042243" y="140739"/>
                </a:lnTo>
                <a:lnTo>
                  <a:pt x="3016884" y="132315"/>
                </a:lnTo>
                <a:lnTo>
                  <a:pt x="2991009" y="124457"/>
                </a:lnTo>
                <a:lnTo>
                  <a:pt x="2964650" y="117176"/>
                </a:lnTo>
                <a:lnTo>
                  <a:pt x="2937837" y="110480"/>
                </a:lnTo>
                <a:lnTo>
                  <a:pt x="2910600" y="104379"/>
                </a:lnTo>
                <a:lnTo>
                  <a:pt x="2882972" y="98881"/>
                </a:lnTo>
                <a:lnTo>
                  <a:pt x="2854983" y="93995"/>
                </a:lnTo>
                <a:lnTo>
                  <a:pt x="2826664" y="89731"/>
                </a:lnTo>
                <a:lnTo>
                  <a:pt x="2798045" y="86098"/>
                </a:lnTo>
                <a:lnTo>
                  <a:pt x="2769157" y="83106"/>
                </a:lnTo>
                <a:lnTo>
                  <a:pt x="2740032" y="80762"/>
                </a:lnTo>
                <a:lnTo>
                  <a:pt x="2710700" y="79076"/>
                </a:lnTo>
                <a:lnTo>
                  <a:pt x="2681192" y="78058"/>
                </a:lnTo>
                <a:lnTo>
                  <a:pt x="2651539" y="77717"/>
                </a:lnTo>
                <a:lnTo>
                  <a:pt x="2609881" y="78387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8276" y="6478484"/>
            <a:ext cx="12283" cy="16"/>
          </a:xfrm>
          <a:custGeom>
            <a:avLst/>
            <a:gdLst/>
            <a:ahLst/>
            <a:cxnLst/>
            <a:rect l="l" t="t" r="r" b="b"/>
            <a:pathLst>
              <a:path w="12283" h="16">
                <a:moveTo>
                  <a:pt x="0" y="16"/>
                </a:moveTo>
                <a:lnTo>
                  <a:pt x="12283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80559" y="6478365"/>
            <a:ext cx="12519" cy="118"/>
          </a:xfrm>
          <a:custGeom>
            <a:avLst/>
            <a:gdLst/>
            <a:ahLst/>
            <a:cxnLst/>
            <a:rect l="l" t="t" r="r" b="b"/>
            <a:pathLst>
              <a:path w="12519" h="118">
                <a:moveTo>
                  <a:pt x="0" y="118"/>
                </a:moveTo>
                <a:lnTo>
                  <a:pt x="12519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39658" y="4500514"/>
            <a:ext cx="1524" cy="0"/>
          </a:xfrm>
          <a:custGeom>
            <a:avLst/>
            <a:gdLst/>
            <a:ahLst/>
            <a:cxnLst/>
            <a:rect l="l" t="t" r="r" b="b"/>
            <a:pathLst>
              <a:path w="152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65600" y="5222829"/>
            <a:ext cx="3048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14693" y="5932829"/>
            <a:ext cx="16433" cy="125"/>
          </a:xfrm>
          <a:custGeom>
            <a:avLst/>
            <a:gdLst/>
            <a:ahLst/>
            <a:cxnLst/>
            <a:rect l="l" t="t" r="r" b="b"/>
            <a:pathLst>
              <a:path w="16433" h="125">
                <a:moveTo>
                  <a:pt x="0" y="0"/>
                </a:moveTo>
                <a:lnTo>
                  <a:pt x="16433" y="125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31127" y="5932954"/>
            <a:ext cx="12561" cy="0"/>
          </a:xfrm>
          <a:custGeom>
            <a:avLst/>
            <a:gdLst/>
            <a:ahLst/>
            <a:cxnLst/>
            <a:rect l="l" t="t" r="r" b="b"/>
            <a:pathLst>
              <a:path w="12561">
                <a:moveTo>
                  <a:pt x="0" y="0"/>
                </a:moveTo>
                <a:lnTo>
                  <a:pt x="12561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43689" y="5932954"/>
            <a:ext cx="12867" cy="0"/>
          </a:xfrm>
          <a:custGeom>
            <a:avLst/>
            <a:gdLst/>
            <a:ahLst/>
            <a:cxnLst/>
            <a:rect l="l" t="t" r="r" b="b"/>
            <a:pathLst>
              <a:path w="12867">
                <a:moveTo>
                  <a:pt x="0" y="0"/>
                </a:moveTo>
                <a:lnTo>
                  <a:pt x="12867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6556" y="5932954"/>
            <a:ext cx="12817" cy="0"/>
          </a:xfrm>
          <a:custGeom>
            <a:avLst/>
            <a:gdLst/>
            <a:ahLst/>
            <a:cxnLst/>
            <a:rect l="l" t="t" r="r" b="b"/>
            <a:pathLst>
              <a:path w="12817">
                <a:moveTo>
                  <a:pt x="0" y="0"/>
                </a:moveTo>
                <a:lnTo>
                  <a:pt x="12817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69373" y="5932954"/>
            <a:ext cx="8994" cy="0"/>
          </a:xfrm>
          <a:custGeom>
            <a:avLst/>
            <a:gdLst/>
            <a:ahLst/>
            <a:cxnLst/>
            <a:rect l="l" t="t" r="r" b="b"/>
            <a:pathLst>
              <a:path w="8994">
                <a:moveTo>
                  <a:pt x="0" y="0"/>
                </a:moveTo>
                <a:lnTo>
                  <a:pt x="8994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34141" y="5079585"/>
            <a:ext cx="1019470" cy="432779"/>
          </a:xfrm>
          <a:custGeom>
            <a:avLst/>
            <a:gdLst/>
            <a:ahLst/>
            <a:cxnLst/>
            <a:rect l="l" t="t" r="r" b="b"/>
            <a:pathLst>
              <a:path w="1019470" h="432779">
                <a:moveTo>
                  <a:pt x="510498" y="0"/>
                </a:moveTo>
                <a:lnTo>
                  <a:pt x="468632" y="721"/>
                </a:lnTo>
                <a:lnTo>
                  <a:pt x="427698" y="2849"/>
                </a:lnTo>
                <a:lnTo>
                  <a:pt x="387827" y="6325"/>
                </a:lnTo>
                <a:lnTo>
                  <a:pt x="349150" y="11093"/>
                </a:lnTo>
                <a:lnTo>
                  <a:pt x="311798" y="17095"/>
                </a:lnTo>
                <a:lnTo>
                  <a:pt x="275905" y="24275"/>
                </a:lnTo>
                <a:lnTo>
                  <a:pt x="241599" y="32574"/>
                </a:lnTo>
                <a:lnTo>
                  <a:pt x="178280" y="52304"/>
                </a:lnTo>
                <a:lnTo>
                  <a:pt x="122893" y="75829"/>
                </a:lnTo>
                <a:lnTo>
                  <a:pt x="76489" y="102691"/>
                </a:lnTo>
                <a:lnTo>
                  <a:pt x="40120" y="132433"/>
                </a:lnTo>
                <a:lnTo>
                  <a:pt x="14837" y="164598"/>
                </a:lnTo>
                <a:lnTo>
                  <a:pt x="1692" y="198729"/>
                </a:lnTo>
                <a:lnTo>
                  <a:pt x="0" y="216388"/>
                </a:lnTo>
                <a:lnTo>
                  <a:pt x="1692" y="234048"/>
                </a:lnTo>
                <a:lnTo>
                  <a:pt x="14837" y="268180"/>
                </a:lnTo>
                <a:lnTo>
                  <a:pt x="40120" y="300345"/>
                </a:lnTo>
                <a:lnTo>
                  <a:pt x="76489" y="330087"/>
                </a:lnTo>
                <a:lnTo>
                  <a:pt x="122893" y="356949"/>
                </a:lnTo>
                <a:lnTo>
                  <a:pt x="178280" y="380474"/>
                </a:lnTo>
                <a:lnTo>
                  <a:pt x="241599" y="400204"/>
                </a:lnTo>
                <a:lnTo>
                  <a:pt x="275905" y="408504"/>
                </a:lnTo>
                <a:lnTo>
                  <a:pt x="311798" y="415683"/>
                </a:lnTo>
                <a:lnTo>
                  <a:pt x="349150" y="421685"/>
                </a:lnTo>
                <a:lnTo>
                  <a:pt x="387827" y="426453"/>
                </a:lnTo>
                <a:lnTo>
                  <a:pt x="427698" y="429929"/>
                </a:lnTo>
                <a:lnTo>
                  <a:pt x="468632" y="432057"/>
                </a:lnTo>
                <a:lnTo>
                  <a:pt x="510498" y="432779"/>
                </a:lnTo>
                <a:lnTo>
                  <a:pt x="552352" y="432057"/>
                </a:lnTo>
                <a:lnTo>
                  <a:pt x="593254" y="429929"/>
                </a:lnTo>
                <a:lnTo>
                  <a:pt x="633076" y="426453"/>
                </a:lnTo>
                <a:lnTo>
                  <a:pt x="671686" y="421685"/>
                </a:lnTo>
                <a:lnTo>
                  <a:pt x="708958" y="415683"/>
                </a:lnTo>
                <a:lnTo>
                  <a:pt x="744761" y="408504"/>
                </a:lnTo>
                <a:lnTo>
                  <a:pt x="778966" y="400204"/>
                </a:lnTo>
                <a:lnTo>
                  <a:pt x="842066" y="380474"/>
                </a:lnTo>
                <a:lnTo>
                  <a:pt x="897225" y="356949"/>
                </a:lnTo>
                <a:lnTo>
                  <a:pt x="943410" y="330087"/>
                </a:lnTo>
                <a:lnTo>
                  <a:pt x="979588" y="300345"/>
                </a:lnTo>
                <a:lnTo>
                  <a:pt x="1004725" y="268180"/>
                </a:lnTo>
                <a:lnTo>
                  <a:pt x="1017789" y="234048"/>
                </a:lnTo>
                <a:lnTo>
                  <a:pt x="1019470" y="216388"/>
                </a:lnTo>
                <a:lnTo>
                  <a:pt x="1017789" y="198729"/>
                </a:lnTo>
                <a:lnTo>
                  <a:pt x="1004725" y="164598"/>
                </a:lnTo>
                <a:lnTo>
                  <a:pt x="979588" y="132433"/>
                </a:lnTo>
                <a:lnTo>
                  <a:pt x="943410" y="102691"/>
                </a:lnTo>
                <a:lnTo>
                  <a:pt x="897225" y="75829"/>
                </a:lnTo>
                <a:lnTo>
                  <a:pt x="842066" y="52304"/>
                </a:lnTo>
                <a:lnTo>
                  <a:pt x="778966" y="32574"/>
                </a:lnTo>
                <a:lnTo>
                  <a:pt x="744761" y="24275"/>
                </a:lnTo>
                <a:lnTo>
                  <a:pt x="708958" y="17095"/>
                </a:lnTo>
                <a:lnTo>
                  <a:pt x="671686" y="11093"/>
                </a:lnTo>
                <a:lnTo>
                  <a:pt x="633076" y="6325"/>
                </a:lnTo>
                <a:lnTo>
                  <a:pt x="593254" y="2849"/>
                </a:lnTo>
                <a:lnTo>
                  <a:pt x="552352" y="721"/>
                </a:lnTo>
                <a:lnTo>
                  <a:pt x="510498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18360" y="5219781"/>
            <a:ext cx="681172" cy="288013"/>
          </a:xfrm>
          <a:custGeom>
            <a:avLst/>
            <a:gdLst/>
            <a:ahLst/>
            <a:cxnLst/>
            <a:rect l="l" t="t" r="r" b="b"/>
            <a:pathLst>
              <a:path w="681172" h="288013">
                <a:moveTo>
                  <a:pt x="341348" y="0"/>
                </a:moveTo>
                <a:lnTo>
                  <a:pt x="313292" y="474"/>
                </a:lnTo>
                <a:lnTo>
                  <a:pt x="285872" y="1872"/>
                </a:lnTo>
                <a:lnTo>
                  <a:pt x="259175" y="4160"/>
                </a:lnTo>
                <a:lnTo>
                  <a:pt x="233286" y="7302"/>
                </a:lnTo>
                <a:lnTo>
                  <a:pt x="208294" y="11262"/>
                </a:lnTo>
                <a:lnTo>
                  <a:pt x="184285" y="16005"/>
                </a:lnTo>
                <a:lnTo>
                  <a:pt x="161345" y="21495"/>
                </a:lnTo>
                <a:lnTo>
                  <a:pt x="119022" y="34577"/>
                </a:lnTo>
                <a:lnTo>
                  <a:pt x="82021" y="50223"/>
                </a:lnTo>
                <a:lnTo>
                  <a:pt x="51036" y="68150"/>
                </a:lnTo>
                <a:lnTo>
                  <a:pt x="26763" y="88075"/>
                </a:lnTo>
                <a:lnTo>
                  <a:pt x="9895" y="109714"/>
                </a:lnTo>
                <a:lnTo>
                  <a:pt x="1128" y="132785"/>
                </a:lnTo>
                <a:lnTo>
                  <a:pt x="0" y="144768"/>
                </a:lnTo>
                <a:lnTo>
                  <a:pt x="1128" y="156534"/>
                </a:lnTo>
                <a:lnTo>
                  <a:pt x="9895" y="179234"/>
                </a:lnTo>
                <a:lnTo>
                  <a:pt x="26763" y="200580"/>
                </a:lnTo>
                <a:lnTo>
                  <a:pt x="51036" y="220281"/>
                </a:lnTo>
                <a:lnTo>
                  <a:pt x="82021" y="238043"/>
                </a:lnTo>
                <a:lnTo>
                  <a:pt x="119022" y="253575"/>
                </a:lnTo>
                <a:lnTo>
                  <a:pt x="161345" y="266582"/>
                </a:lnTo>
                <a:lnTo>
                  <a:pt x="184285" y="272048"/>
                </a:lnTo>
                <a:lnTo>
                  <a:pt x="208294" y="276774"/>
                </a:lnTo>
                <a:lnTo>
                  <a:pt x="233286" y="280722"/>
                </a:lnTo>
                <a:lnTo>
                  <a:pt x="259175" y="283857"/>
                </a:lnTo>
                <a:lnTo>
                  <a:pt x="285872" y="286141"/>
                </a:lnTo>
                <a:lnTo>
                  <a:pt x="313292" y="287539"/>
                </a:lnTo>
                <a:lnTo>
                  <a:pt x="341348" y="288013"/>
                </a:lnTo>
                <a:lnTo>
                  <a:pt x="369186" y="287539"/>
                </a:lnTo>
                <a:lnTo>
                  <a:pt x="396410" y="286141"/>
                </a:lnTo>
                <a:lnTo>
                  <a:pt x="422932" y="283857"/>
                </a:lnTo>
                <a:lnTo>
                  <a:pt x="448665" y="280722"/>
                </a:lnTo>
                <a:lnTo>
                  <a:pt x="473520" y="276774"/>
                </a:lnTo>
                <a:lnTo>
                  <a:pt x="497409" y="272048"/>
                </a:lnTo>
                <a:lnTo>
                  <a:pt x="520245" y="266582"/>
                </a:lnTo>
                <a:lnTo>
                  <a:pt x="562402" y="253575"/>
                </a:lnTo>
                <a:lnTo>
                  <a:pt x="599289" y="238043"/>
                </a:lnTo>
                <a:lnTo>
                  <a:pt x="630200" y="220281"/>
                </a:lnTo>
                <a:lnTo>
                  <a:pt x="654432" y="200580"/>
                </a:lnTo>
                <a:lnTo>
                  <a:pt x="671281" y="179234"/>
                </a:lnTo>
                <a:lnTo>
                  <a:pt x="680043" y="156534"/>
                </a:lnTo>
                <a:lnTo>
                  <a:pt x="681172" y="144768"/>
                </a:lnTo>
                <a:lnTo>
                  <a:pt x="680043" y="132785"/>
                </a:lnTo>
                <a:lnTo>
                  <a:pt x="671281" y="109714"/>
                </a:lnTo>
                <a:lnTo>
                  <a:pt x="654432" y="88075"/>
                </a:lnTo>
                <a:lnTo>
                  <a:pt x="630200" y="68150"/>
                </a:lnTo>
                <a:lnTo>
                  <a:pt x="599289" y="50223"/>
                </a:lnTo>
                <a:lnTo>
                  <a:pt x="562402" y="34577"/>
                </a:lnTo>
                <a:lnTo>
                  <a:pt x="520245" y="21495"/>
                </a:lnTo>
                <a:lnTo>
                  <a:pt x="497409" y="16005"/>
                </a:lnTo>
                <a:lnTo>
                  <a:pt x="473520" y="11262"/>
                </a:lnTo>
                <a:lnTo>
                  <a:pt x="448665" y="7302"/>
                </a:lnTo>
                <a:lnTo>
                  <a:pt x="422932" y="4160"/>
                </a:lnTo>
                <a:lnTo>
                  <a:pt x="396410" y="1872"/>
                </a:lnTo>
                <a:lnTo>
                  <a:pt x="369186" y="474"/>
                </a:lnTo>
                <a:lnTo>
                  <a:pt x="341348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79518" y="5317309"/>
            <a:ext cx="339824" cy="143243"/>
          </a:xfrm>
          <a:custGeom>
            <a:avLst/>
            <a:gdLst/>
            <a:ahLst/>
            <a:cxnLst/>
            <a:rect l="l" t="t" r="r" b="b"/>
            <a:pathLst>
              <a:path w="339824" h="143243">
                <a:moveTo>
                  <a:pt x="169151" y="0"/>
                </a:moveTo>
                <a:lnTo>
                  <a:pt x="150130" y="450"/>
                </a:lnTo>
                <a:lnTo>
                  <a:pt x="131708" y="1771"/>
                </a:lnTo>
                <a:lnTo>
                  <a:pt x="114003" y="3912"/>
                </a:lnTo>
                <a:lnTo>
                  <a:pt x="97131" y="6826"/>
                </a:lnTo>
                <a:lnTo>
                  <a:pt x="81212" y="10465"/>
                </a:lnTo>
                <a:lnTo>
                  <a:pt x="66363" y="14780"/>
                </a:lnTo>
                <a:lnTo>
                  <a:pt x="52702" y="19722"/>
                </a:lnTo>
                <a:lnTo>
                  <a:pt x="40346" y="25244"/>
                </a:lnTo>
                <a:lnTo>
                  <a:pt x="29414" y="31297"/>
                </a:lnTo>
                <a:lnTo>
                  <a:pt x="20024" y="37833"/>
                </a:lnTo>
                <a:lnTo>
                  <a:pt x="6338" y="52158"/>
                </a:lnTo>
                <a:lnTo>
                  <a:pt x="233" y="67835"/>
                </a:lnTo>
                <a:lnTo>
                  <a:pt x="0" y="71621"/>
                </a:lnTo>
                <a:lnTo>
                  <a:pt x="1073" y="79722"/>
                </a:lnTo>
                <a:lnTo>
                  <a:pt x="9303" y="95074"/>
                </a:lnTo>
                <a:lnTo>
                  <a:pt x="24861" y="108972"/>
                </a:lnTo>
                <a:lnTo>
                  <a:pt x="35093" y="115255"/>
                </a:lnTo>
                <a:lnTo>
                  <a:pt x="46803" y="121029"/>
                </a:lnTo>
                <a:lnTo>
                  <a:pt x="59873" y="126246"/>
                </a:lnTo>
                <a:lnTo>
                  <a:pt x="74186" y="130858"/>
                </a:lnTo>
                <a:lnTo>
                  <a:pt x="89624" y="134816"/>
                </a:lnTo>
                <a:lnTo>
                  <a:pt x="106068" y="138072"/>
                </a:lnTo>
                <a:lnTo>
                  <a:pt x="123401" y="140578"/>
                </a:lnTo>
                <a:lnTo>
                  <a:pt x="141506" y="142285"/>
                </a:lnTo>
                <a:lnTo>
                  <a:pt x="160263" y="143145"/>
                </a:lnTo>
                <a:lnTo>
                  <a:pt x="169151" y="143243"/>
                </a:lnTo>
                <a:lnTo>
                  <a:pt x="188322" y="142799"/>
                </a:lnTo>
                <a:lnTo>
                  <a:pt x="206864" y="141498"/>
                </a:lnTo>
                <a:lnTo>
                  <a:pt x="224665" y="139388"/>
                </a:lnTo>
                <a:lnTo>
                  <a:pt x="241613" y="136515"/>
                </a:lnTo>
                <a:lnTo>
                  <a:pt x="257596" y="132928"/>
                </a:lnTo>
                <a:lnTo>
                  <a:pt x="272501" y="128673"/>
                </a:lnTo>
                <a:lnTo>
                  <a:pt x="286215" y="123798"/>
                </a:lnTo>
                <a:lnTo>
                  <a:pt x="298628" y="118349"/>
                </a:lnTo>
                <a:lnTo>
                  <a:pt x="309626" y="112374"/>
                </a:lnTo>
                <a:lnTo>
                  <a:pt x="319098" y="105921"/>
                </a:lnTo>
                <a:lnTo>
                  <a:pt x="333012" y="91768"/>
                </a:lnTo>
                <a:lnTo>
                  <a:pt x="339472" y="76267"/>
                </a:lnTo>
                <a:lnTo>
                  <a:pt x="339824" y="71621"/>
                </a:lnTo>
                <a:lnTo>
                  <a:pt x="338766" y="63581"/>
                </a:lnTo>
                <a:lnTo>
                  <a:pt x="330643" y="48336"/>
                </a:lnTo>
                <a:lnTo>
                  <a:pt x="315258" y="34518"/>
                </a:lnTo>
                <a:lnTo>
                  <a:pt x="305123" y="28263"/>
                </a:lnTo>
                <a:lnTo>
                  <a:pt x="293508" y="22506"/>
                </a:lnTo>
                <a:lnTo>
                  <a:pt x="280527" y="17296"/>
                </a:lnTo>
                <a:lnTo>
                  <a:pt x="266292" y="12679"/>
                </a:lnTo>
                <a:lnTo>
                  <a:pt x="250915" y="8702"/>
                </a:lnTo>
                <a:lnTo>
                  <a:pt x="234507" y="5414"/>
                </a:lnTo>
                <a:lnTo>
                  <a:pt x="217182" y="2860"/>
                </a:lnTo>
                <a:lnTo>
                  <a:pt x="199052" y="1089"/>
                </a:lnTo>
                <a:lnTo>
                  <a:pt x="180228" y="147"/>
                </a:lnTo>
                <a:lnTo>
                  <a:pt x="169151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39781" y="5460455"/>
            <a:ext cx="8887" cy="97"/>
          </a:xfrm>
          <a:custGeom>
            <a:avLst/>
            <a:gdLst/>
            <a:ahLst/>
            <a:cxnLst/>
            <a:rect l="l" t="t" r="r" b="b"/>
            <a:pathLst>
              <a:path w="8887" h="97">
                <a:moveTo>
                  <a:pt x="0" y="0"/>
                </a:moveTo>
                <a:lnTo>
                  <a:pt x="8887" y="97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96660" y="5108539"/>
            <a:ext cx="22" cy="3291"/>
          </a:xfrm>
          <a:custGeom>
            <a:avLst/>
            <a:gdLst/>
            <a:ahLst/>
            <a:cxnLst/>
            <a:rect l="l" t="t" r="r" b="b"/>
            <a:pathLst>
              <a:path w="22" h="3291">
                <a:moveTo>
                  <a:pt x="0" y="3291"/>
                </a:moveTo>
                <a:lnTo>
                  <a:pt x="22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38947" y="4686425"/>
            <a:ext cx="3046" cy="0"/>
          </a:xfrm>
          <a:custGeom>
            <a:avLst/>
            <a:gdLst/>
            <a:ahLst/>
            <a:cxnLst/>
            <a:rect l="l" t="t" r="r" b="b"/>
            <a:pathLst>
              <a:path w="3046">
                <a:moveTo>
                  <a:pt x="0" y="0"/>
                </a:moveTo>
                <a:lnTo>
                  <a:pt x="3046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12464" y="6164583"/>
            <a:ext cx="0" cy="1522"/>
          </a:xfrm>
          <a:custGeom>
            <a:avLst/>
            <a:gdLst/>
            <a:ahLst/>
            <a:cxnLst/>
            <a:rect l="l" t="t" r="r" b="b"/>
            <a:pathLst>
              <a:path h="1522">
                <a:moveTo>
                  <a:pt x="0" y="1522"/>
                </a:moveTo>
                <a:lnTo>
                  <a:pt x="0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13989" y="6161534"/>
            <a:ext cx="0" cy="1524"/>
          </a:xfrm>
          <a:custGeom>
            <a:avLst/>
            <a:gdLst/>
            <a:ahLst/>
            <a:cxnLst/>
            <a:rect l="l" t="t" r="r" b="b"/>
            <a:pathLst>
              <a:path h="1524">
                <a:moveTo>
                  <a:pt x="0" y="1524"/>
                </a:moveTo>
                <a:lnTo>
                  <a:pt x="0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52661" y="4759572"/>
            <a:ext cx="0" cy="1522"/>
          </a:xfrm>
          <a:custGeom>
            <a:avLst/>
            <a:gdLst/>
            <a:ahLst/>
            <a:cxnLst/>
            <a:rect l="l" t="t" r="r" b="b"/>
            <a:pathLst>
              <a:path h="1522">
                <a:moveTo>
                  <a:pt x="0" y="1522"/>
                </a:moveTo>
                <a:lnTo>
                  <a:pt x="0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52661" y="4758048"/>
            <a:ext cx="0" cy="1524"/>
          </a:xfrm>
          <a:custGeom>
            <a:avLst/>
            <a:gdLst/>
            <a:ahLst/>
            <a:cxnLst/>
            <a:rect l="l" t="t" r="r" b="b"/>
            <a:pathLst>
              <a:path h="1524">
                <a:moveTo>
                  <a:pt x="0" y="1524"/>
                </a:moveTo>
                <a:lnTo>
                  <a:pt x="0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52661" y="4756524"/>
            <a:ext cx="0" cy="1524"/>
          </a:xfrm>
          <a:custGeom>
            <a:avLst/>
            <a:gdLst/>
            <a:ahLst/>
            <a:cxnLst/>
            <a:rect l="l" t="t" r="r" b="b"/>
            <a:pathLst>
              <a:path h="1524">
                <a:moveTo>
                  <a:pt x="0" y="1524"/>
                </a:moveTo>
                <a:lnTo>
                  <a:pt x="0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2178" y="3182506"/>
            <a:ext cx="3127436" cy="1557398"/>
          </a:xfrm>
          <a:custGeom>
            <a:avLst/>
            <a:gdLst/>
            <a:ahLst/>
            <a:cxnLst/>
            <a:rect l="l" t="t" r="r" b="b"/>
            <a:pathLst>
              <a:path w="3127436" h="1557398">
                <a:moveTo>
                  <a:pt x="678090" y="2317"/>
                </a:moveTo>
                <a:lnTo>
                  <a:pt x="737555" y="1381"/>
                </a:lnTo>
                <a:lnTo>
                  <a:pt x="736979" y="0"/>
                </a:lnTo>
                <a:lnTo>
                  <a:pt x="678090" y="2317"/>
                </a:lnTo>
                <a:close/>
              </a:path>
              <a:path w="3127436" h="1557398">
                <a:moveTo>
                  <a:pt x="382604" y="428253"/>
                </a:moveTo>
                <a:lnTo>
                  <a:pt x="406874" y="423493"/>
                </a:lnTo>
                <a:lnTo>
                  <a:pt x="401707" y="422597"/>
                </a:lnTo>
                <a:lnTo>
                  <a:pt x="382604" y="428253"/>
                </a:lnTo>
                <a:close/>
              </a:path>
              <a:path w="3127436" h="1557398">
                <a:moveTo>
                  <a:pt x="1637592" y="952468"/>
                </a:moveTo>
                <a:lnTo>
                  <a:pt x="1704446" y="962562"/>
                </a:lnTo>
                <a:lnTo>
                  <a:pt x="1773142" y="971686"/>
                </a:lnTo>
                <a:lnTo>
                  <a:pt x="1843543" y="979817"/>
                </a:lnTo>
                <a:lnTo>
                  <a:pt x="1915513" y="986935"/>
                </a:lnTo>
                <a:lnTo>
                  <a:pt x="1988916" y="993017"/>
                </a:lnTo>
                <a:lnTo>
                  <a:pt x="2063617" y="998043"/>
                </a:lnTo>
                <a:lnTo>
                  <a:pt x="2139478" y="1001989"/>
                </a:lnTo>
                <a:lnTo>
                  <a:pt x="2216365" y="1004834"/>
                </a:lnTo>
                <a:lnTo>
                  <a:pt x="2294141" y="1006558"/>
                </a:lnTo>
                <a:lnTo>
                  <a:pt x="2372671" y="1007137"/>
                </a:lnTo>
                <a:lnTo>
                  <a:pt x="2412634" y="1006989"/>
                </a:lnTo>
                <a:lnTo>
                  <a:pt x="2452506" y="1006544"/>
                </a:lnTo>
                <a:lnTo>
                  <a:pt x="2492264" y="1005805"/>
                </a:lnTo>
                <a:lnTo>
                  <a:pt x="2531885" y="1004772"/>
                </a:lnTo>
                <a:lnTo>
                  <a:pt x="2571345" y="1003446"/>
                </a:lnTo>
                <a:lnTo>
                  <a:pt x="2610623" y="1001829"/>
                </a:lnTo>
                <a:lnTo>
                  <a:pt x="2649695" y="999922"/>
                </a:lnTo>
                <a:lnTo>
                  <a:pt x="2688539" y="997725"/>
                </a:lnTo>
                <a:lnTo>
                  <a:pt x="2727131" y="995241"/>
                </a:lnTo>
                <a:lnTo>
                  <a:pt x="2765448" y="992470"/>
                </a:lnTo>
                <a:lnTo>
                  <a:pt x="2803469" y="989413"/>
                </a:lnTo>
                <a:lnTo>
                  <a:pt x="2878527" y="982446"/>
                </a:lnTo>
                <a:lnTo>
                  <a:pt x="2952123" y="974350"/>
                </a:lnTo>
                <a:lnTo>
                  <a:pt x="3024073" y="965134"/>
                </a:lnTo>
                <a:lnTo>
                  <a:pt x="3094194" y="954807"/>
                </a:lnTo>
                <a:lnTo>
                  <a:pt x="3127436" y="949405"/>
                </a:lnTo>
                <a:lnTo>
                  <a:pt x="3126987" y="949230"/>
                </a:lnTo>
                <a:lnTo>
                  <a:pt x="1637592" y="952468"/>
                </a:lnTo>
                <a:close/>
              </a:path>
              <a:path w="3127436" h="1557398">
                <a:moveTo>
                  <a:pt x="4569714" y="-516164"/>
                </a:moveTo>
                <a:lnTo>
                  <a:pt x="4531750" y="-509303"/>
                </a:lnTo>
                <a:lnTo>
                  <a:pt x="4495181" y="-501874"/>
                </a:lnTo>
                <a:lnTo>
                  <a:pt x="4460098" y="-493892"/>
                </a:lnTo>
                <a:lnTo>
                  <a:pt x="4426591" y="-485372"/>
                </a:lnTo>
                <a:lnTo>
                  <a:pt x="4394754" y="-476329"/>
                </a:lnTo>
                <a:lnTo>
                  <a:pt x="4364676" y="-466776"/>
                </a:lnTo>
                <a:lnTo>
                  <a:pt x="4336450" y="-456730"/>
                </a:lnTo>
                <a:lnTo>
                  <a:pt x="4310167" y="-446205"/>
                </a:lnTo>
                <a:lnTo>
                  <a:pt x="4285919" y="-435217"/>
                </a:lnTo>
                <a:lnTo>
                  <a:pt x="4263796" y="-423779"/>
                </a:lnTo>
                <a:lnTo>
                  <a:pt x="4266844" y="-420731"/>
                </a:lnTo>
                <a:lnTo>
                  <a:pt x="4237798" y="-428330"/>
                </a:lnTo>
                <a:lnTo>
                  <a:pt x="4176981" y="-442483"/>
                </a:lnTo>
                <a:lnTo>
                  <a:pt x="4112790" y="-455209"/>
                </a:lnTo>
                <a:lnTo>
                  <a:pt x="4045536" y="-466472"/>
                </a:lnTo>
                <a:lnTo>
                  <a:pt x="3975530" y="-476235"/>
                </a:lnTo>
                <a:lnTo>
                  <a:pt x="3903083" y="-484462"/>
                </a:lnTo>
                <a:lnTo>
                  <a:pt x="3828505" y="-491117"/>
                </a:lnTo>
                <a:lnTo>
                  <a:pt x="3752108" y="-496163"/>
                </a:lnTo>
                <a:lnTo>
                  <a:pt x="3713325" y="-498071"/>
                </a:lnTo>
                <a:lnTo>
                  <a:pt x="3674203" y="-499562"/>
                </a:lnTo>
                <a:lnTo>
                  <a:pt x="3634781" y="-500634"/>
                </a:lnTo>
                <a:lnTo>
                  <a:pt x="3595099" y="-501280"/>
                </a:lnTo>
                <a:lnTo>
                  <a:pt x="3555196" y="-501496"/>
                </a:lnTo>
                <a:lnTo>
                  <a:pt x="3499211" y="-501065"/>
                </a:lnTo>
                <a:lnTo>
                  <a:pt x="3443787" y="-499783"/>
                </a:lnTo>
                <a:lnTo>
                  <a:pt x="3389028" y="-497670"/>
                </a:lnTo>
                <a:lnTo>
                  <a:pt x="3335039" y="-494742"/>
                </a:lnTo>
                <a:lnTo>
                  <a:pt x="3281922" y="-491020"/>
                </a:lnTo>
                <a:lnTo>
                  <a:pt x="3229783" y="-486520"/>
                </a:lnTo>
                <a:lnTo>
                  <a:pt x="3178725" y="-481261"/>
                </a:lnTo>
                <a:lnTo>
                  <a:pt x="3128853" y="-475261"/>
                </a:lnTo>
                <a:lnTo>
                  <a:pt x="3080269" y="-468540"/>
                </a:lnTo>
                <a:lnTo>
                  <a:pt x="3033079" y="-461114"/>
                </a:lnTo>
                <a:lnTo>
                  <a:pt x="2987386" y="-453002"/>
                </a:lnTo>
                <a:lnTo>
                  <a:pt x="2943294" y="-444223"/>
                </a:lnTo>
                <a:lnTo>
                  <a:pt x="2900907" y="-434795"/>
                </a:lnTo>
                <a:lnTo>
                  <a:pt x="2860329" y="-424736"/>
                </a:lnTo>
                <a:lnTo>
                  <a:pt x="2821665" y="-414064"/>
                </a:lnTo>
                <a:lnTo>
                  <a:pt x="2785018" y="-402798"/>
                </a:lnTo>
                <a:lnTo>
                  <a:pt x="2718192" y="-378557"/>
                </a:lnTo>
                <a:lnTo>
                  <a:pt x="2660683" y="-352157"/>
                </a:lnTo>
                <a:lnTo>
                  <a:pt x="2657635" y="-350633"/>
                </a:lnTo>
                <a:lnTo>
                  <a:pt x="2627945" y="-355319"/>
                </a:lnTo>
                <a:lnTo>
                  <a:pt x="2567399" y="-364000"/>
                </a:lnTo>
                <a:lnTo>
                  <a:pt x="2505414" y="-371753"/>
                </a:lnTo>
                <a:lnTo>
                  <a:pt x="2442126" y="-378569"/>
                </a:lnTo>
                <a:lnTo>
                  <a:pt x="2377672" y="-384439"/>
                </a:lnTo>
                <a:lnTo>
                  <a:pt x="2312189" y="-389353"/>
                </a:lnTo>
                <a:lnTo>
                  <a:pt x="2245815" y="-393302"/>
                </a:lnTo>
                <a:lnTo>
                  <a:pt x="2178686" y="-396278"/>
                </a:lnTo>
                <a:lnTo>
                  <a:pt x="2110940" y="-398271"/>
                </a:lnTo>
                <a:lnTo>
                  <a:pt x="2042714" y="-399272"/>
                </a:lnTo>
                <a:lnTo>
                  <a:pt x="2008464" y="-399397"/>
                </a:lnTo>
                <a:lnTo>
                  <a:pt x="1903235" y="-398224"/>
                </a:lnTo>
                <a:lnTo>
                  <a:pt x="1800347" y="-394766"/>
                </a:lnTo>
                <a:lnTo>
                  <a:pt x="1700132" y="-389116"/>
                </a:lnTo>
                <a:lnTo>
                  <a:pt x="1602919" y="-381367"/>
                </a:lnTo>
                <a:lnTo>
                  <a:pt x="1509039" y="-371610"/>
                </a:lnTo>
                <a:lnTo>
                  <a:pt x="1418822" y="-359939"/>
                </a:lnTo>
                <a:lnTo>
                  <a:pt x="1332598" y="-346447"/>
                </a:lnTo>
                <a:lnTo>
                  <a:pt x="1250697" y="-331225"/>
                </a:lnTo>
                <a:lnTo>
                  <a:pt x="1173451" y="-314367"/>
                </a:lnTo>
                <a:lnTo>
                  <a:pt x="1101189" y="-295964"/>
                </a:lnTo>
                <a:lnTo>
                  <a:pt x="1034241" y="-276110"/>
                </a:lnTo>
                <a:lnTo>
                  <a:pt x="972938" y="-254897"/>
                </a:lnTo>
                <a:lnTo>
                  <a:pt x="917610" y="-232418"/>
                </a:lnTo>
                <a:lnTo>
                  <a:pt x="868588" y="-208765"/>
                </a:lnTo>
                <a:lnTo>
                  <a:pt x="826201" y="-184031"/>
                </a:lnTo>
                <a:lnTo>
                  <a:pt x="790781" y="-158308"/>
                </a:lnTo>
                <a:lnTo>
                  <a:pt x="762656" y="-131689"/>
                </a:lnTo>
                <a:lnTo>
                  <a:pt x="729618" y="-76134"/>
                </a:lnTo>
                <a:lnTo>
                  <a:pt x="725364" y="-47382"/>
                </a:lnTo>
                <a:lnTo>
                  <a:pt x="726215" y="-34919"/>
                </a:lnTo>
                <a:lnTo>
                  <a:pt x="728669" y="-22745"/>
                </a:lnTo>
                <a:lnTo>
                  <a:pt x="732579" y="-10564"/>
                </a:lnTo>
                <a:lnTo>
                  <a:pt x="736979" y="0"/>
                </a:lnTo>
                <a:lnTo>
                  <a:pt x="740603" y="-142"/>
                </a:lnTo>
                <a:lnTo>
                  <a:pt x="737555" y="1381"/>
                </a:lnTo>
                <a:lnTo>
                  <a:pt x="678090" y="2317"/>
                </a:lnTo>
                <a:lnTo>
                  <a:pt x="617292" y="6009"/>
                </a:lnTo>
                <a:lnTo>
                  <a:pt x="558371" y="10882"/>
                </a:lnTo>
                <a:lnTo>
                  <a:pt x="501488" y="16888"/>
                </a:lnTo>
                <a:lnTo>
                  <a:pt x="446804" y="23977"/>
                </a:lnTo>
                <a:lnTo>
                  <a:pt x="394480" y="32100"/>
                </a:lnTo>
                <a:lnTo>
                  <a:pt x="344677" y="41209"/>
                </a:lnTo>
                <a:lnTo>
                  <a:pt x="297557" y="51254"/>
                </a:lnTo>
                <a:lnTo>
                  <a:pt x="253280" y="62186"/>
                </a:lnTo>
                <a:lnTo>
                  <a:pt x="212008" y="73955"/>
                </a:lnTo>
                <a:lnTo>
                  <a:pt x="173902" y="86513"/>
                </a:lnTo>
                <a:lnTo>
                  <a:pt x="139123" y="99811"/>
                </a:lnTo>
                <a:lnTo>
                  <a:pt x="107832" y="113799"/>
                </a:lnTo>
                <a:lnTo>
                  <a:pt x="80190" y="128428"/>
                </a:lnTo>
                <a:lnTo>
                  <a:pt x="56359" y="143649"/>
                </a:lnTo>
                <a:lnTo>
                  <a:pt x="36499" y="159412"/>
                </a:lnTo>
                <a:lnTo>
                  <a:pt x="9339" y="192372"/>
                </a:lnTo>
                <a:lnTo>
                  <a:pt x="0" y="226914"/>
                </a:lnTo>
                <a:lnTo>
                  <a:pt x="952" y="238979"/>
                </a:lnTo>
                <a:lnTo>
                  <a:pt x="9795" y="262754"/>
                </a:lnTo>
                <a:lnTo>
                  <a:pt x="27572" y="285916"/>
                </a:lnTo>
                <a:lnTo>
                  <a:pt x="53898" y="308301"/>
                </a:lnTo>
                <a:lnTo>
                  <a:pt x="88388" y="329745"/>
                </a:lnTo>
                <a:lnTo>
                  <a:pt x="130660" y="350081"/>
                </a:lnTo>
                <a:lnTo>
                  <a:pt x="154594" y="359784"/>
                </a:lnTo>
                <a:lnTo>
                  <a:pt x="180328" y="369147"/>
                </a:lnTo>
                <a:lnTo>
                  <a:pt x="207817" y="378152"/>
                </a:lnTo>
                <a:lnTo>
                  <a:pt x="237010" y="386778"/>
                </a:lnTo>
                <a:lnTo>
                  <a:pt x="267860" y="395003"/>
                </a:lnTo>
                <a:lnTo>
                  <a:pt x="300320" y="402808"/>
                </a:lnTo>
                <a:lnTo>
                  <a:pt x="334341" y="410172"/>
                </a:lnTo>
                <a:lnTo>
                  <a:pt x="369875" y="417074"/>
                </a:lnTo>
                <a:lnTo>
                  <a:pt x="401707" y="422597"/>
                </a:lnTo>
                <a:lnTo>
                  <a:pt x="403826" y="421969"/>
                </a:lnTo>
                <a:lnTo>
                  <a:pt x="406874" y="423493"/>
                </a:lnTo>
                <a:lnTo>
                  <a:pt x="362375" y="434755"/>
                </a:lnTo>
                <a:lnTo>
                  <a:pt x="324938" y="448363"/>
                </a:lnTo>
                <a:lnTo>
                  <a:pt x="291597" y="462703"/>
                </a:lnTo>
                <a:lnTo>
                  <a:pt x="262435" y="477683"/>
                </a:lnTo>
                <a:lnTo>
                  <a:pt x="226706" y="501152"/>
                </a:lnTo>
                <a:lnTo>
                  <a:pt x="200841" y="525547"/>
                </a:lnTo>
                <a:lnTo>
                  <a:pt x="182180" y="558981"/>
                </a:lnTo>
                <a:lnTo>
                  <a:pt x="179816" y="575881"/>
                </a:lnTo>
                <a:lnTo>
                  <a:pt x="182558" y="594649"/>
                </a:lnTo>
                <a:lnTo>
                  <a:pt x="203860" y="630797"/>
                </a:lnTo>
                <a:lnTo>
                  <a:pt x="244843" y="664718"/>
                </a:lnTo>
                <a:lnTo>
                  <a:pt x="272186" y="680703"/>
                </a:lnTo>
                <a:lnTo>
                  <a:pt x="303815" y="695964"/>
                </a:lnTo>
                <a:lnTo>
                  <a:pt x="339518" y="710445"/>
                </a:lnTo>
                <a:lnTo>
                  <a:pt x="379085" y="724089"/>
                </a:lnTo>
                <a:lnTo>
                  <a:pt x="422303" y="736840"/>
                </a:lnTo>
                <a:lnTo>
                  <a:pt x="468961" y="748642"/>
                </a:lnTo>
                <a:lnTo>
                  <a:pt x="518848" y="759440"/>
                </a:lnTo>
                <a:lnTo>
                  <a:pt x="571752" y="769178"/>
                </a:lnTo>
                <a:lnTo>
                  <a:pt x="627462" y="777798"/>
                </a:lnTo>
                <a:lnTo>
                  <a:pt x="685766" y="785246"/>
                </a:lnTo>
                <a:lnTo>
                  <a:pt x="746454" y="791466"/>
                </a:lnTo>
                <a:lnTo>
                  <a:pt x="809312" y="796401"/>
                </a:lnTo>
                <a:lnTo>
                  <a:pt x="874131" y="799995"/>
                </a:lnTo>
                <a:lnTo>
                  <a:pt x="940699" y="802193"/>
                </a:lnTo>
                <a:lnTo>
                  <a:pt x="1008804" y="802938"/>
                </a:lnTo>
                <a:lnTo>
                  <a:pt x="1046899" y="802842"/>
                </a:lnTo>
                <a:lnTo>
                  <a:pt x="1084994" y="802176"/>
                </a:lnTo>
                <a:lnTo>
                  <a:pt x="1104808" y="801414"/>
                </a:lnTo>
                <a:lnTo>
                  <a:pt x="1100236" y="802938"/>
                </a:lnTo>
                <a:lnTo>
                  <a:pt x="1141198" y="821540"/>
                </a:lnTo>
                <a:lnTo>
                  <a:pt x="1185361" y="839390"/>
                </a:lnTo>
                <a:lnTo>
                  <a:pt x="1232590" y="856465"/>
                </a:lnTo>
                <a:lnTo>
                  <a:pt x="1282747" y="872743"/>
                </a:lnTo>
                <a:lnTo>
                  <a:pt x="1335698" y="888203"/>
                </a:lnTo>
                <a:lnTo>
                  <a:pt x="1391307" y="902823"/>
                </a:lnTo>
                <a:lnTo>
                  <a:pt x="1449436" y="916581"/>
                </a:lnTo>
                <a:lnTo>
                  <a:pt x="1509951" y="929456"/>
                </a:lnTo>
                <a:lnTo>
                  <a:pt x="1572715" y="941425"/>
                </a:lnTo>
                <a:lnTo>
                  <a:pt x="1637592" y="952468"/>
                </a:lnTo>
                <a:lnTo>
                  <a:pt x="3126987" y="949230"/>
                </a:lnTo>
                <a:lnTo>
                  <a:pt x="3128511" y="949230"/>
                </a:lnTo>
                <a:lnTo>
                  <a:pt x="3163841" y="963571"/>
                </a:lnTo>
                <a:lnTo>
                  <a:pt x="3203019" y="977324"/>
                </a:lnTo>
                <a:lnTo>
                  <a:pt x="3244424" y="990474"/>
                </a:lnTo>
                <a:lnTo>
                  <a:pt x="3287957" y="1003004"/>
                </a:lnTo>
                <a:lnTo>
                  <a:pt x="3333520" y="1014899"/>
                </a:lnTo>
                <a:lnTo>
                  <a:pt x="3381014" y="1026143"/>
                </a:lnTo>
                <a:lnTo>
                  <a:pt x="3430341" y="1036719"/>
                </a:lnTo>
                <a:lnTo>
                  <a:pt x="3481404" y="1046611"/>
                </a:lnTo>
                <a:lnTo>
                  <a:pt x="3534103" y="1055805"/>
                </a:lnTo>
                <a:lnTo>
                  <a:pt x="3588340" y="1064282"/>
                </a:lnTo>
                <a:lnTo>
                  <a:pt x="3644017" y="1072029"/>
                </a:lnTo>
                <a:lnTo>
                  <a:pt x="3701036" y="1079028"/>
                </a:lnTo>
                <a:lnTo>
                  <a:pt x="3759299" y="1085263"/>
                </a:lnTo>
                <a:lnTo>
                  <a:pt x="3818707" y="1090719"/>
                </a:lnTo>
                <a:lnTo>
                  <a:pt x="3879161" y="1095379"/>
                </a:lnTo>
                <a:lnTo>
                  <a:pt x="3940565" y="1099228"/>
                </a:lnTo>
                <a:lnTo>
                  <a:pt x="4002818" y="1102250"/>
                </a:lnTo>
                <a:lnTo>
                  <a:pt x="4065824" y="1104428"/>
                </a:lnTo>
                <a:lnTo>
                  <a:pt x="4129483" y="1105746"/>
                </a:lnTo>
                <a:lnTo>
                  <a:pt x="4193698" y="1106189"/>
                </a:lnTo>
                <a:lnTo>
                  <a:pt x="4277759" y="1105430"/>
                </a:lnTo>
                <a:lnTo>
                  <a:pt x="4360655" y="1103181"/>
                </a:lnTo>
                <a:lnTo>
                  <a:pt x="4442182" y="1099483"/>
                </a:lnTo>
                <a:lnTo>
                  <a:pt x="4522136" y="1094376"/>
                </a:lnTo>
                <a:lnTo>
                  <a:pt x="4600310" y="1087903"/>
                </a:lnTo>
                <a:lnTo>
                  <a:pt x="4676502" y="1080104"/>
                </a:lnTo>
                <a:lnTo>
                  <a:pt x="4750507" y="1071020"/>
                </a:lnTo>
                <a:lnTo>
                  <a:pt x="4822119" y="1060692"/>
                </a:lnTo>
                <a:lnTo>
                  <a:pt x="4891135" y="1049163"/>
                </a:lnTo>
                <a:lnTo>
                  <a:pt x="4957349" y="1036472"/>
                </a:lnTo>
                <a:lnTo>
                  <a:pt x="5020558" y="1022661"/>
                </a:lnTo>
                <a:lnTo>
                  <a:pt x="5080556" y="1007771"/>
                </a:lnTo>
                <a:lnTo>
                  <a:pt x="5137139" y="991843"/>
                </a:lnTo>
                <a:lnTo>
                  <a:pt x="5190103" y="974919"/>
                </a:lnTo>
                <a:lnTo>
                  <a:pt x="5239242" y="957040"/>
                </a:lnTo>
                <a:lnTo>
                  <a:pt x="5284353" y="938246"/>
                </a:lnTo>
                <a:lnTo>
                  <a:pt x="5325230" y="918579"/>
                </a:lnTo>
                <a:lnTo>
                  <a:pt x="5361670" y="898079"/>
                </a:lnTo>
                <a:lnTo>
                  <a:pt x="5393467" y="876789"/>
                </a:lnTo>
                <a:lnTo>
                  <a:pt x="5420417" y="854750"/>
                </a:lnTo>
                <a:lnTo>
                  <a:pt x="5421939" y="857798"/>
                </a:lnTo>
                <a:lnTo>
                  <a:pt x="5475269" y="866113"/>
                </a:lnTo>
                <a:lnTo>
                  <a:pt x="5530025" y="873670"/>
                </a:lnTo>
                <a:lnTo>
                  <a:pt x="5586079" y="880441"/>
                </a:lnTo>
                <a:lnTo>
                  <a:pt x="5643304" y="886398"/>
                </a:lnTo>
                <a:lnTo>
                  <a:pt x="5701571" y="891513"/>
                </a:lnTo>
                <a:lnTo>
                  <a:pt x="5760752" y="895760"/>
                </a:lnTo>
                <a:lnTo>
                  <a:pt x="5820719" y="899111"/>
                </a:lnTo>
                <a:lnTo>
                  <a:pt x="5881345" y="901539"/>
                </a:lnTo>
                <a:lnTo>
                  <a:pt x="5942501" y="903016"/>
                </a:lnTo>
                <a:lnTo>
                  <a:pt x="6004059" y="903514"/>
                </a:lnTo>
                <a:lnTo>
                  <a:pt x="6093685" y="902521"/>
                </a:lnTo>
                <a:lnTo>
                  <a:pt x="6181339" y="899593"/>
                </a:lnTo>
                <a:lnTo>
                  <a:pt x="6266742" y="894807"/>
                </a:lnTo>
                <a:lnTo>
                  <a:pt x="6349613" y="888239"/>
                </a:lnTo>
                <a:lnTo>
                  <a:pt x="6429673" y="879965"/>
                </a:lnTo>
                <a:lnTo>
                  <a:pt x="6506641" y="870063"/>
                </a:lnTo>
                <a:lnTo>
                  <a:pt x="6580237" y="858609"/>
                </a:lnTo>
                <a:lnTo>
                  <a:pt x="6650182" y="845680"/>
                </a:lnTo>
                <a:lnTo>
                  <a:pt x="6716195" y="831352"/>
                </a:lnTo>
                <a:lnTo>
                  <a:pt x="6777997" y="815701"/>
                </a:lnTo>
                <a:lnTo>
                  <a:pt x="6835307" y="798804"/>
                </a:lnTo>
                <a:lnTo>
                  <a:pt x="6887845" y="780739"/>
                </a:lnTo>
                <a:lnTo>
                  <a:pt x="6935332" y="761580"/>
                </a:lnTo>
                <a:lnTo>
                  <a:pt x="6977487" y="741406"/>
                </a:lnTo>
                <a:lnTo>
                  <a:pt x="7014030" y="720292"/>
                </a:lnTo>
                <a:lnTo>
                  <a:pt x="7069162" y="675553"/>
                </a:lnTo>
                <a:lnTo>
                  <a:pt x="7098487" y="627974"/>
                </a:lnTo>
                <a:lnTo>
                  <a:pt x="7102772" y="603311"/>
                </a:lnTo>
                <a:lnTo>
                  <a:pt x="7101248" y="603311"/>
                </a:lnTo>
                <a:lnTo>
                  <a:pt x="7195076" y="598512"/>
                </a:lnTo>
                <a:lnTo>
                  <a:pt x="7286227" y="591934"/>
                </a:lnTo>
                <a:lnTo>
                  <a:pt x="7374471" y="583651"/>
                </a:lnTo>
                <a:lnTo>
                  <a:pt x="7459577" y="573736"/>
                </a:lnTo>
                <a:lnTo>
                  <a:pt x="7541313" y="562261"/>
                </a:lnTo>
                <a:lnTo>
                  <a:pt x="7619449" y="549302"/>
                </a:lnTo>
                <a:lnTo>
                  <a:pt x="7693755" y="534929"/>
                </a:lnTo>
                <a:lnTo>
                  <a:pt x="7763998" y="519217"/>
                </a:lnTo>
                <a:lnTo>
                  <a:pt x="7829948" y="502239"/>
                </a:lnTo>
                <a:lnTo>
                  <a:pt x="7891375" y="484068"/>
                </a:lnTo>
                <a:lnTo>
                  <a:pt x="7948048" y="464776"/>
                </a:lnTo>
                <a:lnTo>
                  <a:pt x="7999735" y="444438"/>
                </a:lnTo>
                <a:lnTo>
                  <a:pt x="8046206" y="423125"/>
                </a:lnTo>
                <a:lnTo>
                  <a:pt x="8087229" y="400913"/>
                </a:lnTo>
                <a:lnTo>
                  <a:pt x="8122575" y="377872"/>
                </a:lnTo>
                <a:lnTo>
                  <a:pt x="8152012" y="354078"/>
                </a:lnTo>
                <a:lnTo>
                  <a:pt x="8175310" y="329602"/>
                </a:lnTo>
                <a:lnTo>
                  <a:pt x="8202562" y="278900"/>
                </a:lnTo>
                <a:lnTo>
                  <a:pt x="8206055" y="252819"/>
                </a:lnTo>
                <a:lnTo>
                  <a:pt x="8205359" y="241175"/>
                </a:lnTo>
                <a:lnTo>
                  <a:pt x="8194998" y="206482"/>
                </a:lnTo>
                <a:lnTo>
                  <a:pt x="8172417" y="172365"/>
                </a:lnTo>
                <a:lnTo>
                  <a:pt x="8137862" y="139101"/>
                </a:lnTo>
                <a:lnTo>
                  <a:pt x="8108296" y="117537"/>
                </a:lnTo>
                <a:lnTo>
                  <a:pt x="8073592" y="96558"/>
                </a:lnTo>
                <a:lnTo>
                  <a:pt x="8033822" y="76246"/>
                </a:lnTo>
                <a:lnTo>
                  <a:pt x="7989059" y="56684"/>
                </a:lnTo>
                <a:lnTo>
                  <a:pt x="7939378" y="37954"/>
                </a:lnTo>
                <a:lnTo>
                  <a:pt x="7937854" y="36430"/>
                </a:lnTo>
                <a:lnTo>
                  <a:pt x="7964949" y="17362"/>
                </a:lnTo>
                <a:lnTo>
                  <a:pt x="7986853" y="-2471"/>
                </a:lnTo>
                <a:lnTo>
                  <a:pt x="8003390" y="-22898"/>
                </a:lnTo>
                <a:lnTo>
                  <a:pt x="8017754" y="-54268"/>
                </a:lnTo>
                <a:lnTo>
                  <a:pt x="8020143" y="-73288"/>
                </a:lnTo>
                <a:lnTo>
                  <a:pt x="8017868" y="-91920"/>
                </a:lnTo>
                <a:lnTo>
                  <a:pt x="8000044" y="-128372"/>
                </a:lnTo>
                <a:lnTo>
                  <a:pt x="7965379" y="-163411"/>
                </a:lnTo>
                <a:lnTo>
                  <a:pt x="7942051" y="-180278"/>
                </a:lnTo>
                <a:lnTo>
                  <a:pt x="7914896" y="-196644"/>
                </a:lnTo>
                <a:lnTo>
                  <a:pt x="7884043" y="-212460"/>
                </a:lnTo>
                <a:lnTo>
                  <a:pt x="7849620" y="-227678"/>
                </a:lnTo>
                <a:lnTo>
                  <a:pt x="7811754" y="-242248"/>
                </a:lnTo>
                <a:lnTo>
                  <a:pt x="7770573" y="-256120"/>
                </a:lnTo>
                <a:lnTo>
                  <a:pt x="7726207" y="-269246"/>
                </a:lnTo>
                <a:lnTo>
                  <a:pt x="7678781" y="-281577"/>
                </a:lnTo>
                <a:lnTo>
                  <a:pt x="7628426" y="-293062"/>
                </a:lnTo>
                <a:lnTo>
                  <a:pt x="7575268" y="-303655"/>
                </a:lnTo>
                <a:lnTo>
                  <a:pt x="7519435" y="-313304"/>
                </a:lnTo>
                <a:lnTo>
                  <a:pt x="7461056" y="-321961"/>
                </a:lnTo>
                <a:lnTo>
                  <a:pt x="7400259" y="-329577"/>
                </a:lnTo>
                <a:lnTo>
                  <a:pt x="7337172" y="-336103"/>
                </a:lnTo>
                <a:lnTo>
                  <a:pt x="7271922" y="-341489"/>
                </a:lnTo>
                <a:lnTo>
                  <a:pt x="7276494" y="-343013"/>
                </a:lnTo>
                <a:lnTo>
                  <a:pt x="7243863" y="-378070"/>
                </a:lnTo>
                <a:lnTo>
                  <a:pt x="7194473" y="-410795"/>
                </a:lnTo>
                <a:lnTo>
                  <a:pt x="7129758" y="-440869"/>
                </a:lnTo>
                <a:lnTo>
                  <a:pt x="7092103" y="-454811"/>
                </a:lnTo>
                <a:lnTo>
                  <a:pt x="7051155" y="-467971"/>
                </a:lnTo>
                <a:lnTo>
                  <a:pt x="7007094" y="-480308"/>
                </a:lnTo>
                <a:lnTo>
                  <a:pt x="6960099" y="-491781"/>
                </a:lnTo>
                <a:lnTo>
                  <a:pt x="6910350" y="-502352"/>
                </a:lnTo>
                <a:lnTo>
                  <a:pt x="6858026" y="-511980"/>
                </a:lnTo>
                <a:lnTo>
                  <a:pt x="6803306" y="-520626"/>
                </a:lnTo>
                <a:lnTo>
                  <a:pt x="6746370" y="-528248"/>
                </a:lnTo>
                <a:lnTo>
                  <a:pt x="6687397" y="-534807"/>
                </a:lnTo>
                <a:lnTo>
                  <a:pt x="6626567" y="-540264"/>
                </a:lnTo>
                <a:lnTo>
                  <a:pt x="6564060" y="-544577"/>
                </a:lnTo>
                <a:lnTo>
                  <a:pt x="6500054" y="-547708"/>
                </a:lnTo>
                <a:lnTo>
                  <a:pt x="6434729" y="-549616"/>
                </a:lnTo>
                <a:lnTo>
                  <a:pt x="6368265" y="-550260"/>
                </a:lnTo>
                <a:lnTo>
                  <a:pt x="6327482" y="-550021"/>
                </a:lnTo>
                <a:lnTo>
                  <a:pt x="6286998" y="-549308"/>
                </a:lnTo>
                <a:lnTo>
                  <a:pt x="6246859" y="-548126"/>
                </a:lnTo>
                <a:lnTo>
                  <a:pt x="6207112" y="-546481"/>
                </a:lnTo>
                <a:lnTo>
                  <a:pt x="6167804" y="-544379"/>
                </a:lnTo>
                <a:lnTo>
                  <a:pt x="6128982" y="-541826"/>
                </a:lnTo>
                <a:lnTo>
                  <a:pt x="6090692" y="-538827"/>
                </a:lnTo>
                <a:lnTo>
                  <a:pt x="6015898" y="-531514"/>
                </a:lnTo>
                <a:lnTo>
                  <a:pt x="5943796" y="-522487"/>
                </a:lnTo>
                <a:lnTo>
                  <a:pt x="5874762" y="-511791"/>
                </a:lnTo>
                <a:lnTo>
                  <a:pt x="5809170" y="-499473"/>
                </a:lnTo>
                <a:lnTo>
                  <a:pt x="5747395" y="-485577"/>
                </a:lnTo>
                <a:lnTo>
                  <a:pt x="5689813" y="-470150"/>
                </a:lnTo>
                <a:lnTo>
                  <a:pt x="5662711" y="-461876"/>
                </a:lnTo>
                <a:lnTo>
                  <a:pt x="5664235" y="-460352"/>
                </a:lnTo>
                <a:lnTo>
                  <a:pt x="5640266" y="-468843"/>
                </a:lnTo>
                <a:lnTo>
                  <a:pt x="5588571" y="-484641"/>
                </a:lnTo>
                <a:lnTo>
                  <a:pt x="5532230" y="-498830"/>
                </a:lnTo>
                <a:lnTo>
                  <a:pt x="5471684" y="-511373"/>
                </a:lnTo>
                <a:lnTo>
                  <a:pt x="5407370" y="-522233"/>
                </a:lnTo>
                <a:lnTo>
                  <a:pt x="5339729" y="-531375"/>
                </a:lnTo>
                <a:lnTo>
                  <a:pt x="5304797" y="-535290"/>
                </a:lnTo>
                <a:lnTo>
                  <a:pt x="5269198" y="-538761"/>
                </a:lnTo>
                <a:lnTo>
                  <a:pt x="5232986" y="-541785"/>
                </a:lnTo>
                <a:lnTo>
                  <a:pt x="5196217" y="-544355"/>
                </a:lnTo>
                <a:lnTo>
                  <a:pt x="5158944" y="-546469"/>
                </a:lnTo>
                <a:lnTo>
                  <a:pt x="5121224" y="-548121"/>
                </a:lnTo>
                <a:lnTo>
                  <a:pt x="5083110" y="-549307"/>
                </a:lnTo>
                <a:lnTo>
                  <a:pt x="5044658" y="-550021"/>
                </a:lnTo>
                <a:lnTo>
                  <a:pt x="5005923" y="-550260"/>
                </a:lnTo>
                <a:lnTo>
                  <a:pt x="4959045" y="-549897"/>
                </a:lnTo>
                <a:lnTo>
                  <a:pt x="4912646" y="-548817"/>
                </a:lnTo>
                <a:lnTo>
                  <a:pt x="4866820" y="-547036"/>
                </a:lnTo>
                <a:lnTo>
                  <a:pt x="4821656" y="-544567"/>
                </a:lnTo>
                <a:lnTo>
                  <a:pt x="4777246" y="-541427"/>
                </a:lnTo>
                <a:lnTo>
                  <a:pt x="4733683" y="-537629"/>
                </a:lnTo>
                <a:lnTo>
                  <a:pt x="4691056" y="-533189"/>
                </a:lnTo>
                <a:lnTo>
                  <a:pt x="4649458" y="-528122"/>
                </a:lnTo>
                <a:lnTo>
                  <a:pt x="4608980" y="-522441"/>
                </a:lnTo>
                <a:lnTo>
                  <a:pt x="4569714" y="-516164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40982" y="3985440"/>
            <a:ext cx="12698" cy="3"/>
          </a:xfrm>
          <a:custGeom>
            <a:avLst/>
            <a:gdLst/>
            <a:ahLst/>
            <a:cxnLst/>
            <a:rect l="l" t="t" r="r" b="b"/>
            <a:pathLst>
              <a:path w="12698" h="3">
                <a:moveTo>
                  <a:pt x="0" y="3"/>
                </a:moveTo>
                <a:lnTo>
                  <a:pt x="12698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3681" y="3985415"/>
            <a:ext cx="12698" cy="24"/>
          </a:xfrm>
          <a:custGeom>
            <a:avLst/>
            <a:gdLst/>
            <a:ahLst/>
            <a:cxnLst/>
            <a:rect l="l" t="t" r="r" b="b"/>
            <a:pathLst>
              <a:path w="12698" h="24">
                <a:moveTo>
                  <a:pt x="0" y="24"/>
                </a:moveTo>
                <a:lnTo>
                  <a:pt x="12698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66379" y="3985348"/>
            <a:ext cx="12698" cy="67"/>
          </a:xfrm>
          <a:custGeom>
            <a:avLst/>
            <a:gdLst/>
            <a:ahLst/>
            <a:cxnLst/>
            <a:rect l="l" t="t" r="r" b="b"/>
            <a:pathLst>
              <a:path w="12698" h="67">
                <a:moveTo>
                  <a:pt x="0" y="67"/>
                </a:moveTo>
                <a:lnTo>
                  <a:pt x="12698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9166" y="4131736"/>
            <a:ext cx="1524" cy="0"/>
          </a:xfrm>
          <a:custGeom>
            <a:avLst/>
            <a:gdLst/>
            <a:ahLst/>
            <a:cxnLst/>
            <a:rect l="l" t="t" r="r" b="b"/>
            <a:pathLst>
              <a:path w="152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4663" y="3637921"/>
            <a:ext cx="21930" cy="80"/>
          </a:xfrm>
          <a:custGeom>
            <a:avLst/>
            <a:gdLst/>
            <a:ahLst/>
            <a:cxnLst/>
            <a:rect l="l" t="t" r="r" b="b"/>
            <a:pathLst>
              <a:path w="21930" h="80">
                <a:moveTo>
                  <a:pt x="0" y="0"/>
                </a:moveTo>
                <a:lnTo>
                  <a:pt x="21930" y="8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56593" y="3637989"/>
            <a:ext cx="12696" cy="11"/>
          </a:xfrm>
          <a:custGeom>
            <a:avLst/>
            <a:gdLst/>
            <a:ahLst/>
            <a:cxnLst/>
            <a:rect l="l" t="t" r="r" b="b"/>
            <a:pathLst>
              <a:path w="12696" h="11">
                <a:moveTo>
                  <a:pt x="0" y="11"/>
                </a:moveTo>
                <a:lnTo>
                  <a:pt x="12696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9290" y="3637906"/>
            <a:ext cx="12696" cy="83"/>
          </a:xfrm>
          <a:custGeom>
            <a:avLst/>
            <a:gdLst/>
            <a:ahLst/>
            <a:cxnLst/>
            <a:rect l="l" t="t" r="r" b="b"/>
            <a:pathLst>
              <a:path w="12696" h="83">
                <a:moveTo>
                  <a:pt x="0" y="83"/>
                </a:moveTo>
                <a:lnTo>
                  <a:pt x="12696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0075" y="3636477"/>
            <a:ext cx="520" cy="36"/>
          </a:xfrm>
          <a:custGeom>
            <a:avLst/>
            <a:gdLst/>
            <a:ahLst/>
            <a:cxnLst/>
            <a:rect l="l" t="t" r="r" b="b"/>
            <a:pathLst>
              <a:path w="520" h="36">
                <a:moveTo>
                  <a:pt x="0" y="36"/>
                </a:moveTo>
                <a:lnTo>
                  <a:pt x="520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6861" y="3860487"/>
            <a:ext cx="1368438" cy="275819"/>
          </a:xfrm>
          <a:custGeom>
            <a:avLst/>
            <a:gdLst/>
            <a:ahLst/>
            <a:cxnLst/>
            <a:rect l="l" t="t" r="r" b="b"/>
            <a:pathLst>
              <a:path w="1368438" h="275819">
                <a:moveTo>
                  <a:pt x="684218" y="0"/>
                </a:moveTo>
                <a:lnTo>
                  <a:pt x="628097" y="462"/>
                </a:lnTo>
                <a:lnTo>
                  <a:pt x="573226" y="1825"/>
                </a:lnTo>
                <a:lnTo>
                  <a:pt x="519781" y="4052"/>
                </a:lnTo>
                <a:lnTo>
                  <a:pt x="467938" y="7107"/>
                </a:lnTo>
                <a:lnTo>
                  <a:pt x="417874" y="10952"/>
                </a:lnTo>
                <a:lnTo>
                  <a:pt x="369764" y="15552"/>
                </a:lnTo>
                <a:lnTo>
                  <a:pt x="323785" y="20870"/>
                </a:lnTo>
                <a:lnTo>
                  <a:pt x="280112" y="26868"/>
                </a:lnTo>
                <a:lnTo>
                  <a:pt x="238921" y="33512"/>
                </a:lnTo>
                <a:lnTo>
                  <a:pt x="200389" y="40763"/>
                </a:lnTo>
                <a:lnTo>
                  <a:pt x="132004" y="56944"/>
                </a:lnTo>
                <a:lnTo>
                  <a:pt x="76364" y="75117"/>
                </a:lnTo>
                <a:lnTo>
                  <a:pt x="34878" y="94992"/>
                </a:lnTo>
                <a:lnTo>
                  <a:pt x="2267" y="127352"/>
                </a:lnTo>
                <a:lnTo>
                  <a:pt x="0" y="138672"/>
                </a:lnTo>
                <a:lnTo>
                  <a:pt x="2267" y="149981"/>
                </a:lnTo>
                <a:lnTo>
                  <a:pt x="34878" y="182194"/>
                </a:lnTo>
                <a:lnTo>
                  <a:pt x="76364" y="201897"/>
                </a:lnTo>
                <a:lnTo>
                  <a:pt x="132004" y="219864"/>
                </a:lnTo>
                <a:lnTo>
                  <a:pt x="200389" y="235818"/>
                </a:lnTo>
                <a:lnTo>
                  <a:pt x="238921" y="242956"/>
                </a:lnTo>
                <a:lnTo>
                  <a:pt x="280112" y="249487"/>
                </a:lnTo>
                <a:lnTo>
                  <a:pt x="323785" y="255379"/>
                </a:lnTo>
                <a:lnTo>
                  <a:pt x="369764" y="260596"/>
                </a:lnTo>
                <a:lnTo>
                  <a:pt x="417874" y="265105"/>
                </a:lnTo>
                <a:lnTo>
                  <a:pt x="467938" y="268871"/>
                </a:lnTo>
                <a:lnTo>
                  <a:pt x="519781" y="271859"/>
                </a:lnTo>
                <a:lnTo>
                  <a:pt x="573226" y="274036"/>
                </a:lnTo>
                <a:lnTo>
                  <a:pt x="628097" y="275368"/>
                </a:lnTo>
                <a:lnTo>
                  <a:pt x="684218" y="275819"/>
                </a:lnTo>
                <a:lnTo>
                  <a:pt x="740340" y="275368"/>
                </a:lnTo>
                <a:lnTo>
                  <a:pt x="795211" y="274036"/>
                </a:lnTo>
                <a:lnTo>
                  <a:pt x="848656" y="271859"/>
                </a:lnTo>
                <a:lnTo>
                  <a:pt x="900499" y="268871"/>
                </a:lnTo>
                <a:lnTo>
                  <a:pt x="950563" y="265105"/>
                </a:lnTo>
                <a:lnTo>
                  <a:pt x="998673" y="260596"/>
                </a:lnTo>
                <a:lnTo>
                  <a:pt x="1044653" y="255379"/>
                </a:lnTo>
                <a:lnTo>
                  <a:pt x="1088326" y="249487"/>
                </a:lnTo>
                <a:lnTo>
                  <a:pt x="1129517" y="242956"/>
                </a:lnTo>
                <a:lnTo>
                  <a:pt x="1168049" y="235818"/>
                </a:lnTo>
                <a:lnTo>
                  <a:pt x="1236434" y="219864"/>
                </a:lnTo>
                <a:lnTo>
                  <a:pt x="1292074" y="201897"/>
                </a:lnTo>
                <a:lnTo>
                  <a:pt x="1333560" y="182194"/>
                </a:lnTo>
                <a:lnTo>
                  <a:pt x="1366171" y="149981"/>
                </a:lnTo>
                <a:lnTo>
                  <a:pt x="1368438" y="138672"/>
                </a:lnTo>
                <a:lnTo>
                  <a:pt x="1366171" y="127352"/>
                </a:lnTo>
                <a:lnTo>
                  <a:pt x="1333560" y="94992"/>
                </a:lnTo>
                <a:lnTo>
                  <a:pt x="1292074" y="75117"/>
                </a:lnTo>
                <a:lnTo>
                  <a:pt x="1236434" y="56944"/>
                </a:lnTo>
                <a:lnTo>
                  <a:pt x="1168049" y="40763"/>
                </a:lnTo>
                <a:lnTo>
                  <a:pt x="1129517" y="33512"/>
                </a:lnTo>
                <a:lnTo>
                  <a:pt x="1088326" y="26868"/>
                </a:lnTo>
                <a:lnTo>
                  <a:pt x="1044653" y="20870"/>
                </a:lnTo>
                <a:lnTo>
                  <a:pt x="998673" y="15552"/>
                </a:lnTo>
                <a:lnTo>
                  <a:pt x="950563" y="10952"/>
                </a:lnTo>
                <a:lnTo>
                  <a:pt x="900499" y="7107"/>
                </a:lnTo>
                <a:lnTo>
                  <a:pt x="848656" y="4052"/>
                </a:lnTo>
                <a:lnTo>
                  <a:pt x="795211" y="1825"/>
                </a:lnTo>
                <a:lnTo>
                  <a:pt x="740340" y="462"/>
                </a:lnTo>
                <a:lnTo>
                  <a:pt x="684218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7430" y="3958014"/>
            <a:ext cx="912799" cy="184388"/>
          </a:xfrm>
          <a:custGeom>
            <a:avLst/>
            <a:gdLst/>
            <a:ahLst/>
            <a:cxnLst/>
            <a:rect l="l" t="t" r="r" b="b"/>
            <a:pathLst>
              <a:path w="912799" h="184388">
                <a:moveTo>
                  <a:pt x="457161" y="0"/>
                </a:moveTo>
                <a:lnTo>
                  <a:pt x="419602" y="304"/>
                </a:lnTo>
                <a:lnTo>
                  <a:pt x="382891" y="1202"/>
                </a:lnTo>
                <a:lnTo>
                  <a:pt x="347144" y="2669"/>
                </a:lnTo>
                <a:lnTo>
                  <a:pt x="312479" y="4681"/>
                </a:lnTo>
                <a:lnTo>
                  <a:pt x="279011" y="7214"/>
                </a:lnTo>
                <a:lnTo>
                  <a:pt x="246858" y="10245"/>
                </a:lnTo>
                <a:lnTo>
                  <a:pt x="216136" y="13748"/>
                </a:lnTo>
                <a:lnTo>
                  <a:pt x="159450" y="22079"/>
                </a:lnTo>
                <a:lnTo>
                  <a:pt x="109887" y="32014"/>
                </a:lnTo>
                <a:lnTo>
                  <a:pt x="68378" y="43362"/>
                </a:lnTo>
                <a:lnTo>
                  <a:pt x="35858" y="55931"/>
                </a:lnTo>
                <a:lnTo>
                  <a:pt x="5970" y="76652"/>
                </a:lnTo>
                <a:lnTo>
                  <a:pt x="0" y="91432"/>
                </a:lnTo>
                <a:lnTo>
                  <a:pt x="1512" y="99120"/>
                </a:lnTo>
                <a:lnTo>
                  <a:pt x="23260" y="120995"/>
                </a:lnTo>
                <a:lnTo>
                  <a:pt x="50937" y="134360"/>
                </a:lnTo>
                <a:lnTo>
                  <a:pt x="88067" y="146535"/>
                </a:lnTo>
                <a:lnTo>
                  <a:pt x="133720" y="157340"/>
                </a:lnTo>
                <a:lnTo>
                  <a:pt x="186961" y="166590"/>
                </a:lnTo>
                <a:lnTo>
                  <a:pt x="246858" y="174102"/>
                </a:lnTo>
                <a:lnTo>
                  <a:pt x="279011" y="177150"/>
                </a:lnTo>
                <a:lnTo>
                  <a:pt x="312479" y="179695"/>
                </a:lnTo>
                <a:lnTo>
                  <a:pt x="347144" y="181714"/>
                </a:lnTo>
                <a:lnTo>
                  <a:pt x="382891" y="183184"/>
                </a:lnTo>
                <a:lnTo>
                  <a:pt x="419602" y="184083"/>
                </a:lnTo>
                <a:lnTo>
                  <a:pt x="457161" y="184388"/>
                </a:lnTo>
                <a:lnTo>
                  <a:pt x="494503" y="184083"/>
                </a:lnTo>
                <a:lnTo>
                  <a:pt x="531019" y="183184"/>
                </a:lnTo>
                <a:lnTo>
                  <a:pt x="566591" y="181714"/>
                </a:lnTo>
                <a:lnTo>
                  <a:pt x="601101" y="179695"/>
                </a:lnTo>
                <a:lnTo>
                  <a:pt x="634431" y="177150"/>
                </a:lnTo>
                <a:lnTo>
                  <a:pt x="666464" y="174102"/>
                </a:lnTo>
                <a:lnTo>
                  <a:pt x="697082" y="170574"/>
                </a:lnTo>
                <a:lnTo>
                  <a:pt x="753603" y="162170"/>
                </a:lnTo>
                <a:lnTo>
                  <a:pt x="803052" y="152120"/>
                </a:lnTo>
                <a:lnTo>
                  <a:pt x="844486" y="140608"/>
                </a:lnTo>
                <a:lnTo>
                  <a:pt x="876965" y="127815"/>
                </a:lnTo>
                <a:lnTo>
                  <a:pt x="906830" y="106625"/>
                </a:lnTo>
                <a:lnTo>
                  <a:pt x="912799" y="91432"/>
                </a:lnTo>
                <a:lnTo>
                  <a:pt x="911287" y="83961"/>
                </a:lnTo>
                <a:lnTo>
                  <a:pt x="889551" y="62613"/>
                </a:lnTo>
                <a:lnTo>
                  <a:pt x="861904" y="49506"/>
                </a:lnTo>
                <a:lnTo>
                  <a:pt x="824829" y="37524"/>
                </a:lnTo>
                <a:lnTo>
                  <a:pt x="779270" y="26858"/>
                </a:lnTo>
                <a:lnTo>
                  <a:pt x="726168" y="17701"/>
                </a:lnTo>
                <a:lnTo>
                  <a:pt x="666464" y="10245"/>
                </a:lnTo>
                <a:lnTo>
                  <a:pt x="634431" y="7214"/>
                </a:lnTo>
                <a:lnTo>
                  <a:pt x="601101" y="4681"/>
                </a:lnTo>
                <a:lnTo>
                  <a:pt x="566591" y="2669"/>
                </a:lnTo>
                <a:lnTo>
                  <a:pt x="531019" y="1202"/>
                </a:lnTo>
                <a:lnTo>
                  <a:pt x="494503" y="304"/>
                </a:lnTo>
                <a:lnTo>
                  <a:pt x="457161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0871" y="3993064"/>
            <a:ext cx="457161" cy="92956"/>
          </a:xfrm>
          <a:custGeom>
            <a:avLst/>
            <a:gdLst/>
            <a:ahLst/>
            <a:cxnLst/>
            <a:rect l="l" t="t" r="r" b="b"/>
            <a:pathLst>
              <a:path w="457161" h="92956">
                <a:moveTo>
                  <a:pt x="228580" y="0"/>
                </a:moveTo>
                <a:lnTo>
                  <a:pt x="208164" y="186"/>
                </a:lnTo>
                <a:lnTo>
                  <a:pt x="188255" y="736"/>
                </a:lnTo>
                <a:lnTo>
                  <a:pt x="168930" y="1632"/>
                </a:lnTo>
                <a:lnTo>
                  <a:pt x="150263" y="2858"/>
                </a:lnTo>
                <a:lnTo>
                  <a:pt x="132330" y="4399"/>
                </a:lnTo>
                <a:lnTo>
                  <a:pt x="115206" y="6238"/>
                </a:lnTo>
                <a:lnTo>
                  <a:pt x="98965" y="8358"/>
                </a:lnTo>
                <a:lnTo>
                  <a:pt x="83683" y="10744"/>
                </a:lnTo>
                <a:lnTo>
                  <a:pt x="56297" y="16247"/>
                </a:lnTo>
                <a:lnTo>
                  <a:pt x="33647" y="22619"/>
                </a:lnTo>
                <a:lnTo>
                  <a:pt x="16336" y="29728"/>
                </a:lnTo>
                <a:lnTo>
                  <a:pt x="1691" y="41493"/>
                </a:lnTo>
                <a:lnTo>
                  <a:pt x="0" y="47240"/>
                </a:lnTo>
                <a:lnTo>
                  <a:pt x="896" y="51195"/>
                </a:lnTo>
                <a:lnTo>
                  <a:pt x="13742" y="62556"/>
                </a:lnTo>
                <a:lnTo>
                  <a:pt x="30014" y="69534"/>
                </a:lnTo>
                <a:lnTo>
                  <a:pt x="51751" y="75869"/>
                </a:lnTo>
                <a:lnTo>
                  <a:pt x="78347" y="81419"/>
                </a:lnTo>
                <a:lnTo>
                  <a:pt x="109201" y="86043"/>
                </a:lnTo>
                <a:lnTo>
                  <a:pt x="126035" y="87962"/>
                </a:lnTo>
                <a:lnTo>
                  <a:pt x="143708" y="89597"/>
                </a:lnTo>
                <a:lnTo>
                  <a:pt x="162143" y="90929"/>
                </a:lnTo>
                <a:lnTo>
                  <a:pt x="181266" y="91941"/>
                </a:lnTo>
                <a:lnTo>
                  <a:pt x="201000" y="92614"/>
                </a:lnTo>
                <a:lnTo>
                  <a:pt x="221271" y="92932"/>
                </a:lnTo>
                <a:lnTo>
                  <a:pt x="228580" y="92956"/>
                </a:lnTo>
                <a:lnTo>
                  <a:pt x="248801" y="92769"/>
                </a:lnTo>
                <a:lnTo>
                  <a:pt x="268561" y="92220"/>
                </a:lnTo>
                <a:lnTo>
                  <a:pt x="287782" y="91326"/>
                </a:lnTo>
                <a:lnTo>
                  <a:pt x="306383" y="90106"/>
                </a:lnTo>
                <a:lnTo>
                  <a:pt x="324285" y="88576"/>
                </a:lnTo>
                <a:lnTo>
                  <a:pt x="341408" y="86755"/>
                </a:lnTo>
                <a:lnTo>
                  <a:pt x="357672" y="84661"/>
                </a:lnTo>
                <a:lnTo>
                  <a:pt x="372997" y="82311"/>
                </a:lnTo>
                <a:lnTo>
                  <a:pt x="400511" y="76915"/>
                </a:lnTo>
                <a:lnTo>
                  <a:pt x="423312" y="70709"/>
                </a:lnTo>
                <a:lnTo>
                  <a:pt x="440760" y="63835"/>
                </a:lnTo>
                <a:lnTo>
                  <a:pt x="455500" y="52582"/>
                </a:lnTo>
                <a:lnTo>
                  <a:pt x="457161" y="47240"/>
                </a:lnTo>
                <a:lnTo>
                  <a:pt x="456254" y="43054"/>
                </a:lnTo>
                <a:lnTo>
                  <a:pt x="443284" y="31148"/>
                </a:lnTo>
                <a:lnTo>
                  <a:pt x="426893" y="23913"/>
                </a:lnTo>
                <a:lnTo>
                  <a:pt x="405047" y="17392"/>
                </a:lnTo>
                <a:lnTo>
                  <a:pt x="378384" y="11714"/>
                </a:lnTo>
                <a:lnTo>
                  <a:pt x="347539" y="7009"/>
                </a:lnTo>
                <a:lnTo>
                  <a:pt x="330747" y="5061"/>
                </a:lnTo>
                <a:lnTo>
                  <a:pt x="313149" y="3406"/>
                </a:lnTo>
                <a:lnTo>
                  <a:pt x="294824" y="2059"/>
                </a:lnTo>
                <a:lnTo>
                  <a:pt x="275851" y="1035"/>
                </a:lnTo>
                <a:lnTo>
                  <a:pt x="256310" y="353"/>
                </a:lnTo>
                <a:lnTo>
                  <a:pt x="236280" y="27"/>
                </a:lnTo>
                <a:lnTo>
                  <a:pt x="22858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72143" y="4085996"/>
            <a:ext cx="7309" cy="23"/>
          </a:xfrm>
          <a:custGeom>
            <a:avLst/>
            <a:gdLst/>
            <a:ahLst/>
            <a:cxnLst/>
            <a:rect l="l" t="t" r="r" b="b"/>
            <a:pathLst>
              <a:path w="7309" h="23">
                <a:moveTo>
                  <a:pt x="0" y="0"/>
                </a:moveTo>
                <a:lnTo>
                  <a:pt x="7309" y="23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7917" y="4040304"/>
            <a:ext cx="115" cy="1410"/>
          </a:xfrm>
          <a:custGeom>
            <a:avLst/>
            <a:gdLst/>
            <a:ahLst/>
            <a:cxnLst/>
            <a:rect l="l" t="t" r="r" b="b"/>
            <a:pathLst>
              <a:path w="115" h="1410">
                <a:moveTo>
                  <a:pt x="0" y="1410"/>
                </a:moveTo>
                <a:lnTo>
                  <a:pt x="115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79452" y="3993064"/>
            <a:ext cx="7699" cy="27"/>
          </a:xfrm>
          <a:custGeom>
            <a:avLst/>
            <a:gdLst/>
            <a:ahLst/>
            <a:cxnLst/>
            <a:rect l="l" t="t" r="r" b="b"/>
            <a:pathLst>
              <a:path w="7699" h="27">
                <a:moveTo>
                  <a:pt x="7699" y="27"/>
                </a:moveTo>
                <a:lnTo>
                  <a:pt x="0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5416" y="4085895"/>
            <a:ext cx="30821" cy="125"/>
          </a:xfrm>
          <a:custGeom>
            <a:avLst/>
            <a:gdLst/>
            <a:ahLst/>
            <a:cxnLst/>
            <a:rect l="l" t="t" r="r" b="b"/>
            <a:pathLst>
              <a:path w="30821" h="125">
                <a:moveTo>
                  <a:pt x="0" y="0"/>
                </a:moveTo>
                <a:lnTo>
                  <a:pt x="30821" y="125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33426" y="3785817"/>
            <a:ext cx="1524" cy="0"/>
          </a:xfrm>
          <a:custGeom>
            <a:avLst/>
            <a:gdLst/>
            <a:ahLst/>
            <a:cxnLst/>
            <a:rect l="l" t="t" r="r" b="b"/>
            <a:pathLst>
              <a:path w="152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0642" y="2783108"/>
            <a:ext cx="34250" cy="125"/>
          </a:xfrm>
          <a:custGeom>
            <a:avLst/>
            <a:gdLst/>
            <a:ahLst/>
            <a:cxnLst/>
            <a:rect l="l" t="t" r="r" b="b"/>
            <a:pathLst>
              <a:path w="34250" h="125">
                <a:moveTo>
                  <a:pt x="34250" y="125"/>
                </a:moveTo>
                <a:lnTo>
                  <a:pt x="0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22387" y="2886732"/>
            <a:ext cx="0" cy="1524"/>
          </a:xfrm>
          <a:custGeom>
            <a:avLst/>
            <a:gdLst/>
            <a:ahLst/>
            <a:cxnLst/>
            <a:rect l="l" t="t" r="r" b="b"/>
            <a:pathLst>
              <a:path h="1524">
                <a:moveTo>
                  <a:pt x="0" y="15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22387" y="2885208"/>
            <a:ext cx="0" cy="1523"/>
          </a:xfrm>
          <a:custGeom>
            <a:avLst/>
            <a:gdLst/>
            <a:ahLst/>
            <a:cxnLst/>
            <a:rect l="l" t="t" r="r" b="b"/>
            <a:pathLst>
              <a:path h="1523">
                <a:moveTo>
                  <a:pt x="0" y="15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E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81212" y="711281"/>
            <a:ext cx="1577298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spc="4" dirty="0">
                <a:latin typeface="Times New Roman"/>
                <a:cs typeface="Times New Roman"/>
              </a:rPr>
              <a:t>Co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r>
              <a:rPr sz="3600" spc="-4" dirty="0">
                <a:latin typeface="Times New Roman"/>
                <a:cs typeface="Times New Roman"/>
              </a:rPr>
              <a:t>t</a:t>
            </a:r>
            <a:r>
              <a:rPr sz="3600" spc="4" dirty="0">
                <a:latin typeface="Times New Roman"/>
                <a:cs typeface="Times New Roman"/>
              </a:rPr>
              <a:t>o</a:t>
            </a:r>
            <a:r>
              <a:rPr sz="3600" spc="0" dirty="0">
                <a:latin typeface="Times New Roman"/>
                <a:cs typeface="Times New Roman"/>
              </a:rPr>
              <a:t>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0368" y="711281"/>
            <a:ext cx="3033725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rm</a:t>
            </a:r>
            <a:r>
              <a:rPr sz="3600" spc="-9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s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-4" dirty="0">
                <a:latin typeface="Times New Roman"/>
                <a:cs typeface="Times New Roman"/>
              </a:rPr>
              <a:t>l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h</a:t>
            </a:r>
            <a:r>
              <a:rPr sz="3600" spc="-9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0555" y="711281"/>
            <a:ext cx="2355795" cy="10326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14" marR="68574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nen</a:t>
            </a:r>
            <a:r>
              <a:rPr sz="3600" spc="-4" dirty="0">
                <a:latin typeface="Times New Roman"/>
                <a:cs typeface="Times New Roman"/>
              </a:rPr>
              <a:t>t</a:t>
            </a:r>
            <a:r>
              <a:rPr sz="3600" spc="0" dirty="0">
                <a:latin typeface="Times New Roman"/>
                <a:cs typeface="Times New Roman"/>
              </a:rPr>
              <a:t>u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"/>
              </a:spcBef>
            </a:pPr>
            <a:r>
              <a:rPr sz="3600" spc="-4" dirty="0">
                <a:latin typeface="Times New Roman"/>
                <a:cs typeface="Times New Roman"/>
              </a:rPr>
              <a:t>H</a:t>
            </a:r>
            <a:r>
              <a:rPr sz="3600" spc="9" dirty="0">
                <a:latin typeface="Times New Roman"/>
                <a:cs typeface="Times New Roman"/>
              </a:rPr>
              <a:t>ip</a:t>
            </a:r>
            <a:r>
              <a:rPr sz="3600" spc="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r</a:t>
            </a:r>
            <a:r>
              <a:rPr sz="3600" spc="-4" dirty="0">
                <a:latin typeface="Times New Roman"/>
                <a:cs typeface="Times New Roman"/>
              </a:rPr>
              <a:t>t</a:t>
            </a:r>
            <a:r>
              <a:rPr sz="3600" spc="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nsi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8066" y="1261398"/>
            <a:ext cx="2341016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Ses</a:t>
            </a:r>
            <a:r>
              <a:rPr sz="3600" spc="4" dirty="0">
                <a:latin typeface="Times New Roman"/>
                <a:cs typeface="Times New Roman"/>
              </a:rPr>
              <a:t>eo</a:t>
            </a:r>
            <a:r>
              <a:rPr sz="3600" spc="-9" dirty="0">
                <a:latin typeface="Times New Roman"/>
                <a:cs typeface="Times New Roman"/>
              </a:rPr>
              <a:t>r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2511" y="1261398"/>
            <a:ext cx="2333456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M</a:t>
            </a:r>
            <a:r>
              <a:rPr sz="3600" spc="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nderi</a:t>
            </a:r>
            <a:r>
              <a:rPr sz="3600" spc="-4" dirty="0">
                <a:latin typeface="Times New Roman"/>
                <a:cs typeface="Times New Roman"/>
              </a:rPr>
              <a:t>t</a:t>
            </a:r>
            <a:r>
              <a:rPr sz="3600" spc="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8374" y="1809992"/>
            <a:ext cx="2949607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M</a:t>
            </a:r>
            <a:r>
              <a:rPr sz="3600" spc="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r>
              <a:rPr sz="3600" spc="-4" dirty="0">
                <a:latin typeface="Times New Roman"/>
                <a:cs typeface="Times New Roman"/>
              </a:rPr>
              <a:t>gg</a:t>
            </a:r>
            <a:r>
              <a:rPr sz="3600" spc="0" dirty="0">
                <a:latin typeface="Times New Roman"/>
                <a:cs typeface="Times New Roman"/>
              </a:rPr>
              <a:t>un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k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3587" y="1809992"/>
            <a:ext cx="1873905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spc="4" dirty="0">
                <a:latin typeface="Times New Roman"/>
                <a:cs typeface="Times New Roman"/>
              </a:rPr>
              <a:t>De</a:t>
            </a:r>
            <a:r>
              <a:rPr sz="3600" spc="0" dirty="0">
                <a:latin typeface="Times New Roman"/>
                <a:cs typeface="Times New Roman"/>
              </a:rPr>
              <a:t>cisi</a:t>
            </a:r>
            <a:r>
              <a:rPr sz="3600" spc="4" dirty="0">
                <a:latin typeface="Times New Roman"/>
                <a:cs typeface="Times New Roman"/>
              </a:rPr>
              <a:t>o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269" y="1809992"/>
            <a:ext cx="1142284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spc="4" dirty="0">
                <a:latin typeface="Times New Roman"/>
                <a:cs typeface="Times New Roman"/>
              </a:rPr>
              <a:t>T</a:t>
            </a:r>
            <a:r>
              <a:rPr sz="3600" spc="0" dirty="0">
                <a:latin typeface="Times New Roman"/>
                <a:cs typeface="Times New Roman"/>
              </a:rPr>
              <a:t>r</a:t>
            </a:r>
            <a:r>
              <a:rPr sz="3600" spc="-9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5679" y="2857019"/>
            <a:ext cx="7822058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Dat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114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7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7F0000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il </a:t>
            </a:r>
            <a:r>
              <a:rPr sz="2400" spc="76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d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en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n</a:t>
            </a:r>
            <a:r>
              <a:rPr sz="2400" spc="73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8</a:t>
            </a:r>
            <a:r>
              <a:rPr sz="2400" spc="383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sam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p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le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,</a:t>
            </a:r>
            <a:r>
              <a:rPr sz="2400" spc="59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d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en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n</a:t>
            </a:r>
            <a:r>
              <a:rPr sz="2400" spc="148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p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ikir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n</a:t>
            </a:r>
            <a:r>
              <a:rPr sz="2400" spc="54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7F0000"/>
                </a:solidFill>
                <a:latin typeface="Times New Roman"/>
                <a:cs typeface="Times New Roman"/>
              </a:rPr>
              <a:t>b</a:t>
            </a: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7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wa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5679" y="3222749"/>
            <a:ext cx="706803" cy="695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y</a:t>
            </a: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7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 marR="23084">
              <a:lnSpc>
                <a:spcPct val="95825"/>
              </a:lnSpc>
            </a:pP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ata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2566" y="3222749"/>
            <a:ext cx="6796051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m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p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r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ru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i</a:t>
            </a:r>
            <a:r>
              <a:rPr sz="2400" spc="-209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e</a:t>
            </a:r>
            <a:r>
              <a:rPr sz="2400" spc="-16" dirty="0">
                <a:solidFill>
                  <a:srgbClr val="7F0000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g</a:t>
            </a:r>
            <a:r>
              <a:rPr sz="2400" spc="437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m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en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d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ri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471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7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ip</a:t>
            </a:r>
            <a:r>
              <a:rPr sz="2400" spc="4" dirty="0">
                <a:solidFill>
                  <a:srgbClr val="7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7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7F0000"/>
                </a:solidFill>
                <a:latin typeface="Times New Roman"/>
                <a:cs typeface="Times New Roman"/>
              </a:rPr>
              <a:t>en</a:t>
            </a: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708" y="3588479"/>
            <a:ext cx="798015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da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8028" y="3588479"/>
            <a:ext cx="6169358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ada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h</a:t>
            </a:r>
            <a:r>
              <a:rPr sz="2400" spc="84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, </a:t>
            </a:r>
            <a:r>
              <a:rPr sz="2400" spc="7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7F0000"/>
                </a:solidFill>
                <a:latin typeface="Times New Roman"/>
                <a:cs typeface="Times New Roman"/>
              </a:rPr>
              <a:t>be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t</a:t>
            </a:r>
            <a:r>
              <a:rPr sz="2400" spc="104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ada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,</a:t>
            </a:r>
            <a:r>
              <a:rPr sz="2400" spc="62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n</a:t>
            </a:r>
            <a:r>
              <a:rPr sz="2400" spc="536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is</a:t>
            </a:r>
            <a:r>
              <a:rPr sz="2400" spc="22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rgbClr val="7F0000"/>
                </a:solidFill>
                <a:latin typeface="Times New Roman"/>
                <a:cs typeface="Times New Roman"/>
              </a:rPr>
              <a:t>el</a:t>
            </a:r>
            <a:r>
              <a:rPr sz="2400" spc="-4" dirty="0">
                <a:solidFill>
                  <a:srgbClr val="7F0000"/>
                </a:solidFill>
                <a:latin typeface="Times New Roman"/>
                <a:cs typeface="Times New Roman"/>
              </a:rPr>
              <a:t>am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7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7F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1762" y="4794011"/>
            <a:ext cx="5379333" cy="1498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15"/>
              </a:lnSpc>
              <a:spcBef>
                <a:spcPts val="105"/>
              </a:spcBef>
            </a:pP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U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s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ia</a:t>
            </a:r>
            <a:r>
              <a:rPr sz="2000" spc="4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m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m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u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y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i </a:t>
            </a:r>
            <a:r>
              <a:rPr sz="2000" spc="129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i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ns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an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c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27022" marR="43811">
              <a:lnSpc>
                <a:spcPct val="95825"/>
              </a:lnSpc>
            </a:pP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muda</a:t>
            </a:r>
            <a:r>
              <a:rPr sz="2000" spc="436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d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2000" spc="436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rgbClr val="00650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ua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100"/>
              </a:spcBef>
            </a:pP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Bera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t</a:t>
            </a:r>
            <a:r>
              <a:rPr sz="2000" spc="104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d</a:t>
            </a:r>
            <a:r>
              <a:rPr sz="2000" spc="5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2000" spc="81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m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m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u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y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i </a:t>
            </a:r>
            <a:r>
              <a:rPr sz="2000" spc="129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i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ns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an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c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27022">
              <a:lnSpc>
                <a:spcPct val="95825"/>
              </a:lnSpc>
              <a:spcBef>
                <a:spcPts val="100"/>
              </a:spcBef>
            </a:pPr>
            <a:r>
              <a:rPr sz="2000" dirty="0">
                <a:solidFill>
                  <a:srgbClr val="006500"/>
                </a:solidFill>
                <a:latin typeface="Times New Roman"/>
                <a:cs typeface="Times New Roman"/>
              </a:rPr>
              <a:t>u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d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er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w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i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g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h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,</a:t>
            </a:r>
            <a:r>
              <a:rPr sz="2000" spc="84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500"/>
                </a:solidFill>
                <a:latin typeface="Times New Roman"/>
                <a:cs typeface="Times New Roman"/>
              </a:rPr>
              <a:t>av</a:t>
            </a:r>
            <a:r>
              <a:rPr sz="2000" spc="5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6500"/>
                </a:solidFill>
                <a:latin typeface="Times New Roman"/>
                <a:cs typeface="Times New Roman"/>
              </a:rPr>
              <a:t>ra</a:t>
            </a:r>
            <a:r>
              <a:rPr sz="2000" spc="5" dirty="0">
                <a:solidFill>
                  <a:srgbClr val="006500"/>
                </a:solidFill>
                <a:latin typeface="Times New Roman"/>
                <a:cs typeface="Times New Roman"/>
              </a:rPr>
              <a:t>g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00" spc="19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d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2000" spc="446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o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ver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w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i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g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100"/>
              </a:spcBef>
            </a:pPr>
            <a:r>
              <a:rPr sz="2000" dirty="0">
                <a:solidFill>
                  <a:srgbClr val="006500"/>
                </a:solidFill>
                <a:latin typeface="Times New Roman"/>
                <a:cs typeface="Times New Roman"/>
              </a:rPr>
              <a:t>J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en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is</a:t>
            </a:r>
            <a:r>
              <a:rPr sz="2000" spc="94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k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l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min </a:t>
            </a:r>
            <a:r>
              <a:rPr sz="2000" spc="51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m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m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u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y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i </a:t>
            </a:r>
            <a:r>
              <a:rPr sz="2000" spc="129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i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ns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an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c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6085" y="6317888"/>
            <a:ext cx="1846944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spc="-5" dirty="0">
                <a:solidFill>
                  <a:srgbClr val="006500"/>
                </a:solidFill>
                <a:latin typeface="Times New Roman"/>
                <a:cs typeface="Times New Roman"/>
              </a:rPr>
              <a:t>pr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ia</a:t>
            </a:r>
            <a:r>
              <a:rPr sz="2000" spc="2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d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2000" spc="436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w</a:t>
            </a:r>
            <a:r>
              <a:rPr sz="2000" spc="-4" dirty="0">
                <a:solidFill>
                  <a:srgbClr val="006500"/>
                </a:solidFill>
                <a:latin typeface="Times New Roman"/>
                <a:cs typeface="Times New Roman"/>
              </a:rPr>
              <a:t>an</a:t>
            </a:r>
            <a:r>
              <a:rPr sz="2000" spc="14" dirty="0">
                <a:solidFill>
                  <a:srgbClr val="006500"/>
                </a:solidFill>
                <a:latin typeface="Times New Roman"/>
                <a:cs typeface="Times New Roman"/>
              </a:rPr>
              <a:t>i</a:t>
            </a:r>
            <a:r>
              <a:rPr sz="2000" spc="4" dirty="0">
                <a:solidFill>
                  <a:srgbClr val="00650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14693" y="5793223"/>
            <a:ext cx="546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79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87677" y="4601089"/>
            <a:ext cx="1377581" cy="335252"/>
          </a:xfrm>
          <a:custGeom>
            <a:avLst/>
            <a:gdLst/>
            <a:ahLst/>
            <a:cxnLst/>
            <a:rect l="l" t="t" r="r" b="b"/>
            <a:pathLst>
              <a:path w="1377581" h="335252">
                <a:moveTo>
                  <a:pt x="0" y="0"/>
                </a:moveTo>
                <a:lnTo>
                  <a:pt x="0" y="335252"/>
                </a:lnTo>
                <a:lnTo>
                  <a:pt x="1377581" y="335252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87677" y="4267361"/>
            <a:ext cx="1377581" cy="333728"/>
          </a:xfrm>
          <a:custGeom>
            <a:avLst/>
            <a:gdLst/>
            <a:ahLst/>
            <a:cxnLst/>
            <a:rect l="l" t="t" r="r" b="b"/>
            <a:pathLst>
              <a:path w="1377581" h="333728">
                <a:moveTo>
                  <a:pt x="0" y="0"/>
                </a:moveTo>
                <a:lnTo>
                  <a:pt x="0" y="333728"/>
                </a:lnTo>
                <a:lnTo>
                  <a:pt x="1377581" y="333728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87677" y="3932109"/>
            <a:ext cx="1377581" cy="335252"/>
          </a:xfrm>
          <a:custGeom>
            <a:avLst/>
            <a:gdLst/>
            <a:ahLst/>
            <a:cxnLst/>
            <a:rect l="l" t="t" r="r" b="b"/>
            <a:pathLst>
              <a:path w="1377581" h="335252">
                <a:moveTo>
                  <a:pt x="0" y="0"/>
                </a:moveTo>
                <a:lnTo>
                  <a:pt x="0" y="335252"/>
                </a:lnTo>
                <a:lnTo>
                  <a:pt x="1377581" y="335252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87677" y="3596857"/>
            <a:ext cx="1377581" cy="335252"/>
          </a:xfrm>
          <a:custGeom>
            <a:avLst/>
            <a:gdLst/>
            <a:ahLst/>
            <a:cxnLst/>
            <a:rect l="l" t="t" r="r" b="b"/>
            <a:pathLst>
              <a:path w="1377581" h="335252">
                <a:moveTo>
                  <a:pt x="0" y="0"/>
                </a:moveTo>
                <a:lnTo>
                  <a:pt x="0" y="335252"/>
                </a:lnTo>
                <a:lnTo>
                  <a:pt x="1377581" y="335252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87677" y="3261605"/>
            <a:ext cx="1377581" cy="335252"/>
          </a:xfrm>
          <a:custGeom>
            <a:avLst/>
            <a:gdLst/>
            <a:ahLst/>
            <a:cxnLst/>
            <a:rect l="l" t="t" r="r" b="b"/>
            <a:pathLst>
              <a:path w="1377581" h="335252">
                <a:moveTo>
                  <a:pt x="0" y="0"/>
                </a:moveTo>
                <a:lnTo>
                  <a:pt x="0" y="335252"/>
                </a:lnTo>
                <a:lnTo>
                  <a:pt x="1377581" y="335252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87677" y="2927877"/>
            <a:ext cx="1377581" cy="333728"/>
          </a:xfrm>
          <a:custGeom>
            <a:avLst/>
            <a:gdLst/>
            <a:ahLst/>
            <a:cxnLst/>
            <a:rect l="l" t="t" r="r" b="b"/>
            <a:pathLst>
              <a:path w="1377581" h="333728">
                <a:moveTo>
                  <a:pt x="0" y="0"/>
                </a:moveTo>
                <a:lnTo>
                  <a:pt x="0" y="333728"/>
                </a:lnTo>
                <a:lnTo>
                  <a:pt x="1377581" y="333728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87677" y="2592624"/>
            <a:ext cx="1377581" cy="335252"/>
          </a:xfrm>
          <a:custGeom>
            <a:avLst/>
            <a:gdLst/>
            <a:ahLst/>
            <a:cxnLst/>
            <a:rect l="l" t="t" r="r" b="b"/>
            <a:pathLst>
              <a:path w="1377581" h="335252">
                <a:moveTo>
                  <a:pt x="0" y="0"/>
                </a:moveTo>
                <a:lnTo>
                  <a:pt x="0" y="335252"/>
                </a:lnTo>
                <a:lnTo>
                  <a:pt x="1377581" y="335252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87677" y="2257372"/>
            <a:ext cx="1377581" cy="335252"/>
          </a:xfrm>
          <a:custGeom>
            <a:avLst/>
            <a:gdLst/>
            <a:ahLst/>
            <a:cxnLst/>
            <a:rect l="l" t="t" r="r" b="b"/>
            <a:pathLst>
              <a:path w="1377581" h="335252">
                <a:moveTo>
                  <a:pt x="0" y="0"/>
                </a:moveTo>
                <a:lnTo>
                  <a:pt x="0" y="335252"/>
                </a:lnTo>
                <a:lnTo>
                  <a:pt x="1377581" y="335252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87677" y="1894691"/>
            <a:ext cx="1377581" cy="362681"/>
          </a:xfrm>
          <a:custGeom>
            <a:avLst/>
            <a:gdLst/>
            <a:ahLst/>
            <a:cxnLst/>
            <a:rect l="l" t="t" r="r" b="b"/>
            <a:pathLst>
              <a:path w="1377581" h="362681">
                <a:moveTo>
                  <a:pt x="0" y="0"/>
                </a:moveTo>
                <a:lnTo>
                  <a:pt x="0" y="362681"/>
                </a:lnTo>
                <a:lnTo>
                  <a:pt x="1377581" y="362681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10096" y="1894691"/>
            <a:ext cx="1377581" cy="362681"/>
          </a:xfrm>
          <a:custGeom>
            <a:avLst/>
            <a:gdLst/>
            <a:ahLst/>
            <a:cxnLst/>
            <a:rect l="l" t="t" r="r" b="b"/>
            <a:pathLst>
              <a:path w="1377581" h="362681">
                <a:moveTo>
                  <a:pt x="0" y="0"/>
                </a:moveTo>
                <a:lnTo>
                  <a:pt x="0" y="362681"/>
                </a:lnTo>
                <a:lnTo>
                  <a:pt x="1377581" y="362681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21645" y="1894691"/>
            <a:ext cx="1688451" cy="362681"/>
          </a:xfrm>
          <a:custGeom>
            <a:avLst/>
            <a:gdLst/>
            <a:ahLst/>
            <a:cxnLst/>
            <a:rect l="l" t="t" r="r" b="b"/>
            <a:pathLst>
              <a:path w="1688451" h="362681">
                <a:moveTo>
                  <a:pt x="0" y="0"/>
                </a:moveTo>
                <a:lnTo>
                  <a:pt x="0" y="362681"/>
                </a:lnTo>
                <a:lnTo>
                  <a:pt x="1688451" y="362681"/>
                </a:lnTo>
                <a:lnTo>
                  <a:pt x="168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44063" y="1894691"/>
            <a:ext cx="1377581" cy="362681"/>
          </a:xfrm>
          <a:custGeom>
            <a:avLst/>
            <a:gdLst/>
            <a:ahLst/>
            <a:cxnLst/>
            <a:rect l="l" t="t" r="r" b="b"/>
            <a:pathLst>
              <a:path w="1377581" h="362681">
                <a:moveTo>
                  <a:pt x="0" y="0"/>
                </a:moveTo>
                <a:lnTo>
                  <a:pt x="0" y="362681"/>
                </a:lnTo>
                <a:lnTo>
                  <a:pt x="1377581" y="362681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66482" y="1894691"/>
            <a:ext cx="1377581" cy="362681"/>
          </a:xfrm>
          <a:custGeom>
            <a:avLst/>
            <a:gdLst/>
            <a:ahLst/>
            <a:cxnLst/>
            <a:rect l="l" t="t" r="r" b="b"/>
            <a:pathLst>
              <a:path w="1377581" h="362681">
                <a:moveTo>
                  <a:pt x="0" y="0"/>
                </a:moveTo>
                <a:lnTo>
                  <a:pt x="0" y="362681"/>
                </a:lnTo>
                <a:lnTo>
                  <a:pt x="1377581" y="362681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66482" y="1894691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66482" y="1894691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66482" y="4936341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66482" y="4936341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66482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0"/>
                </a:moveTo>
                <a:lnTo>
                  <a:pt x="0" y="304165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66482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304165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665258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0"/>
                </a:moveTo>
                <a:lnTo>
                  <a:pt x="0" y="304165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665258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304165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66482" y="2257372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66482" y="2257372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44063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0"/>
                </a:moveTo>
                <a:lnTo>
                  <a:pt x="0" y="304165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44063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304165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21645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0"/>
                </a:moveTo>
                <a:lnTo>
                  <a:pt x="0" y="304165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21645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304165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10096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0"/>
                </a:moveTo>
                <a:lnTo>
                  <a:pt x="0" y="304165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10096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304165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87677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0"/>
                </a:moveTo>
                <a:lnTo>
                  <a:pt x="0" y="304165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87677" y="1894691"/>
            <a:ext cx="0" cy="3041650"/>
          </a:xfrm>
          <a:custGeom>
            <a:avLst/>
            <a:gdLst/>
            <a:ahLst/>
            <a:cxnLst/>
            <a:rect l="l" t="t" r="r" b="b"/>
            <a:pathLst>
              <a:path h="3041650">
                <a:moveTo>
                  <a:pt x="0" y="304165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66482" y="2592624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66482" y="2592624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66482" y="2926353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66482" y="2926353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66482" y="3261605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66482" y="3261605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66482" y="3596857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66482" y="3596857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66482" y="3932109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66482" y="3932109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66482" y="4267361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66482" y="4267361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66482" y="4601089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66482" y="4601089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625981" y="613753"/>
            <a:ext cx="1336558" cy="1031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952" marR="143569" algn="ctr">
              <a:lnSpc>
                <a:spcPts val="3725"/>
              </a:lnSpc>
              <a:spcBef>
                <a:spcPts val="186"/>
              </a:spcBef>
            </a:pPr>
            <a:r>
              <a:rPr sz="3600" spc="4" dirty="0">
                <a:latin typeface="Times New Roman"/>
                <a:cs typeface="Times New Roman"/>
              </a:rPr>
              <a:t>Da</a:t>
            </a:r>
            <a:r>
              <a:rPr sz="3600" spc="-4" dirty="0">
                <a:latin typeface="Times New Roman"/>
                <a:cs typeface="Times New Roman"/>
              </a:rPr>
              <a:t>t</a:t>
            </a:r>
            <a:r>
              <a:rPr sz="3600" spc="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3600" dirty="0">
                <a:latin typeface="Times New Roman"/>
                <a:cs typeface="Times New Roman"/>
              </a:rPr>
              <a:t>Un</a:t>
            </a:r>
            <a:r>
              <a:rPr sz="3600" spc="-4" dirty="0">
                <a:latin typeface="Times New Roman"/>
                <a:cs typeface="Times New Roman"/>
              </a:rPr>
              <a:t>t</a:t>
            </a:r>
            <a:r>
              <a:rPr sz="3600" spc="9" dirty="0">
                <a:latin typeface="Times New Roman"/>
                <a:cs typeface="Times New Roman"/>
              </a:rPr>
              <a:t>u</a:t>
            </a:r>
            <a:r>
              <a:rPr sz="3600" spc="0" dirty="0">
                <a:latin typeface="Times New Roman"/>
                <a:cs typeface="Times New Roman"/>
              </a:rPr>
              <a:t>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57844" y="613753"/>
            <a:ext cx="1644704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S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m</a:t>
            </a:r>
            <a:r>
              <a:rPr sz="3600" spc="-4" dirty="0">
                <a:latin typeface="Times New Roman"/>
                <a:cs typeface="Times New Roman"/>
              </a:rPr>
              <a:t>pl</a:t>
            </a:r>
            <a:r>
              <a:rPr sz="3600" spc="0" dirty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08317" y="613753"/>
            <a:ext cx="1083363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y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91302" y="613753"/>
            <a:ext cx="2353966" cy="1031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508" marR="68574">
              <a:lnSpc>
                <a:spcPts val="3725"/>
              </a:lnSpc>
              <a:spcBef>
                <a:spcPts val="186"/>
              </a:spcBef>
            </a:pPr>
            <a:r>
              <a:rPr sz="3600" spc="4" dirty="0">
                <a:latin typeface="Times New Roman"/>
                <a:cs typeface="Times New Roman"/>
              </a:rPr>
              <a:t>D</a:t>
            </a:r>
            <a:r>
              <a:rPr sz="3600" spc="0" dirty="0">
                <a:latin typeface="Times New Roman"/>
                <a:cs typeface="Times New Roman"/>
              </a:rPr>
              <a:t>i</a:t>
            </a:r>
            <a:r>
              <a:rPr sz="3600" spc="-4" dirty="0">
                <a:latin typeface="Times New Roman"/>
                <a:cs typeface="Times New Roman"/>
              </a:rPr>
              <a:t>g</a:t>
            </a:r>
            <a:r>
              <a:rPr sz="3600" spc="0" dirty="0">
                <a:latin typeface="Times New Roman"/>
                <a:cs typeface="Times New Roman"/>
              </a:rPr>
              <a:t>un</a:t>
            </a:r>
            <a:r>
              <a:rPr sz="3600" spc="1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k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3600" spc="-4" dirty="0">
                <a:latin typeface="Times New Roman"/>
                <a:cs typeface="Times New Roman"/>
              </a:rPr>
              <a:t>H</a:t>
            </a:r>
            <a:r>
              <a:rPr sz="3600" spc="0" dirty="0">
                <a:latin typeface="Times New Roman"/>
                <a:cs typeface="Times New Roman"/>
              </a:rPr>
              <a:t>i</a:t>
            </a:r>
            <a:r>
              <a:rPr sz="3600" spc="-4" dirty="0">
                <a:latin typeface="Times New Roman"/>
                <a:cs typeface="Times New Roman"/>
              </a:rPr>
              <a:t>p</a:t>
            </a:r>
            <a:r>
              <a:rPr sz="3600" spc="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r</a:t>
            </a:r>
            <a:r>
              <a:rPr sz="3600" spc="4" dirty="0">
                <a:latin typeface="Times New Roman"/>
                <a:cs typeface="Times New Roman"/>
              </a:rPr>
              <a:t>te</a:t>
            </a:r>
            <a:r>
              <a:rPr sz="3600" spc="0" dirty="0">
                <a:latin typeface="Times New Roman"/>
                <a:cs typeface="Times New Roman"/>
              </a:rPr>
              <a:t>nsi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02614" y="1162347"/>
            <a:ext cx="2681253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M</a:t>
            </a:r>
            <a:r>
              <a:rPr sz="3600" spc="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nen</a:t>
            </a:r>
            <a:r>
              <a:rPr sz="3600" spc="-4" dirty="0">
                <a:latin typeface="Times New Roman"/>
                <a:cs typeface="Times New Roman"/>
              </a:rPr>
              <a:t>t</a:t>
            </a:r>
            <a:r>
              <a:rPr sz="3600" spc="0" dirty="0">
                <a:latin typeface="Times New Roman"/>
                <a:cs typeface="Times New Roman"/>
              </a:rPr>
              <a:t>uk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44909" y="5520749"/>
            <a:ext cx="4944545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kah 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gu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ah</a:t>
            </a:r>
            <a:r>
              <a:rPr sz="2400" spc="44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-15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nj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50832" y="5520749"/>
            <a:ext cx="770294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44909" y="5959625"/>
            <a:ext cx="189127" cy="767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58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87780" y="5959625"/>
            <a:ext cx="3822254" cy="767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4" dirty="0">
                <a:latin typeface="Times New Roman"/>
                <a:cs typeface="Times New Roman"/>
              </a:rPr>
              <a:t>Menen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20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rpilih</a:t>
            </a:r>
            <a:endParaRPr sz="2400">
              <a:latin typeface="Times New Roman"/>
              <a:cs typeface="Times New Roman"/>
            </a:endParaRPr>
          </a:p>
          <a:p>
            <a:pPr marL="12700" marR="45716">
              <a:lnSpc>
                <a:spcPct val="95825"/>
              </a:lnSpc>
              <a:spcBef>
                <a:spcPts val="558"/>
              </a:spcBef>
            </a:pPr>
            <a:r>
              <a:rPr sz="2400" spc="4" dirty="0">
                <a:latin typeface="Times New Roman"/>
                <a:cs typeface="Times New Roman"/>
              </a:rPr>
              <a:t>Men</a:t>
            </a:r>
            <a:r>
              <a:rPr sz="2400" spc="0" dirty="0">
                <a:latin typeface="Times New Roman"/>
                <a:cs typeface="Times New Roman"/>
              </a:rPr>
              <a:t>yu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un </a:t>
            </a:r>
            <a:r>
              <a:rPr sz="2400" spc="21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Tr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66482" y="1894691"/>
            <a:ext cx="1377580" cy="362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0"/>
              </a:spcBef>
            </a:pPr>
            <a:endParaRPr sz="600"/>
          </a:p>
          <a:p>
            <a:pPr marL="411445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Na</a:t>
            </a:r>
            <a:r>
              <a:rPr sz="1600" spc="-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44063" y="1894691"/>
            <a:ext cx="1377581" cy="362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0"/>
              </a:spcBef>
            </a:pPr>
            <a:endParaRPr sz="600" dirty="0"/>
          </a:p>
          <a:p>
            <a:pPr marL="447547" marR="446120" algn="ctr">
              <a:lnSpc>
                <a:spcPct val="95825"/>
              </a:lnSpc>
            </a:pPr>
            <a:r>
              <a:rPr sz="1600" spc="0" dirty="0">
                <a:latin typeface="Times New Roman"/>
                <a:cs typeface="Times New Roman"/>
              </a:rPr>
              <a:t>Usia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21645" y="1894691"/>
            <a:ext cx="1688451" cy="362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0"/>
              </a:spcBef>
            </a:pPr>
            <a:endParaRPr sz="600"/>
          </a:p>
          <a:p>
            <a:pPr marL="557267" marR="556907" algn="ctr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Berat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10096" y="1894691"/>
            <a:ext cx="1377581" cy="362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0"/>
              </a:spcBef>
            </a:pPr>
            <a:endParaRPr sz="600"/>
          </a:p>
          <a:p>
            <a:pPr marL="292583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Kela</a:t>
            </a:r>
            <a:r>
              <a:rPr sz="1600" spc="-4" dirty="0">
                <a:latin typeface="Times New Roman"/>
                <a:cs typeface="Times New Roman"/>
              </a:rPr>
              <a:t>m</a:t>
            </a:r>
            <a:r>
              <a:rPr sz="1600" spc="1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87677" y="1894691"/>
            <a:ext cx="1377580" cy="362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0"/>
              </a:spcBef>
            </a:pPr>
            <a:endParaRPr sz="600"/>
          </a:p>
          <a:p>
            <a:pPr marL="192007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Hi</a:t>
            </a:r>
            <a:r>
              <a:rPr sz="1600" spc="-4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r</a:t>
            </a:r>
            <a:r>
              <a:rPr sz="1600" spc="-4" dirty="0">
                <a:latin typeface="Times New Roman"/>
                <a:cs typeface="Times New Roman"/>
              </a:rPr>
              <a:t>t</a:t>
            </a:r>
            <a:r>
              <a:rPr sz="1600" spc="14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si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66482" y="2257372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A</a:t>
            </a:r>
            <a:r>
              <a:rPr sz="1600" spc="-4" dirty="0">
                <a:latin typeface="Times New Roman"/>
                <a:cs typeface="Times New Roman"/>
              </a:rPr>
              <a:t>l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44063" y="2257372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21645" y="2257372"/>
            <a:ext cx="16884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10096" y="2257372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87677" y="2257372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66482" y="2592624"/>
            <a:ext cx="137758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di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44063" y="2592624"/>
            <a:ext cx="137758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1645" y="2592624"/>
            <a:ext cx="168845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unde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10096" y="2592624"/>
            <a:ext cx="137758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87677" y="2592624"/>
            <a:ext cx="137758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66482" y="2926353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44063" y="2926353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21645" y="2926353"/>
            <a:ext cx="16884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10096" y="2926353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7677" y="2926353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6482" y="3261605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B</a:t>
            </a:r>
            <a:r>
              <a:rPr sz="1600" spc="0" dirty="0">
                <a:latin typeface="Times New Roman"/>
                <a:cs typeface="Times New Roman"/>
              </a:rPr>
              <a:t>ud</a:t>
            </a:r>
            <a:r>
              <a:rPr sz="1600" spc="4" dirty="0">
                <a:latin typeface="Times New Roman"/>
                <a:cs typeface="Times New Roman"/>
              </a:rPr>
              <a:t>im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44063" y="3261605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21645" y="3261605"/>
            <a:ext cx="16884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10096" y="3261605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87677" y="3261605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6482" y="3596857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He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4063" y="3596857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1645" y="3596857"/>
            <a:ext cx="16884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10096" y="3596857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87677" y="3596857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6482" y="3932109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-9" dirty="0">
                <a:latin typeface="Times New Roman"/>
                <a:cs typeface="Times New Roman"/>
              </a:rPr>
              <a:t>d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4063" y="3932109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1645" y="3932109"/>
            <a:ext cx="16884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unde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0096" y="3932109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7677" y="3932109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6482" y="4267361"/>
            <a:ext cx="137758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4063" y="4267361"/>
            <a:ext cx="137758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1645" y="4267361"/>
            <a:ext cx="168845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0096" y="4267361"/>
            <a:ext cx="137758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7677" y="4267361"/>
            <a:ext cx="137758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6482" y="4601089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G</a:t>
            </a:r>
            <a:r>
              <a:rPr sz="1600" spc="14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tot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4063" y="4601089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1645" y="4601089"/>
            <a:ext cx="16884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0096" y="4601089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87677" y="4601089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1540" y="795117"/>
            <a:ext cx="3271597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0" dirty="0">
                <a:latin typeface="Times New Roman"/>
                <a:cs typeface="Times New Roman"/>
              </a:rPr>
              <a:t>Menentuk</a:t>
            </a:r>
            <a:r>
              <a:rPr sz="4400" spc="-16" dirty="0">
                <a:latin typeface="Times New Roman"/>
                <a:cs typeface="Times New Roman"/>
              </a:rPr>
              <a:t>a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5764" y="795117"/>
            <a:ext cx="1499658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o</a:t>
            </a:r>
            <a:r>
              <a:rPr sz="4400" spc="9" dirty="0">
                <a:latin typeface="Times New Roman"/>
                <a:cs typeface="Times New Roman"/>
              </a:rPr>
              <a:t>d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8088" y="1465621"/>
            <a:ext cx="6950196" cy="3955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83065" marR="57398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er</a:t>
            </a:r>
            <a:r>
              <a:rPr sz="4400" spc="-4" dirty="0">
                <a:latin typeface="Times New Roman"/>
                <a:cs typeface="Times New Roman"/>
              </a:rPr>
              <a:t>p</a:t>
            </a:r>
            <a:r>
              <a:rPr sz="4400" spc="4" dirty="0">
                <a:latin typeface="Times New Roman"/>
                <a:cs typeface="Times New Roman"/>
              </a:rPr>
              <a:t>ili</a:t>
            </a:r>
            <a:r>
              <a:rPr sz="4400" spc="0" dirty="0">
                <a:latin typeface="Times New Roman"/>
                <a:cs typeface="Times New Roman"/>
              </a:rPr>
              <a:t>h</a:t>
            </a:r>
            <a:endParaRPr sz="4400">
              <a:latin typeface="Times New Roman"/>
              <a:cs typeface="Times New Roman"/>
            </a:endParaRPr>
          </a:p>
          <a:p>
            <a:pPr marL="12700" marR="641915" indent="0" algn="just">
              <a:lnSpc>
                <a:spcPct val="99849"/>
              </a:lnSpc>
              <a:spcBef>
                <a:spcPts val="2685"/>
              </a:spcBef>
            </a:pPr>
            <a:r>
              <a:rPr sz="3200" spc="4" dirty="0">
                <a:latin typeface="Times New Roman"/>
                <a:cs typeface="Times New Roman"/>
              </a:rPr>
              <a:t>U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4" dirty="0">
                <a:latin typeface="Times New Roman"/>
                <a:cs typeface="Times New Roman"/>
              </a:rPr>
              <a:t>tu</a:t>
            </a:r>
            <a:r>
              <a:rPr sz="3200" spc="0" dirty="0">
                <a:latin typeface="Times New Roman"/>
                <a:cs typeface="Times New Roman"/>
              </a:rPr>
              <a:t>k </a:t>
            </a:r>
            <a:r>
              <a:rPr sz="3200" spc="-4" dirty="0">
                <a:latin typeface="Times New Roman"/>
                <a:cs typeface="Times New Roman"/>
              </a:rPr>
              <a:t>me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4" dirty="0">
                <a:latin typeface="Times New Roman"/>
                <a:cs typeface="Times New Roman"/>
              </a:rPr>
              <a:t>u</a:t>
            </a:r>
            <a:r>
              <a:rPr sz="3200" spc="-4" dirty="0">
                <a:latin typeface="Times New Roman"/>
                <a:cs typeface="Times New Roman"/>
              </a:rPr>
              <a:t>k</a:t>
            </a:r>
            <a:r>
              <a:rPr sz="3200" spc="-9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-4" dirty="0">
                <a:latin typeface="Times New Roman"/>
                <a:cs typeface="Times New Roman"/>
              </a:rPr>
              <a:t>o</a:t>
            </a:r>
            <a:r>
              <a:rPr sz="3200" spc="0" dirty="0">
                <a:latin typeface="Times New Roman"/>
                <a:cs typeface="Times New Roman"/>
              </a:rPr>
              <a:t>de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4" dirty="0">
                <a:latin typeface="Times New Roman"/>
                <a:cs typeface="Times New Roman"/>
              </a:rPr>
              <a:t>t</a:t>
            </a:r>
            <a:r>
              <a:rPr sz="3200" spc="-4" dirty="0">
                <a:latin typeface="Times New Roman"/>
                <a:cs typeface="Times New Roman"/>
              </a:rPr>
              <a:t>er</a:t>
            </a:r>
            <a:r>
              <a:rPr sz="3200" spc="4" dirty="0">
                <a:latin typeface="Times New Roman"/>
                <a:cs typeface="Times New Roman"/>
              </a:rPr>
              <a:t>p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-4" dirty="0">
                <a:latin typeface="Times New Roman"/>
                <a:cs typeface="Times New Roman"/>
              </a:rPr>
              <a:t>l</a:t>
            </a:r>
            <a:r>
              <a:rPr sz="3200" spc="0" dirty="0">
                <a:latin typeface="Times New Roman"/>
                <a:cs typeface="Times New Roman"/>
              </a:rPr>
              <a:t>ih, </a:t>
            </a:r>
            <a:r>
              <a:rPr sz="3200" spc="4" dirty="0">
                <a:latin typeface="Times New Roman"/>
                <a:cs typeface="Times New Roman"/>
              </a:rPr>
              <a:t>gu</a:t>
            </a:r>
            <a:r>
              <a:rPr sz="3200" spc="-9" dirty="0">
                <a:latin typeface="Times New Roman"/>
                <a:cs typeface="Times New Roman"/>
              </a:rPr>
              <a:t>n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-14" dirty="0">
                <a:latin typeface="Times New Roman"/>
                <a:cs typeface="Times New Roman"/>
              </a:rPr>
              <a:t>k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141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ni</a:t>
            </a:r>
            <a:r>
              <a:rPr sz="3200" spc="-4" dirty="0">
                <a:latin typeface="Times New Roman"/>
                <a:cs typeface="Times New Roman"/>
              </a:rPr>
              <a:t>l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i</a:t>
            </a:r>
            <a:r>
              <a:rPr sz="3200" spc="151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E</a:t>
            </a:r>
            <a:r>
              <a:rPr sz="3200" spc="-4" dirty="0">
                <a:latin typeface="Times New Roman"/>
                <a:cs typeface="Times New Roman"/>
              </a:rPr>
              <a:t>n</a:t>
            </a:r>
            <a:r>
              <a:rPr sz="3200" spc="4" dirty="0">
                <a:latin typeface="Times New Roman"/>
                <a:cs typeface="Times New Roman"/>
              </a:rPr>
              <a:t>t</a:t>
            </a:r>
            <a:r>
              <a:rPr sz="3200" spc="-4" dirty="0">
                <a:latin typeface="Times New Roman"/>
                <a:cs typeface="Times New Roman"/>
              </a:rPr>
              <a:t>ro</a:t>
            </a:r>
            <a:r>
              <a:rPr sz="3200" spc="4" dirty="0">
                <a:latin typeface="Times New Roman"/>
                <a:cs typeface="Times New Roman"/>
              </a:rPr>
              <a:t>p</a:t>
            </a:r>
            <a:r>
              <a:rPr sz="3200" spc="0" dirty="0">
                <a:latin typeface="Times New Roman"/>
                <a:cs typeface="Times New Roman"/>
              </a:rPr>
              <a:t>y</a:t>
            </a:r>
            <a:r>
              <a:rPr sz="3200" spc="151" dirty="0">
                <a:latin typeface="Times New Roman"/>
                <a:cs typeface="Times New Roman"/>
              </a:rPr>
              <a:t> </a:t>
            </a:r>
            <a:r>
              <a:rPr sz="3200" spc="-11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0" dirty="0">
                <a:latin typeface="Times New Roman"/>
                <a:cs typeface="Times New Roman"/>
              </a:rPr>
              <a:t>i se</a:t>
            </a:r>
            <a:r>
              <a:rPr sz="3200" spc="4" dirty="0">
                <a:latin typeface="Times New Roman"/>
                <a:cs typeface="Times New Roman"/>
              </a:rPr>
              <a:t>t</a:t>
            </a:r>
            <a:r>
              <a:rPr sz="3200" spc="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p </a:t>
            </a:r>
            <a:r>
              <a:rPr sz="3200" spc="-4" dirty="0">
                <a:latin typeface="Times New Roman"/>
                <a:cs typeface="Times New Roman"/>
              </a:rPr>
              <a:t>kr</a:t>
            </a:r>
            <a:r>
              <a:rPr sz="3200" spc="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t</a:t>
            </a:r>
            <a:r>
              <a:rPr sz="3200" spc="-4" dirty="0">
                <a:latin typeface="Times New Roman"/>
                <a:cs typeface="Times New Roman"/>
              </a:rPr>
              <a:t>er</a:t>
            </a:r>
            <a:r>
              <a:rPr sz="3200" spc="0" dirty="0">
                <a:latin typeface="Times New Roman"/>
                <a:cs typeface="Times New Roman"/>
              </a:rPr>
              <a:t>ia</a:t>
            </a:r>
            <a:r>
              <a:rPr sz="3200" spc="87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-11" dirty="0">
                <a:latin typeface="Times New Roman"/>
                <a:cs typeface="Times New Roman"/>
              </a:rPr>
              <a:t>g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n d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0" dirty="0">
                <a:latin typeface="Times New Roman"/>
                <a:cs typeface="Times New Roman"/>
              </a:rPr>
              <a:t>a</a:t>
            </a:r>
            <a:r>
              <a:rPr sz="3200" spc="102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0" dirty="0">
                <a:latin typeface="Times New Roman"/>
                <a:cs typeface="Times New Roman"/>
              </a:rPr>
              <a:t>e</a:t>
            </a:r>
            <a:r>
              <a:rPr sz="3200" spc="17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y</a:t>
            </a:r>
            <a:r>
              <a:rPr sz="3200" spc="-4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ng di</a:t>
            </a:r>
            <a:r>
              <a:rPr sz="3200" spc="4" dirty="0">
                <a:latin typeface="Times New Roman"/>
                <a:cs typeface="Times New Roman"/>
              </a:rPr>
              <a:t>t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-9" dirty="0">
                <a:latin typeface="Times New Roman"/>
                <a:cs typeface="Times New Roman"/>
              </a:rPr>
              <a:t>tu</a:t>
            </a:r>
            <a:r>
              <a:rPr sz="3200" spc="-4" dirty="0">
                <a:latin typeface="Times New Roman"/>
                <a:cs typeface="Times New Roman"/>
              </a:rPr>
              <a:t>k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n.</a:t>
            </a:r>
            <a:endParaRPr sz="3200">
              <a:latin typeface="Times New Roman"/>
              <a:cs typeface="Times New Roman"/>
            </a:endParaRPr>
          </a:p>
          <a:p>
            <a:pPr marL="12700" algn="just">
              <a:lnSpc>
                <a:spcPct val="95825"/>
              </a:lnSpc>
              <a:spcBef>
                <a:spcPts val="767"/>
              </a:spcBef>
            </a:pPr>
            <a:r>
              <a:rPr sz="3200" spc="4" dirty="0">
                <a:latin typeface="Times New Roman"/>
                <a:cs typeface="Times New Roman"/>
              </a:rPr>
              <a:t>N</a:t>
            </a:r>
            <a:r>
              <a:rPr sz="3200" spc="-4" dirty="0">
                <a:latin typeface="Times New Roman"/>
                <a:cs typeface="Times New Roman"/>
              </a:rPr>
              <a:t>o</a:t>
            </a:r>
            <a:r>
              <a:rPr sz="3200" spc="0" dirty="0">
                <a:latin typeface="Times New Roman"/>
                <a:cs typeface="Times New Roman"/>
              </a:rPr>
              <a:t>de </a:t>
            </a:r>
            <a:r>
              <a:rPr sz="3200" spc="269" dirty="0">
                <a:latin typeface="Times New Roman"/>
                <a:cs typeface="Times New Roman"/>
              </a:rPr>
              <a:t> </a:t>
            </a:r>
            <a:r>
              <a:rPr sz="3200" spc="4" dirty="0">
                <a:latin typeface="Times New Roman"/>
                <a:cs typeface="Times New Roman"/>
              </a:rPr>
              <a:t>t</a:t>
            </a:r>
            <a:r>
              <a:rPr sz="3200" spc="-14" dirty="0">
                <a:latin typeface="Times New Roman"/>
                <a:cs typeface="Times New Roman"/>
              </a:rPr>
              <a:t>e</a:t>
            </a:r>
            <a:r>
              <a:rPr sz="3200" spc="-4" dirty="0">
                <a:latin typeface="Times New Roman"/>
                <a:cs typeface="Times New Roman"/>
              </a:rPr>
              <a:t>r</a:t>
            </a:r>
            <a:r>
              <a:rPr sz="3200" spc="4" dirty="0">
                <a:latin typeface="Times New Roman"/>
                <a:cs typeface="Times New Roman"/>
              </a:rPr>
              <a:t>p</a:t>
            </a:r>
            <a:r>
              <a:rPr sz="3200" spc="0" dirty="0">
                <a:latin typeface="Times New Roman"/>
                <a:cs typeface="Times New Roman"/>
              </a:rPr>
              <a:t>i</a:t>
            </a:r>
            <a:r>
              <a:rPr sz="3200" spc="-4" dirty="0">
                <a:latin typeface="Times New Roman"/>
                <a:cs typeface="Times New Roman"/>
              </a:rPr>
              <a:t>l</a:t>
            </a:r>
            <a:r>
              <a:rPr sz="3200" spc="0" dirty="0">
                <a:latin typeface="Times New Roman"/>
                <a:cs typeface="Times New Roman"/>
              </a:rPr>
              <a:t>ih</a:t>
            </a:r>
            <a:r>
              <a:rPr sz="3200" spc="159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-11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h</a:t>
            </a:r>
            <a:r>
              <a:rPr sz="3200" spc="112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kr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t</a:t>
            </a:r>
            <a:r>
              <a:rPr sz="3200" spc="-4" dirty="0">
                <a:latin typeface="Times New Roman"/>
                <a:cs typeface="Times New Roman"/>
              </a:rPr>
              <a:t>er</a:t>
            </a:r>
            <a:r>
              <a:rPr sz="3200" spc="0" dirty="0">
                <a:latin typeface="Times New Roman"/>
                <a:cs typeface="Times New Roman"/>
              </a:rPr>
              <a:t>ia</a:t>
            </a:r>
            <a:r>
              <a:rPr sz="3200" spc="164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d</a:t>
            </a:r>
            <a:r>
              <a:rPr sz="3200" spc="-14" dirty="0">
                <a:latin typeface="Times New Roman"/>
                <a:cs typeface="Times New Roman"/>
              </a:rPr>
              <a:t>e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4" dirty="0">
                <a:latin typeface="Times New Roman"/>
                <a:cs typeface="Times New Roman"/>
              </a:rPr>
              <a:t>g</a:t>
            </a:r>
            <a:r>
              <a:rPr sz="3200" spc="-9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12700" marR="2109112" algn="just">
              <a:lnSpc>
                <a:spcPct val="95825"/>
              </a:lnSpc>
              <a:spcBef>
                <a:spcPts val="160"/>
              </a:spcBef>
            </a:pP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4" dirty="0">
                <a:latin typeface="Times New Roman"/>
                <a:cs typeface="Times New Roman"/>
              </a:rPr>
              <a:t>nt</a:t>
            </a:r>
            <a:r>
              <a:rPr sz="3200" spc="-4" dirty="0">
                <a:latin typeface="Times New Roman"/>
                <a:cs typeface="Times New Roman"/>
              </a:rPr>
              <a:t>ro</a:t>
            </a:r>
            <a:r>
              <a:rPr sz="3200" spc="4" dirty="0">
                <a:latin typeface="Times New Roman"/>
                <a:cs typeface="Times New Roman"/>
              </a:rPr>
              <a:t>p</a:t>
            </a:r>
            <a:r>
              <a:rPr sz="3200" spc="0" dirty="0">
                <a:latin typeface="Times New Roman"/>
                <a:cs typeface="Times New Roman"/>
              </a:rPr>
              <a:t>y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y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-9" dirty="0">
                <a:latin typeface="Times New Roman"/>
                <a:cs typeface="Times New Roman"/>
              </a:rPr>
              <a:t>n</a:t>
            </a:r>
            <a:r>
              <a:rPr sz="3200" spc="0" dirty="0">
                <a:latin typeface="Times New Roman"/>
                <a:cs typeface="Times New Roman"/>
              </a:rPr>
              <a:t>g</a:t>
            </a:r>
            <a:r>
              <a:rPr sz="3200" spc="596" dirty="0">
                <a:latin typeface="Times New Roman"/>
                <a:cs typeface="Times New Roman"/>
              </a:rPr>
              <a:t> </a:t>
            </a:r>
            <a:r>
              <a:rPr sz="3200" spc="4" dirty="0">
                <a:latin typeface="Times New Roman"/>
                <a:cs typeface="Times New Roman"/>
              </a:rPr>
              <a:t>p</a:t>
            </a:r>
            <a:r>
              <a:rPr sz="3200" spc="-9" dirty="0">
                <a:latin typeface="Times New Roman"/>
                <a:cs typeface="Times New Roman"/>
              </a:rPr>
              <a:t>a</a:t>
            </a:r>
            <a:r>
              <a:rPr sz="3200" spc="-4" dirty="0">
                <a:latin typeface="Times New Roman"/>
                <a:cs typeface="Times New Roman"/>
              </a:rPr>
              <a:t>l</a:t>
            </a:r>
            <a:r>
              <a:rPr sz="3200" spc="0" dirty="0">
                <a:latin typeface="Times New Roman"/>
                <a:cs typeface="Times New Roman"/>
              </a:rPr>
              <a:t>ing</a:t>
            </a:r>
            <a:r>
              <a:rPr sz="3200" spc="649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ke</a:t>
            </a:r>
            <a:r>
              <a:rPr sz="3200" spc="0" dirty="0">
                <a:latin typeface="Times New Roman"/>
                <a:cs typeface="Times New Roman"/>
              </a:rPr>
              <a:t>c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-4" dirty="0">
                <a:latin typeface="Times New Roman"/>
                <a:cs typeface="Times New Roman"/>
              </a:rPr>
              <a:t>l</a:t>
            </a:r>
            <a:r>
              <a:rPr sz="3200" spc="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215" y="2456264"/>
            <a:ext cx="243975" cy="432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25"/>
              </a:lnSpc>
              <a:spcBef>
                <a:spcPts val="166"/>
              </a:spcBef>
            </a:pPr>
            <a:r>
              <a:rPr sz="3200" spc="0" dirty="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5215" y="4501303"/>
            <a:ext cx="243975" cy="432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25"/>
              </a:lnSpc>
              <a:spcBef>
                <a:spcPts val="166"/>
              </a:spcBef>
            </a:pPr>
            <a:r>
              <a:rPr sz="3200" spc="0" dirty="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36274" y="1623440"/>
            <a:ext cx="1152047" cy="365729"/>
          </a:xfrm>
          <a:custGeom>
            <a:avLst/>
            <a:gdLst/>
            <a:ahLst/>
            <a:cxnLst/>
            <a:rect l="l" t="t" r="r" b="b"/>
            <a:pathLst>
              <a:path w="1152047" h="365729">
                <a:moveTo>
                  <a:pt x="0" y="0"/>
                </a:moveTo>
                <a:lnTo>
                  <a:pt x="0" y="365729"/>
                </a:lnTo>
                <a:lnTo>
                  <a:pt x="1152047" y="365729"/>
                </a:lnTo>
                <a:lnTo>
                  <a:pt x="11520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84227" y="1623440"/>
            <a:ext cx="1152047" cy="365729"/>
          </a:xfrm>
          <a:custGeom>
            <a:avLst/>
            <a:gdLst/>
            <a:ahLst/>
            <a:cxnLst/>
            <a:rect l="l" t="t" r="r" b="b"/>
            <a:pathLst>
              <a:path w="1152047" h="365729">
                <a:moveTo>
                  <a:pt x="0" y="0"/>
                </a:moveTo>
                <a:lnTo>
                  <a:pt x="0" y="365729"/>
                </a:lnTo>
                <a:lnTo>
                  <a:pt x="1152047" y="365729"/>
                </a:lnTo>
                <a:lnTo>
                  <a:pt x="11520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32178" y="1623440"/>
            <a:ext cx="1152047" cy="365729"/>
          </a:xfrm>
          <a:custGeom>
            <a:avLst/>
            <a:gdLst/>
            <a:ahLst/>
            <a:cxnLst/>
            <a:rect l="l" t="t" r="r" b="b"/>
            <a:pathLst>
              <a:path w="1152047" h="365729">
                <a:moveTo>
                  <a:pt x="0" y="0"/>
                </a:moveTo>
                <a:lnTo>
                  <a:pt x="0" y="365729"/>
                </a:lnTo>
                <a:lnTo>
                  <a:pt x="1152047" y="365729"/>
                </a:lnTo>
                <a:lnTo>
                  <a:pt x="11520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32178" y="1623440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0" y="0"/>
                </a:moveTo>
                <a:lnTo>
                  <a:pt x="3456143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32178" y="1623440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3456143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32178" y="3279891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0" y="0"/>
                </a:moveTo>
                <a:lnTo>
                  <a:pt x="3456143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32178" y="3279891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3456143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32178" y="1623440"/>
            <a:ext cx="0" cy="1656450"/>
          </a:xfrm>
          <a:custGeom>
            <a:avLst/>
            <a:gdLst/>
            <a:ahLst/>
            <a:cxnLst/>
            <a:rect l="l" t="t" r="r" b="b"/>
            <a:pathLst>
              <a:path h="1656450">
                <a:moveTo>
                  <a:pt x="0" y="0"/>
                </a:moveTo>
                <a:lnTo>
                  <a:pt x="0" y="165645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32178" y="1623440"/>
            <a:ext cx="0" cy="1656450"/>
          </a:xfrm>
          <a:custGeom>
            <a:avLst/>
            <a:gdLst/>
            <a:ahLst/>
            <a:cxnLst/>
            <a:rect l="l" t="t" r="r" b="b"/>
            <a:pathLst>
              <a:path h="1656450">
                <a:moveTo>
                  <a:pt x="0" y="165645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88322" y="1623440"/>
            <a:ext cx="0" cy="1656450"/>
          </a:xfrm>
          <a:custGeom>
            <a:avLst/>
            <a:gdLst/>
            <a:ahLst/>
            <a:cxnLst/>
            <a:rect l="l" t="t" r="r" b="b"/>
            <a:pathLst>
              <a:path h="1656450">
                <a:moveTo>
                  <a:pt x="0" y="0"/>
                </a:moveTo>
                <a:lnTo>
                  <a:pt x="0" y="165645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88322" y="1623440"/>
            <a:ext cx="0" cy="1656450"/>
          </a:xfrm>
          <a:custGeom>
            <a:avLst/>
            <a:gdLst/>
            <a:ahLst/>
            <a:cxnLst/>
            <a:rect l="l" t="t" r="r" b="b"/>
            <a:pathLst>
              <a:path h="1656450">
                <a:moveTo>
                  <a:pt x="0" y="165645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32178" y="1989171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0" y="0"/>
                </a:moveTo>
                <a:lnTo>
                  <a:pt x="3456143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32178" y="1989171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3456143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84227" y="1623440"/>
            <a:ext cx="0" cy="1656450"/>
          </a:xfrm>
          <a:custGeom>
            <a:avLst/>
            <a:gdLst/>
            <a:ahLst/>
            <a:cxnLst/>
            <a:rect l="l" t="t" r="r" b="b"/>
            <a:pathLst>
              <a:path h="1656450">
                <a:moveTo>
                  <a:pt x="0" y="0"/>
                </a:moveTo>
                <a:lnTo>
                  <a:pt x="0" y="165645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84227" y="1623440"/>
            <a:ext cx="0" cy="1656450"/>
          </a:xfrm>
          <a:custGeom>
            <a:avLst/>
            <a:gdLst/>
            <a:ahLst/>
            <a:cxnLst/>
            <a:rect l="l" t="t" r="r" b="b"/>
            <a:pathLst>
              <a:path h="1656450">
                <a:moveTo>
                  <a:pt x="0" y="165645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36274" y="1623440"/>
            <a:ext cx="0" cy="1656450"/>
          </a:xfrm>
          <a:custGeom>
            <a:avLst/>
            <a:gdLst/>
            <a:ahLst/>
            <a:cxnLst/>
            <a:rect l="l" t="t" r="r" b="b"/>
            <a:pathLst>
              <a:path h="1656450">
                <a:moveTo>
                  <a:pt x="0" y="0"/>
                </a:moveTo>
                <a:lnTo>
                  <a:pt x="0" y="165645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36274" y="1623440"/>
            <a:ext cx="0" cy="1656450"/>
          </a:xfrm>
          <a:custGeom>
            <a:avLst/>
            <a:gdLst/>
            <a:ahLst/>
            <a:cxnLst/>
            <a:rect l="l" t="t" r="r" b="b"/>
            <a:pathLst>
              <a:path h="1656450">
                <a:moveTo>
                  <a:pt x="0" y="165645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32178" y="2310707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0" y="0"/>
                </a:moveTo>
                <a:lnTo>
                  <a:pt x="3456143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32178" y="2310707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3456143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32178" y="2633769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0" y="0"/>
                </a:moveTo>
                <a:lnTo>
                  <a:pt x="3456143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32178" y="2633769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3456143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32178" y="2956830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0" y="0"/>
                </a:moveTo>
                <a:lnTo>
                  <a:pt x="3456143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32178" y="2956830"/>
            <a:ext cx="3456143" cy="0"/>
          </a:xfrm>
          <a:custGeom>
            <a:avLst/>
            <a:gdLst/>
            <a:ahLst/>
            <a:cxnLst/>
            <a:rect l="l" t="t" r="r" b="b"/>
            <a:pathLst>
              <a:path w="3456143">
                <a:moveTo>
                  <a:pt x="3456143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10604" y="2223847"/>
            <a:ext cx="1086521" cy="147815"/>
          </a:xfrm>
          <a:custGeom>
            <a:avLst/>
            <a:gdLst/>
            <a:ahLst/>
            <a:cxnLst/>
            <a:rect l="l" t="t" r="r" b="b"/>
            <a:pathLst>
              <a:path w="1086521" h="147815">
                <a:moveTo>
                  <a:pt x="1024042" y="35049"/>
                </a:moveTo>
                <a:lnTo>
                  <a:pt x="1086521" y="47240"/>
                </a:lnTo>
                <a:lnTo>
                  <a:pt x="1014900" y="0"/>
                </a:lnTo>
                <a:lnTo>
                  <a:pt x="1010903" y="33298"/>
                </a:lnTo>
                <a:lnTo>
                  <a:pt x="1024042" y="35049"/>
                </a:lnTo>
                <a:close/>
              </a:path>
              <a:path w="1086521" h="147815">
                <a:moveTo>
                  <a:pt x="1086521" y="47240"/>
                </a:moveTo>
                <a:lnTo>
                  <a:pt x="1025566" y="42668"/>
                </a:lnTo>
                <a:lnTo>
                  <a:pt x="1022520" y="44192"/>
                </a:lnTo>
                <a:lnTo>
                  <a:pt x="1086521" y="47240"/>
                </a:lnTo>
                <a:close/>
              </a:path>
              <a:path w="1086521" h="147815">
                <a:moveTo>
                  <a:pt x="1027090" y="36573"/>
                </a:moveTo>
                <a:lnTo>
                  <a:pt x="1009797" y="42516"/>
                </a:lnTo>
                <a:lnTo>
                  <a:pt x="1028614" y="39620"/>
                </a:lnTo>
                <a:lnTo>
                  <a:pt x="1027090" y="36573"/>
                </a:lnTo>
                <a:close/>
              </a:path>
              <a:path w="1086521" h="147815">
                <a:moveTo>
                  <a:pt x="1524" y="-92956"/>
                </a:moveTo>
                <a:lnTo>
                  <a:pt x="4572" y="-89908"/>
                </a:lnTo>
                <a:lnTo>
                  <a:pt x="1009797" y="42516"/>
                </a:lnTo>
                <a:lnTo>
                  <a:pt x="1027090" y="36573"/>
                </a:lnTo>
                <a:lnTo>
                  <a:pt x="1028614" y="39620"/>
                </a:lnTo>
                <a:lnTo>
                  <a:pt x="1009797" y="42516"/>
                </a:lnTo>
                <a:lnTo>
                  <a:pt x="1005756" y="76193"/>
                </a:lnTo>
                <a:lnTo>
                  <a:pt x="1086521" y="47240"/>
                </a:lnTo>
                <a:lnTo>
                  <a:pt x="1022520" y="44192"/>
                </a:lnTo>
                <a:lnTo>
                  <a:pt x="1025566" y="42668"/>
                </a:lnTo>
                <a:lnTo>
                  <a:pt x="1086521" y="47240"/>
                </a:lnTo>
                <a:lnTo>
                  <a:pt x="1024042" y="35049"/>
                </a:lnTo>
                <a:lnTo>
                  <a:pt x="1010903" y="33298"/>
                </a:lnTo>
                <a:lnTo>
                  <a:pt x="6096" y="-100575"/>
                </a:lnTo>
                <a:lnTo>
                  <a:pt x="3048" y="-99052"/>
                </a:lnTo>
                <a:lnTo>
                  <a:pt x="0" y="-96004"/>
                </a:lnTo>
                <a:lnTo>
                  <a:pt x="1524" y="-92956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10604" y="2310707"/>
            <a:ext cx="2669825" cy="182864"/>
          </a:xfrm>
          <a:custGeom>
            <a:avLst/>
            <a:gdLst/>
            <a:ahLst/>
            <a:cxnLst/>
            <a:rect l="l" t="t" r="r" b="b"/>
            <a:pathLst>
              <a:path w="2669825" h="182864">
                <a:moveTo>
                  <a:pt x="2594709" y="43350"/>
                </a:moveTo>
                <a:lnTo>
                  <a:pt x="2611920" y="36573"/>
                </a:lnTo>
                <a:lnTo>
                  <a:pt x="2610396" y="33525"/>
                </a:lnTo>
                <a:lnTo>
                  <a:pt x="2594072" y="32724"/>
                </a:lnTo>
                <a:lnTo>
                  <a:pt x="4572" y="173722"/>
                </a:lnTo>
                <a:lnTo>
                  <a:pt x="1524" y="175246"/>
                </a:lnTo>
                <a:lnTo>
                  <a:pt x="0" y="178294"/>
                </a:lnTo>
                <a:lnTo>
                  <a:pt x="1524" y="181340"/>
                </a:lnTo>
                <a:lnTo>
                  <a:pt x="6096" y="182864"/>
                </a:lnTo>
                <a:lnTo>
                  <a:pt x="2594709" y="43350"/>
                </a:lnTo>
                <a:close/>
              </a:path>
              <a:path w="2669825" h="182864">
                <a:moveTo>
                  <a:pt x="2607346" y="32001"/>
                </a:moveTo>
                <a:lnTo>
                  <a:pt x="2669825" y="33525"/>
                </a:lnTo>
                <a:lnTo>
                  <a:pt x="2592109" y="0"/>
                </a:lnTo>
                <a:lnTo>
                  <a:pt x="2607346" y="32001"/>
                </a:lnTo>
                <a:close/>
              </a:path>
              <a:path w="2669825" h="182864">
                <a:moveTo>
                  <a:pt x="2669825" y="33525"/>
                </a:moveTo>
                <a:lnTo>
                  <a:pt x="2610396" y="41145"/>
                </a:lnTo>
                <a:lnTo>
                  <a:pt x="2607346" y="42669"/>
                </a:lnTo>
                <a:lnTo>
                  <a:pt x="2610396" y="41145"/>
                </a:lnTo>
                <a:lnTo>
                  <a:pt x="2669825" y="33525"/>
                </a:lnTo>
                <a:lnTo>
                  <a:pt x="2607346" y="32001"/>
                </a:lnTo>
                <a:lnTo>
                  <a:pt x="2592109" y="0"/>
                </a:lnTo>
                <a:lnTo>
                  <a:pt x="2594072" y="32724"/>
                </a:lnTo>
                <a:lnTo>
                  <a:pt x="2610396" y="33525"/>
                </a:lnTo>
                <a:lnTo>
                  <a:pt x="2611920" y="36573"/>
                </a:lnTo>
                <a:lnTo>
                  <a:pt x="2594709" y="43350"/>
                </a:lnTo>
                <a:lnTo>
                  <a:pt x="2596680" y="76193"/>
                </a:lnTo>
                <a:lnTo>
                  <a:pt x="2669825" y="3352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10604" y="2770917"/>
            <a:ext cx="1373009" cy="868607"/>
          </a:xfrm>
          <a:custGeom>
            <a:avLst/>
            <a:gdLst/>
            <a:ahLst/>
            <a:cxnLst/>
            <a:rect l="l" t="t" r="r" b="b"/>
            <a:pathLst>
              <a:path w="1373009" h="868607">
                <a:moveTo>
                  <a:pt x="1324246" y="833558"/>
                </a:moveTo>
                <a:lnTo>
                  <a:pt x="1306115" y="833008"/>
                </a:lnTo>
                <a:lnTo>
                  <a:pt x="1316626" y="839654"/>
                </a:lnTo>
                <a:lnTo>
                  <a:pt x="1324246" y="838130"/>
                </a:lnTo>
                <a:lnTo>
                  <a:pt x="1324246" y="833558"/>
                </a:lnTo>
                <a:close/>
              </a:path>
              <a:path w="1373009" h="868607">
                <a:moveTo>
                  <a:pt x="1322722" y="830511"/>
                </a:moveTo>
                <a:lnTo>
                  <a:pt x="1373009" y="868607"/>
                </a:lnTo>
                <a:lnTo>
                  <a:pt x="1328817" y="795461"/>
                </a:lnTo>
                <a:lnTo>
                  <a:pt x="1311791" y="823620"/>
                </a:lnTo>
                <a:lnTo>
                  <a:pt x="1322722" y="830511"/>
                </a:lnTo>
                <a:close/>
              </a:path>
              <a:path w="1373009" h="868607">
                <a:moveTo>
                  <a:pt x="1373009" y="868607"/>
                </a:moveTo>
                <a:lnTo>
                  <a:pt x="1321198" y="839654"/>
                </a:lnTo>
                <a:lnTo>
                  <a:pt x="1289197" y="860988"/>
                </a:lnTo>
                <a:lnTo>
                  <a:pt x="1373009" y="868607"/>
                </a:lnTo>
                <a:close/>
              </a:path>
              <a:path w="1373009" h="868607">
                <a:moveTo>
                  <a:pt x="0" y="6095"/>
                </a:moveTo>
                <a:lnTo>
                  <a:pt x="3048" y="9143"/>
                </a:lnTo>
                <a:lnTo>
                  <a:pt x="1306115" y="833008"/>
                </a:lnTo>
                <a:lnTo>
                  <a:pt x="1324246" y="833558"/>
                </a:lnTo>
                <a:lnTo>
                  <a:pt x="1324246" y="838130"/>
                </a:lnTo>
                <a:lnTo>
                  <a:pt x="1316626" y="839654"/>
                </a:lnTo>
                <a:lnTo>
                  <a:pt x="1306115" y="833008"/>
                </a:lnTo>
                <a:lnTo>
                  <a:pt x="1289197" y="860988"/>
                </a:lnTo>
                <a:lnTo>
                  <a:pt x="1321198" y="839654"/>
                </a:lnTo>
                <a:lnTo>
                  <a:pt x="1373009" y="868607"/>
                </a:lnTo>
                <a:lnTo>
                  <a:pt x="1322722" y="830511"/>
                </a:lnTo>
                <a:lnTo>
                  <a:pt x="1311791" y="823620"/>
                </a:lnTo>
                <a:lnTo>
                  <a:pt x="7620" y="1523"/>
                </a:lnTo>
                <a:lnTo>
                  <a:pt x="4572" y="0"/>
                </a:lnTo>
                <a:lnTo>
                  <a:pt x="1524" y="3047"/>
                </a:lnTo>
                <a:lnTo>
                  <a:pt x="0" y="609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83751" y="2484429"/>
            <a:ext cx="1084997" cy="309346"/>
          </a:xfrm>
          <a:custGeom>
            <a:avLst/>
            <a:gdLst/>
            <a:ahLst/>
            <a:cxnLst/>
            <a:rect l="l" t="t" r="r" b="b"/>
            <a:pathLst>
              <a:path w="1084997" h="309346">
                <a:moveTo>
                  <a:pt x="1027089" y="277345"/>
                </a:moveTo>
                <a:lnTo>
                  <a:pt x="1027089" y="272773"/>
                </a:lnTo>
                <a:lnTo>
                  <a:pt x="1009934" y="277038"/>
                </a:lnTo>
                <a:lnTo>
                  <a:pt x="1022517" y="280391"/>
                </a:lnTo>
                <a:lnTo>
                  <a:pt x="1027089" y="277345"/>
                </a:lnTo>
                <a:close/>
              </a:path>
              <a:path w="1084997" h="309346">
                <a:moveTo>
                  <a:pt x="1024042" y="271249"/>
                </a:moveTo>
                <a:lnTo>
                  <a:pt x="1084997" y="292583"/>
                </a:lnTo>
                <a:lnTo>
                  <a:pt x="1020994" y="236199"/>
                </a:lnTo>
                <a:lnTo>
                  <a:pt x="1012346" y="268132"/>
                </a:lnTo>
                <a:lnTo>
                  <a:pt x="1024042" y="271249"/>
                </a:lnTo>
                <a:close/>
              </a:path>
              <a:path w="1084997" h="309346">
                <a:moveTo>
                  <a:pt x="1025566" y="280391"/>
                </a:moveTo>
                <a:lnTo>
                  <a:pt x="1001184" y="309346"/>
                </a:lnTo>
                <a:lnTo>
                  <a:pt x="1084997" y="292583"/>
                </a:lnTo>
                <a:lnTo>
                  <a:pt x="1025566" y="280391"/>
                </a:lnTo>
                <a:close/>
              </a:path>
              <a:path w="1084997" h="309346">
                <a:moveTo>
                  <a:pt x="1523" y="7618"/>
                </a:moveTo>
                <a:lnTo>
                  <a:pt x="4570" y="9142"/>
                </a:lnTo>
                <a:lnTo>
                  <a:pt x="1009934" y="277038"/>
                </a:lnTo>
                <a:lnTo>
                  <a:pt x="1027089" y="272773"/>
                </a:lnTo>
                <a:lnTo>
                  <a:pt x="1027089" y="277345"/>
                </a:lnTo>
                <a:lnTo>
                  <a:pt x="1022517" y="280391"/>
                </a:lnTo>
                <a:lnTo>
                  <a:pt x="1009934" y="277038"/>
                </a:lnTo>
                <a:lnTo>
                  <a:pt x="1001184" y="309346"/>
                </a:lnTo>
                <a:lnTo>
                  <a:pt x="1025566" y="280391"/>
                </a:lnTo>
                <a:lnTo>
                  <a:pt x="1084997" y="292583"/>
                </a:lnTo>
                <a:lnTo>
                  <a:pt x="1024042" y="271249"/>
                </a:lnTo>
                <a:lnTo>
                  <a:pt x="1012346" y="268132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8"/>
                </a:lnTo>
                <a:close/>
              </a:path>
            </a:pathLst>
          </a:custGeom>
          <a:solidFill>
            <a:srgbClr val="9A79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25132" y="2559099"/>
            <a:ext cx="208770" cy="0"/>
          </a:xfrm>
          <a:custGeom>
            <a:avLst/>
            <a:gdLst/>
            <a:ahLst/>
            <a:cxnLst/>
            <a:rect l="l" t="t" r="r" b="b"/>
            <a:pathLst>
              <a:path w="208770">
                <a:moveTo>
                  <a:pt x="0" y="0"/>
                </a:moveTo>
                <a:lnTo>
                  <a:pt x="208770" y="0"/>
                </a:lnTo>
              </a:path>
            </a:pathLst>
          </a:custGeom>
          <a:ln w="14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25132" y="2559099"/>
            <a:ext cx="208770" cy="0"/>
          </a:xfrm>
          <a:custGeom>
            <a:avLst/>
            <a:gdLst/>
            <a:ahLst/>
            <a:cxnLst/>
            <a:rect l="l" t="t" r="r" b="b"/>
            <a:pathLst>
              <a:path w="208770">
                <a:moveTo>
                  <a:pt x="208770" y="0"/>
                </a:moveTo>
                <a:lnTo>
                  <a:pt x="0" y="0"/>
                </a:lnTo>
              </a:path>
            </a:pathLst>
          </a:custGeom>
          <a:ln w="14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36408" y="2559099"/>
            <a:ext cx="208771" cy="0"/>
          </a:xfrm>
          <a:custGeom>
            <a:avLst/>
            <a:gdLst/>
            <a:ahLst/>
            <a:cxnLst/>
            <a:rect l="l" t="t" r="r" b="b"/>
            <a:pathLst>
              <a:path w="208771">
                <a:moveTo>
                  <a:pt x="0" y="0"/>
                </a:moveTo>
                <a:lnTo>
                  <a:pt x="208771" y="0"/>
                </a:lnTo>
              </a:path>
            </a:pathLst>
          </a:custGeom>
          <a:ln w="14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36408" y="2559099"/>
            <a:ext cx="208771" cy="0"/>
          </a:xfrm>
          <a:custGeom>
            <a:avLst/>
            <a:gdLst/>
            <a:ahLst/>
            <a:cxnLst/>
            <a:rect l="l" t="t" r="r" b="b"/>
            <a:pathLst>
              <a:path w="208771">
                <a:moveTo>
                  <a:pt x="208771" y="0"/>
                </a:moveTo>
                <a:lnTo>
                  <a:pt x="0" y="0"/>
                </a:lnTo>
              </a:path>
            </a:pathLst>
          </a:custGeom>
          <a:ln w="14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69763" y="2559099"/>
            <a:ext cx="208770" cy="0"/>
          </a:xfrm>
          <a:custGeom>
            <a:avLst/>
            <a:gdLst/>
            <a:ahLst/>
            <a:cxnLst/>
            <a:rect l="l" t="t" r="r" b="b"/>
            <a:pathLst>
              <a:path w="208770">
                <a:moveTo>
                  <a:pt x="0" y="0"/>
                </a:moveTo>
                <a:lnTo>
                  <a:pt x="208770" y="0"/>
                </a:lnTo>
              </a:path>
            </a:pathLst>
          </a:custGeom>
          <a:ln w="14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69763" y="2559099"/>
            <a:ext cx="208770" cy="0"/>
          </a:xfrm>
          <a:custGeom>
            <a:avLst/>
            <a:gdLst/>
            <a:ahLst/>
            <a:cxnLst/>
            <a:rect l="l" t="t" r="r" b="b"/>
            <a:pathLst>
              <a:path w="208770">
                <a:moveTo>
                  <a:pt x="208770" y="0"/>
                </a:moveTo>
                <a:lnTo>
                  <a:pt x="0" y="0"/>
                </a:lnTo>
              </a:path>
            </a:pathLst>
          </a:custGeom>
          <a:ln w="14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82563" y="2559099"/>
            <a:ext cx="208770" cy="0"/>
          </a:xfrm>
          <a:custGeom>
            <a:avLst/>
            <a:gdLst/>
            <a:ahLst/>
            <a:cxnLst/>
            <a:rect l="l" t="t" r="r" b="b"/>
            <a:pathLst>
              <a:path w="208770">
                <a:moveTo>
                  <a:pt x="0" y="0"/>
                </a:moveTo>
                <a:lnTo>
                  <a:pt x="208770" y="0"/>
                </a:lnTo>
              </a:path>
            </a:pathLst>
          </a:custGeom>
          <a:ln w="14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82563" y="2559099"/>
            <a:ext cx="208770" cy="0"/>
          </a:xfrm>
          <a:custGeom>
            <a:avLst/>
            <a:gdLst/>
            <a:ahLst/>
            <a:cxnLst/>
            <a:rect l="l" t="t" r="r" b="b"/>
            <a:pathLst>
              <a:path w="208770">
                <a:moveTo>
                  <a:pt x="208770" y="0"/>
                </a:moveTo>
                <a:lnTo>
                  <a:pt x="0" y="0"/>
                </a:lnTo>
              </a:path>
            </a:pathLst>
          </a:custGeom>
          <a:ln w="14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89133" y="4060113"/>
            <a:ext cx="214867" cy="0"/>
          </a:xfrm>
          <a:custGeom>
            <a:avLst/>
            <a:gdLst/>
            <a:ahLst/>
            <a:cxnLst/>
            <a:rect l="l" t="t" r="r" b="b"/>
            <a:pathLst>
              <a:path w="214867">
                <a:moveTo>
                  <a:pt x="0" y="0"/>
                </a:moveTo>
                <a:lnTo>
                  <a:pt x="214867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89133" y="4060113"/>
            <a:ext cx="214867" cy="0"/>
          </a:xfrm>
          <a:custGeom>
            <a:avLst/>
            <a:gdLst/>
            <a:ahLst/>
            <a:cxnLst/>
            <a:rect l="l" t="t" r="r" b="b"/>
            <a:pathLst>
              <a:path w="214867">
                <a:moveTo>
                  <a:pt x="214867" y="0"/>
                </a:moveTo>
                <a:lnTo>
                  <a:pt x="0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27840" y="4060113"/>
            <a:ext cx="214866" cy="0"/>
          </a:xfrm>
          <a:custGeom>
            <a:avLst/>
            <a:gdLst/>
            <a:ahLst/>
            <a:cxnLst/>
            <a:rect l="l" t="t" r="r" b="b"/>
            <a:pathLst>
              <a:path w="214866">
                <a:moveTo>
                  <a:pt x="0" y="0"/>
                </a:moveTo>
                <a:lnTo>
                  <a:pt x="214866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27840" y="4060113"/>
            <a:ext cx="214866" cy="0"/>
          </a:xfrm>
          <a:custGeom>
            <a:avLst/>
            <a:gdLst/>
            <a:ahLst/>
            <a:cxnLst/>
            <a:rect l="l" t="t" r="r" b="b"/>
            <a:pathLst>
              <a:path w="214866">
                <a:moveTo>
                  <a:pt x="214866" y="0"/>
                </a:moveTo>
                <a:lnTo>
                  <a:pt x="0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76433" y="4060113"/>
            <a:ext cx="214867" cy="0"/>
          </a:xfrm>
          <a:custGeom>
            <a:avLst/>
            <a:gdLst/>
            <a:ahLst/>
            <a:cxnLst/>
            <a:rect l="l" t="t" r="r" b="b"/>
            <a:pathLst>
              <a:path w="214867">
                <a:moveTo>
                  <a:pt x="0" y="0"/>
                </a:moveTo>
                <a:lnTo>
                  <a:pt x="214867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76433" y="4060113"/>
            <a:ext cx="214867" cy="0"/>
          </a:xfrm>
          <a:custGeom>
            <a:avLst/>
            <a:gdLst/>
            <a:ahLst/>
            <a:cxnLst/>
            <a:rect l="l" t="t" r="r" b="b"/>
            <a:pathLst>
              <a:path w="214867">
                <a:moveTo>
                  <a:pt x="214867" y="0"/>
                </a:moveTo>
                <a:lnTo>
                  <a:pt x="0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15139" y="4060113"/>
            <a:ext cx="214866" cy="0"/>
          </a:xfrm>
          <a:custGeom>
            <a:avLst/>
            <a:gdLst/>
            <a:ahLst/>
            <a:cxnLst/>
            <a:rect l="l" t="t" r="r" b="b"/>
            <a:pathLst>
              <a:path w="214866">
                <a:moveTo>
                  <a:pt x="0" y="0"/>
                </a:moveTo>
                <a:lnTo>
                  <a:pt x="214866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15139" y="4060113"/>
            <a:ext cx="214866" cy="0"/>
          </a:xfrm>
          <a:custGeom>
            <a:avLst/>
            <a:gdLst/>
            <a:ahLst/>
            <a:cxnLst/>
            <a:rect l="l" t="t" r="r" b="b"/>
            <a:pathLst>
              <a:path w="214866">
                <a:moveTo>
                  <a:pt x="214866" y="0"/>
                </a:moveTo>
                <a:lnTo>
                  <a:pt x="0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75723" y="5148159"/>
            <a:ext cx="4570" cy="908229"/>
          </a:xfrm>
          <a:custGeom>
            <a:avLst/>
            <a:gdLst/>
            <a:ahLst/>
            <a:cxnLst/>
            <a:rect l="l" t="t" r="r" b="b"/>
            <a:pathLst>
              <a:path w="4570" h="908229">
                <a:moveTo>
                  <a:pt x="0" y="0"/>
                </a:moveTo>
                <a:lnTo>
                  <a:pt x="0" y="908229"/>
                </a:lnTo>
                <a:lnTo>
                  <a:pt x="4570" y="908229"/>
                </a:lnTo>
                <a:lnTo>
                  <a:pt x="4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72069" y="5148159"/>
            <a:ext cx="4572" cy="908229"/>
          </a:xfrm>
          <a:custGeom>
            <a:avLst/>
            <a:gdLst/>
            <a:ahLst/>
            <a:cxnLst/>
            <a:rect l="l" t="t" r="r" b="b"/>
            <a:pathLst>
              <a:path w="4572" h="908229">
                <a:moveTo>
                  <a:pt x="0" y="0"/>
                </a:moveTo>
                <a:lnTo>
                  <a:pt x="0" y="908229"/>
                </a:lnTo>
                <a:lnTo>
                  <a:pt x="4572" y="908229"/>
                </a:lnTo>
                <a:lnTo>
                  <a:pt x="4572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76641" y="5152731"/>
            <a:ext cx="5399082" cy="899085"/>
          </a:xfrm>
          <a:custGeom>
            <a:avLst/>
            <a:gdLst/>
            <a:ahLst/>
            <a:cxnLst/>
            <a:rect l="l" t="t" r="r" b="b"/>
            <a:pathLst>
              <a:path w="5399082" h="899085">
                <a:moveTo>
                  <a:pt x="0" y="0"/>
                </a:moveTo>
                <a:lnTo>
                  <a:pt x="0" y="899085"/>
                </a:lnTo>
                <a:lnTo>
                  <a:pt x="5399082" y="899085"/>
                </a:lnTo>
                <a:lnTo>
                  <a:pt x="5399082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7334" y="5617512"/>
            <a:ext cx="211818" cy="0"/>
          </a:xfrm>
          <a:custGeom>
            <a:avLst/>
            <a:gdLst/>
            <a:ahLst/>
            <a:cxnLst/>
            <a:rect l="l" t="t" r="r" b="b"/>
            <a:pathLst>
              <a:path w="211818">
                <a:moveTo>
                  <a:pt x="0" y="0"/>
                </a:moveTo>
                <a:lnTo>
                  <a:pt x="211818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27334" y="5617512"/>
            <a:ext cx="211818" cy="0"/>
          </a:xfrm>
          <a:custGeom>
            <a:avLst/>
            <a:gdLst/>
            <a:ahLst/>
            <a:cxnLst/>
            <a:rect l="l" t="t" r="r" b="b"/>
            <a:pathLst>
              <a:path w="211818">
                <a:moveTo>
                  <a:pt x="211818" y="0"/>
                </a:moveTo>
                <a:lnTo>
                  <a:pt x="0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94418" y="5617512"/>
            <a:ext cx="211818" cy="0"/>
          </a:xfrm>
          <a:custGeom>
            <a:avLst/>
            <a:gdLst/>
            <a:ahLst/>
            <a:cxnLst/>
            <a:rect l="l" t="t" r="r" b="b"/>
            <a:pathLst>
              <a:path w="211818">
                <a:moveTo>
                  <a:pt x="0" y="0"/>
                </a:moveTo>
                <a:lnTo>
                  <a:pt x="211818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94418" y="5617512"/>
            <a:ext cx="211818" cy="0"/>
          </a:xfrm>
          <a:custGeom>
            <a:avLst/>
            <a:gdLst/>
            <a:ahLst/>
            <a:cxnLst/>
            <a:rect l="l" t="t" r="r" b="b"/>
            <a:pathLst>
              <a:path w="211818">
                <a:moveTo>
                  <a:pt x="211818" y="0"/>
                </a:moveTo>
                <a:lnTo>
                  <a:pt x="0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39219" y="5617512"/>
            <a:ext cx="210294" cy="0"/>
          </a:xfrm>
          <a:custGeom>
            <a:avLst/>
            <a:gdLst/>
            <a:ahLst/>
            <a:cxnLst/>
            <a:rect l="l" t="t" r="r" b="b"/>
            <a:pathLst>
              <a:path w="210294">
                <a:moveTo>
                  <a:pt x="0" y="0"/>
                </a:moveTo>
                <a:lnTo>
                  <a:pt x="210294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39219" y="5617512"/>
            <a:ext cx="210294" cy="0"/>
          </a:xfrm>
          <a:custGeom>
            <a:avLst/>
            <a:gdLst/>
            <a:ahLst/>
            <a:cxnLst/>
            <a:rect l="l" t="t" r="r" b="b"/>
            <a:pathLst>
              <a:path w="210294">
                <a:moveTo>
                  <a:pt x="210294" y="0"/>
                </a:moveTo>
                <a:lnTo>
                  <a:pt x="0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06133" y="5617512"/>
            <a:ext cx="210294" cy="0"/>
          </a:xfrm>
          <a:custGeom>
            <a:avLst/>
            <a:gdLst/>
            <a:ahLst/>
            <a:cxnLst/>
            <a:rect l="l" t="t" r="r" b="b"/>
            <a:pathLst>
              <a:path w="210294">
                <a:moveTo>
                  <a:pt x="0" y="0"/>
                </a:moveTo>
                <a:lnTo>
                  <a:pt x="210294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06133" y="5617512"/>
            <a:ext cx="210294" cy="0"/>
          </a:xfrm>
          <a:custGeom>
            <a:avLst/>
            <a:gdLst/>
            <a:ahLst/>
            <a:cxnLst/>
            <a:rect l="l" t="t" r="r" b="b"/>
            <a:pathLst>
              <a:path w="210294">
                <a:moveTo>
                  <a:pt x="210294" y="0"/>
                </a:moveTo>
                <a:lnTo>
                  <a:pt x="0" y="0"/>
                </a:lnTo>
              </a:path>
            </a:pathLst>
          </a:custGeom>
          <a:ln w="14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72069" y="5148159"/>
            <a:ext cx="5408225" cy="908229"/>
          </a:xfrm>
          <a:custGeom>
            <a:avLst/>
            <a:gdLst/>
            <a:ahLst/>
            <a:cxnLst/>
            <a:rect l="l" t="t" r="r" b="b"/>
            <a:pathLst>
              <a:path w="5408225" h="908229">
                <a:moveTo>
                  <a:pt x="0" y="0"/>
                </a:moveTo>
                <a:lnTo>
                  <a:pt x="0" y="908229"/>
                </a:lnTo>
                <a:lnTo>
                  <a:pt x="5408225" y="908229"/>
                </a:lnTo>
                <a:lnTo>
                  <a:pt x="5408225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6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10604" y="3727911"/>
            <a:ext cx="2813070" cy="725364"/>
          </a:xfrm>
          <a:custGeom>
            <a:avLst/>
            <a:gdLst/>
            <a:ahLst/>
            <a:cxnLst/>
            <a:rect l="l" t="t" r="r" b="b"/>
            <a:pathLst>
              <a:path w="2813070" h="725364">
                <a:moveTo>
                  <a:pt x="2753639" y="36572"/>
                </a:moveTo>
                <a:lnTo>
                  <a:pt x="2813070" y="56382"/>
                </a:lnTo>
                <a:lnTo>
                  <a:pt x="2749067" y="0"/>
                </a:lnTo>
                <a:lnTo>
                  <a:pt x="2740274" y="33140"/>
                </a:lnTo>
                <a:lnTo>
                  <a:pt x="2753639" y="36572"/>
                </a:lnTo>
                <a:close/>
              </a:path>
              <a:path w="2813070" h="725364">
                <a:moveTo>
                  <a:pt x="2813070" y="56382"/>
                </a:moveTo>
                <a:lnTo>
                  <a:pt x="2753639" y="44192"/>
                </a:lnTo>
                <a:lnTo>
                  <a:pt x="2750591" y="45716"/>
                </a:lnTo>
                <a:lnTo>
                  <a:pt x="2813070" y="56382"/>
                </a:lnTo>
                <a:close/>
              </a:path>
              <a:path w="2813070" h="725364">
                <a:moveTo>
                  <a:pt x="2755163" y="38096"/>
                </a:moveTo>
                <a:lnTo>
                  <a:pt x="2737809" y="42432"/>
                </a:lnTo>
                <a:lnTo>
                  <a:pt x="2756686" y="41144"/>
                </a:lnTo>
                <a:lnTo>
                  <a:pt x="2755163" y="38096"/>
                </a:lnTo>
                <a:close/>
              </a:path>
              <a:path w="2813070" h="725364">
                <a:moveTo>
                  <a:pt x="1524" y="-661361"/>
                </a:moveTo>
                <a:lnTo>
                  <a:pt x="4572" y="-659837"/>
                </a:lnTo>
                <a:lnTo>
                  <a:pt x="2737809" y="42432"/>
                </a:lnTo>
                <a:lnTo>
                  <a:pt x="2755163" y="38096"/>
                </a:lnTo>
                <a:lnTo>
                  <a:pt x="2756686" y="41144"/>
                </a:lnTo>
                <a:lnTo>
                  <a:pt x="2737809" y="42432"/>
                </a:lnTo>
                <a:lnTo>
                  <a:pt x="2729256" y="74668"/>
                </a:lnTo>
                <a:lnTo>
                  <a:pt x="2813070" y="56382"/>
                </a:lnTo>
                <a:lnTo>
                  <a:pt x="2750591" y="45716"/>
                </a:lnTo>
                <a:lnTo>
                  <a:pt x="2753639" y="44192"/>
                </a:lnTo>
                <a:lnTo>
                  <a:pt x="2813070" y="56382"/>
                </a:lnTo>
                <a:lnTo>
                  <a:pt x="2753639" y="36572"/>
                </a:lnTo>
                <a:lnTo>
                  <a:pt x="2740274" y="33140"/>
                </a:lnTo>
                <a:lnTo>
                  <a:pt x="6096" y="-668981"/>
                </a:lnTo>
                <a:lnTo>
                  <a:pt x="3048" y="-668981"/>
                </a:lnTo>
                <a:lnTo>
                  <a:pt x="0" y="-665933"/>
                </a:lnTo>
                <a:lnTo>
                  <a:pt x="1524" y="-66136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631735" y="677608"/>
            <a:ext cx="1942868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dirty="0">
                <a:latin typeface="Times New Roman"/>
                <a:cs typeface="Times New Roman"/>
              </a:rPr>
              <a:t>M</a:t>
            </a:r>
            <a:r>
              <a:rPr sz="4000" spc="-4" dirty="0">
                <a:latin typeface="Times New Roman"/>
                <a:cs typeface="Times New Roman"/>
              </a:rPr>
              <a:t>e</a:t>
            </a:r>
            <a:r>
              <a:rPr sz="4000" spc="14" dirty="0">
                <a:latin typeface="Times New Roman"/>
                <a:cs typeface="Times New Roman"/>
              </a:rPr>
              <a:t>m</a:t>
            </a:r>
            <a:r>
              <a:rPr sz="4000" spc="4" dirty="0">
                <a:latin typeface="Times New Roman"/>
                <a:cs typeface="Times New Roman"/>
              </a:rPr>
              <a:t>i</a:t>
            </a:r>
            <a:r>
              <a:rPr sz="4000" spc="9" dirty="0">
                <a:latin typeface="Times New Roman"/>
                <a:cs typeface="Times New Roman"/>
              </a:rPr>
              <a:t>l</a:t>
            </a:r>
            <a:r>
              <a:rPr sz="4000" spc="4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h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24998" y="677608"/>
            <a:ext cx="2621982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-4" dirty="0">
                <a:latin typeface="Times New Roman"/>
                <a:cs typeface="Times New Roman"/>
              </a:rPr>
              <a:t>N</a:t>
            </a:r>
            <a:r>
              <a:rPr sz="4000" spc="0" dirty="0">
                <a:latin typeface="Times New Roman"/>
                <a:cs typeface="Times New Roman"/>
              </a:rPr>
              <a:t>o</a:t>
            </a:r>
            <a:r>
              <a:rPr sz="4000" spc="19" dirty="0">
                <a:latin typeface="Times New Roman"/>
                <a:cs typeface="Times New Roman"/>
              </a:rPr>
              <a:t>d</a:t>
            </a:r>
            <a:r>
              <a:rPr sz="4000" spc="0" dirty="0">
                <a:latin typeface="Times New Roman"/>
                <a:cs typeface="Times New Roman"/>
              </a:rPr>
              <a:t>e </a:t>
            </a:r>
            <a:r>
              <a:rPr sz="4000" spc="331" dirty="0">
                <a:latin typeface="Times New Roman"/>
                <a:cs typeface="Times New Roman"/>
              </a:rPr>
              <a:t> </a:t>
            </a:r>
            <a:r>
              <a:rPr sz="4000" spc="4" dirty="0">
                <a:latin typeface="Times New Roman"/>
                <a:cs typeface="Times New Roman"/>
              </a:rPr>
              <a:t>Aw</a:t>
            </a:r>
            <a:r>
              <a:rPr sz="4000" spc="9" dirty="0">
                <a:latin typeface="Times New Roman"/>
                <a:cs typeface="Times New Roman"/>
              </a:rPr>
              <a:t>a</a:t>
            </a:r>
            <a:r>
              <a:rPr sz="4000" spc="0" dirty="0">
                <a:latin typeface="Times New Roman"/>
                <a:cs typeface="Times New Roman"/>
              </a:rPr>
              <a:t>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43825" y="1908470"/>
            <a:ext cx="1650499" cy="817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224" marR="52678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sia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=</a:t>
            </a:r>
            <a:r>
              <a:rPr sz="1800" spc="-21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uda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77"/>
              </a:spcBef>
            </a:pPr>
            <a:r>
              <a:rPr sz="2700" spc="0" dirty="0">
                <a:latin typeface="Times New Roman"/>
                <a:cs typeface="Times New Roman"/>
              </a:rPr>
              <a:t>q </a:t>
            </a:r>
            <a:r>
              <a:rPr sz="2700" spc="84" dirty="0">
                <a:latin typeface="Times New Roman"/>
                <a:cs typeface="Times New Roman"/>
              </a:rPr>
              <a:t> </a:t>
            </a:r>
            <a:r>
              <a:rPr sz="2700" spc="0" dirty="0">
                <a:latin typeface="Times New Roman"/>
                <a:cs typeface="Times New Roman"/>
              </a:rPr>
              <a:t>=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0" dirty="0">
                <a:latin typeface="Times New Roman"/>
                <a:cs typeface="Times New Roman"/>
              </a:rPr>
              <a:t>- </a:t>
            </a:r>
            <a:r>
              <a:rPr sz="2700" spc="249" dirty="0">
                <a:latin typeface="Times New Roman"/>
                <a:cs typeface="Times New Roman"/>
              </a:rPr>
              <a:t> </a:t>
            </a:r>
            <a:r>
              <a:rPr sz="2700" spc="0" dirty="0">
                <a:latin typeface="Times New Roman"/>
                <a:cs typeface="Times New Roman"/>
              </a:rPr>
              <a:t>1og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29194" y="2137196"/>
            <a:ext cx="250085" cy="371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5"/>
              </a:lnSpc>
              <a:spcBef>
                <a:spcPts val="143"/>
              </a:spcBef>
            </a:pPr>
            <a:r>
              <a:rPr sz="2700" spc="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41994" y="2137196"/>
            <a:ext cx="250085" cy="371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5"/>
              </a:lnSpc>
              <a:spcBef>
                <a:spcPts val="143"/>
              </a:spcBef>
            </a:pPr>
            <a:r>
              <a:rPr sz="2700" spc="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79922" y="2137196"/>
            <a:ext cx="250085" cy="371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5"/>
              </a:lnSpc>
              <a:spcBef>
                <a:spcPts val="143"/>
              </a:spcBef>
            </a:pPr>
            <a:r>
              <a:rPr sz="2700" spc="0" dirty="0">
                <a:latin typeface="Times New Roman"/>
                <a:cs typeface="Times New Roman"/>
              </a:rPr>
              <a:t>3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92722" y="2137196"/>
            <a:ext cx="250085" cy="371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5"/>
              </a:lnSpc>
              <a:spcBef>
                <a:spcPts val="143"/>
              </a:spcBef>
            </a:pPr>
            <a:r>
              <a:rPr sz="2700" spc="0" dirty="0">
                <a:latin typeface="Times New Roman"/>
                <a:cs typeface="Times New Roman"/>
              </a:rPr>
              <a:t>3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02575" y="2349587"/>
            <a:ext cx="266963" cy="371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0"/>
              </a:lnSpc>
              <a:spcBef>
                <a:spcPts val="146"/>
              </a:spcBef>
            </a:pPr>
            <a:r>
              <a:rPr sz="2700" spc="0" dirty="0">
                <a:latin typeface="Times New Roman"/>
                <a:cs typeface="Times New Roman"/>
              </a:rPr>
              <a:t>-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19168" y="2355109"/>
            <a:ext cx="518957" cy="371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5"/>
              </a:lnSpc>
              <a:spcBef>
                <a:spcPts val="143"/>
              </a:spcBef>
            </a:pPr>
            <a:r>
              <a:rPr sz="2700" spc="0" dirty="0">
                <a:latin typeface="Times New Roman"/>
                <a:cs typeface="Times New Roman"/>
              </a:rPr>
              <a:t>1og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70066" y="2349587"/>
            <a:ext cx="947960" cy="37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0"/>
              </a:lnSpc>
              <a:spcBef>
                <a:spcPts val="146"/>
              </a:spcBef>
            </a:pPr>
            <a:r>
              <a:rPr sz="2700" spc="0" dirty="0">
                <a:latin typeface="Times New Roman"/>
                <a:cs typeface="Times New Roman"/>
              </a:rPr>
              <a:t>=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spc="-4" dirty="0">
                <a:latin typeface="Times New Roman"/>
                <a:cs typeface="Times New Roman"/>
              </a:rPr>
              <a:t>0</a:t>
            </a:r>
            <a:r>
              <a:rPr sz="2700" spc="4" dirty="0">
                <a:latin typeface="Times New Roman"/>
                <a:cs typeface="Times New Roman"/>
              </a:rPr>
              <a:t>.</a:t>
            </a:r>
            <a:r>
              <a:rPr sz="2700" spc="0" dirty="0">
                <a:latin typeface="Times New Roman"/>
                <a:cs typeface="Times New Roman"/>
              </a:rPr>
              <a:t>81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9259" y="2557868"/>
            <a:ext cx="156465" cy="227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4"/>
              </a:lnSpc>
              <a:spcBef>
                <a:spcPts val="85"/>
              </a:spcBef>
            </a:pPr>
            <a:r>
              <a:rPr sz="1550" spc="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36271" y="2557868"/>
            <a:ext cx="156465" cy="227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4"/>
              </a:lnSpc>
              <a:spcBef>
                <a:spcPts val="85"/>
              </a:spcBef>
            </a:pPr>
            <a:r>
              <a:rPr sz="1550" spc="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80903" y="2557868"/>
            <a:ext cx="156465" cy="227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4"/>
              </a:lnSpc>
              <a:spcBef>
                <a:spcPts val="85"/>
              </a:spcBef>
            </a:pPr>
            <a:r>
              <a:rPr sz="1550" spc="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35289" y="2624835"/>
            <a:ext cx="250085" cy="371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5"/>
              </a:lnSpc>
              <a:spcBef>
                <a:spcPts val="143"/>
              </a:spcBef>
            </a:pPr>
            <a:r>
              <a:rPr sz="2700" spc="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48089" y="2624835"/>
            <a:ext cx="250085" cy="371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5"/>
              </a:lnSpc>
              <a:spcBef>
                <a:spcPts val="143"/>
              </a:spcBef>
            </a:pPr>
            <a:r>
              <a:rPr sz="2700" spc="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79922" y="2624835"/>
            <a:ext cx="250085" cy="371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5"/>
              </a:lnSpc>
              <a:spcBef>
                <a:spcPts val="143"/>
              </a:spcBef>
            </a:pPr>
            <a:r>
              <a:rPr sz="2700" spc="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92722" y="2624835"/>
            <a:ext cx="250085" cy="371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5"/>
              </a:lnSpc>
              <a:spcBef>
                <a:spcPts val="143"/>
              </a:spcBef>
            </a:pPr>
            <a:r>
              <a:rPr sz="2700" spc="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83445" y="3342434"/>
            <a:ext cx="1120620" cy="66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9422" algn="r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sia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=</a:t>
            </a:r>
            <a:r>
              <a:rPr sz="1800" spc="-6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ua</a:t>
            </a:r>
            <a:endParaRPr sz="18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</a:pPr>
            <a:r>
              <a:rPr sz="2800" spc="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39523" y="3627091"/>
            <a:ext cx="256604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88117" y="3627091"/>
            <a:ext cx="256604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26821" y="3627091"/>
            <a:ext cx="256604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45349" y="3851101"/>
            <a:ext cx="256604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49175" y="3845420"/>
            <a:ext cx="551318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imes New Roman"/>
                <a:cs typeface="Times New Roman"/>
              </a:rPr>
              <a:t>=</a:t>
            </a:r>
            <a:r>
              <a:rPr sz="2800" spc="-102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47684" y="3851100"/>
            <a:ext cx="533278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Times New Roman"/>
                <a:cs typeface="Times New Roman"/>
              </a:rPr>
              <a:t>1og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03153" y="3845420"/>
            <a:ext cx="273972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3460" y="3851100"/>
            <a:ext cx="533278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Times New Roman"/>
                <a:cs typeface="Times New Roman"/>
              </a:rPr>
              <a:t>1og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11787" y="3845420"/>
            <a:ext cx="496703" cy="386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5"/>
              </a:lnSpc>
              <a:spcBef>
                <a:spcPts val="150"/>
              </a:spcBef>
            </a:pP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354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28211" y="4058745"/>
            <a:ext cx="160268" cy="23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21607" y="4058745"/>
            <a:ext cx="160268" cy="23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08908" y="4058745"/>
            <a:ext cx="160268" cy="23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0816" y="4128445"/>
            <a:ext cx="256604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39523" y="4128445"/>
            <a:ext cx="256604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88117" y="4128445"/>
            <a:ext cx="256604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26821" y="4128445"/>
            <a:ext cx="256604" cy="38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4056" y="4790115"/>
            <a:ext cx="2156192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Ent</a:t>
            </a:r>
            <a:r>
              <a:rPr sz="1800" spc="0" dirty="0">
                <a:latin typeface="Times New Roman"/>
                <a:cs typeface="Times New Roman"/>
              </a:rPr>
              <a:t>ro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u</a:t>
            </a:r>
            <a:r>
              <a:rPr sz="1800" spc="4" dirty="0">
                <a:latin typeface="Times New Roman"/>
                <a:cs typeface="Times New Roman"/>
              </a:rPr>
              <a:t>nt</a:t>
            </a:r>
            <a:r>
              <a:rPr sz="1800" spc="0" dirty="0">
                <a:latin typeface="Times New Roman"/>
                <a:cs typeface="Times New Roman"/>
              </a:rPr>
              <a:t>uk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sia: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41317" y="5615173"/>
            <a:ext cx="157359" cy="228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1260" y="5615173"/>
            <a:ext cx="157359" cy="228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2921" y="5682870"/>
            <a:ext cx="251621" cy="373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2750" spc="0" dirty="0">
                <a:latin typeface="Times New Roman"/>
                <a:cs typeface="Times New Roman"/>
              </a:rPr>
              <a:t>8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0004" y="5682870"/>
            <a:ext cx="251621" cy="373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2750" spc="0" dirty="0">
                <a:latin typeface="Times New Roman"/>
                <a:cs typeface="Times New Roman"/>
              </a:rPr>
              <a:t>8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3282" y="5682870"/>
            <a:ext cx="251621" cy="373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2750" spc="0" dirty="0">
                <a:latin typeface="Times New Roman"/>
                <a:cs typeface="Times New Roman"/>
              </a:rPr>
              <a:t>8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1719" y="5682870"/>
            <a:ext cx="251621" cy="373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2750" spc="0" dirty="0">
                <a:latin typeface="Times New Roman"/>
                <a:cs typeface="Times New Roman"/>
              </a:rPr>
              <a:t>8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2069" y="5148159"/>
            <a:ext cx="5468722" cy="908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7">
              <a:lnSpc>
                <a:spcPts val="5134"/>
              </a:lnSpc>
              <a:spcBef>
                <a:spcPts val="60"/>
              </a:spcBef>
            </a:pPr>
            <a:r>
              <a:rPr sz="2750" spc="0" dirty="0">
                <a:latin typeface="Times New Roman"/>
                <a:cs typeface="Times New Roman"/>
              </a:rPr>
              <a:t>E</a:t>
            </a:r>
            <a:r>
              <a:rPr sz="2750" spc="58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=</a:t>
            </a:r>
            <a:r>
              <a:rPr sz="2750" spc="138" dirty="0">
                <a:latin typeface="Times New Roman"/>
                <a:cs typeface="Times New Roman"/>
              </a:rPr>
              <a:t> </a:t>
            </a:r>
            <a:r>
              <a:rPr sz="4125" spc="0" baseline="36893" dirty="0">
                <a:latin typeface="Times New Roman"/>
                <a:cs typeface="Times New Roman"/>
              </a:rPr>
              <a:t>4</a:t>
            </a:r>
            <a:r>
              <a:rPr sz="4125" spc="-128" baseline="36893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q</a:t>
            </a:r>
            <a:r>
              <a:rPr sz="2750" spc="568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+</a:t>
            </a:r>
            <a:r>
              <a:rPr sz="2750" spc="3" dirty="0">
                <a:latin typeface="Times New Roman"/>
                <a:cs typeface="Times New Roman"/>
              </a:rPr>
              <a:t> </a:t>
            </a:r>
            <a:r>
              <a:rPr sz="4125" spc="0" baseline="36893" dirty="0">
                <a:latin typeface="Times New Roman"/>
                <a:cs typeface="Times New Roman"/>
              </a:rPr>
              <a:t>4</a:t>
            </a:r>
            <a:r>
              <a:rPr sz="4125" spc="-128" baseline="36893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q </a:t>
            </a:r>
            <a:r>
              <a:rPr sz="2750" spc="348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=</a:t>
            </a:r>
            <a:r>
              <a:rPr sz="2750" spc="138" dirty="0">
                <a:latin typeface="Times New Roman"/>
                <a:cs typeface="Times New Roman"/>
              </a:rPr>
              <a:t> </a:t>
            </a:r>
            <a:r>
              <a:rPr sz="4125" spc="0" baseline="36893" dirty="0">
                <a:latin typeface="Times New Roman"/>
                <a:cs typeface="Times New Roman"/>
              </a:rPr>
              <a:t>4</a:t>
            </a:r>
            <a:r>
              <a:rPr sz="4125" spc="-173" baseline="36893" dirty="0">
                <a:latin typeface="Times New Roman"/>
                <a:cs typeface="Times New Roman"/>
              </a:rPr>
              <a:t> </a:t>
            </a:r>
            <a:r>
              <a:rPr sz="3600" spc="-84" dirty="0">
                <a:latin typeface="Times New Roman"/>
                <a:cs typeface="Times New Roman"/>
              </a:rPr>
              <a:t>(</a:t>
            </a:r>
            <a:r>
              <a:rPr sz="2750" spc="0" dirty="0">
                <a:latin typeface="Times New Roman"/>
                <a:cs typeface="Times New Roman"/>
              </a:rPr>
              <a:t>0.8</a:t>
            </a:r>
            <a:r>
              <a:rPr sz="2750" spc="-125" dirty="0">
                <a:latin typeface="Times New Roman"/>
                <a:cs typeface="Times New Roman"/>
              </a:rPr>
              <a:t>1</a:t>
            </a:r>
            <a:r>
              <a:rPr sz="3600" spc="0" dirty="0">
                <a:latin typeface="Times New Roman"/>
                <a:cs typeface="Times New Roman"/>
              </a:rPr>
              <a:t>)</a:t>
            </a:r>
            <a:r>
              <a:rPr sz="3600" spc="-659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+</a:t>
            </a:r>
            <a:r>
              <a:rPr sz="2750" spc="3" dirty="0">
                <a:latin typeface="Times New Roman"/>
                <a:cs typeface="Times New Roman"/>
              </a:rPr>
              <a:t> </a:t>
            </a:r>
            <a:r>
              <a:rPr sz="4125" spc="0" baseline="36893" dirty="0">
                <a:latin typeface="Times New Roman"/>
                <a:cs typeface="Times New Roman"/>
              </a:rPr>
              <a:t>4</a:t>
            </a:r>
            <a:r>
              <a:rPr sz="4125" spc="-173" baseline="36893" dirty="0">
                <a:latin typeface="Times New Roman"/>
                <a:cs typeface="Times New Roman"/>
              </a:rPr>
              <a:t> </a:t>
            </a:r>
            <a:r>
              <a:rPr sz="3600" spc="-350" dirty="0">
                <a:latin typeface="Times New Roman"/>
                <a:cs typeface="Times New Roman"/>
              </a:rPr>
              <a:t>(</a:t>
            </a:r>
            <a:r>
              <a:rPr sz="2750" spc="-119" dirty="0">
                <a:latin typeface="Times New Roman"/>
                <a:cs typeface="Times New Roman"/>
              </a:rPr>
              <a:t>1</a:t>
            </a:r>
            <a:r>
              <a:rPr sz="3600" spc="0" dirty="0">
                <a:latin typeface="Times New Roman"/>
                <a:cs typeface="Times New Roman"/>
              </a:rPr>
              <a:t>)</a:t>
            </a:r>
            <a:r>
              <a:rPr sz="3600" spc="-489" dirty="0">
                <a:latin typeface="Times New Roman"/>
                <a:cs typeface="Times New Roman"/>
              </a:rPr>
              <a:t> </a:t>
            </a:r>
            <a:r>
              <a:rPr sz="2750" spc="0" dirty="0">
                <a:latin typeface="Times New Roman"/>
                <a:cs typeface="Times New Roman"/>
              </a:rPr>
              <a:t>=</a:t>
            </a:r>
            <a:r>
              <a:rPr sz="2750" spc="-136" dirty="0">
                <a:latin typeface="Times New Roman"/>
                <a:cs typeface="Times New Roman"/>
              </a:rPr>
              <a:t> </a:t>
            </a:r>
            <a:r>
              <a:rPr sz="2750" spc="9" dirty="0">
                <a:latin typeface="Times New Roman"/>
                <a:cs typeface="Times New Roman"/>
              </a:rPr>
              <a:t>0</a:t>
            </a:r>
            <a:r>
              <a:rPr sz="2750" spc="0" dirty="0">
                <a:latin typeface="Times New Roman"/>
                <a:cs typeface="Times New Roman"/>
              </a:rPr>
              <a:t>.91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2178" y="1623440"/>
            <a:ext cx="1152048" cy="365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8"/>
              </a:spcBef>
            </a:pPr>
            <a:endParaRPr sz="850" dirty="0"/>
          </a:p>
          <a:p>
            <a:pPr marL="360992" marR="362330" algn="ctr">
              <a:lnSpc>
                <a:spcPct val="95825"/>
              </a:lnSpc>
            </a:pPr>
            <a:r>
              <a:rPr sz="1400" spc="-4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s</a:t>
            </a:r>
            <a:r>
              <a:rPr sz="1400" spc="4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4227" y="1623440"/>
            <a:ext cx="1152047" cy="365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8"/>
              </a:spcBef>
            </a:pPr>
            <a:endParaRPr sz="850"/>
          </a:p>
          <a:p>
            <a:pPr marL="141719">
              <a:lnSpc>
                <a:spcPct val="95825"/>
              </a:lnSpc>
            </a:pPr>
            <a:r>
              <a:rPr sz="1400" spc="-4" dirty="0">
                <a:latin typeface="Times New Roman"/>
                <a:cs typeface="Times New Roman"/>
              </a:rPr>
              <a:t>H</a:t>
            </a:r>
            <a:r>
              <a:rPr sz="1400" spc="4" dirty="0">
                <a:latin typeface="Times New Roman"/>
                <a:cs typeface="Times New Roman"/>
              </a:rPr>
              <a:t>i</a:t>
            </a:r>
            <a:r>
              <a:rPr sz="1400" spc="-4" dirty="0">
                <a:latin typeface="Times New Roman"/>
                <a:cs typeface="Times New Roman"/>
              </a:rPr>
              <a:t>p</a:t>
            </a:r>
            <a:r>
              <a:rPr sz="1400" spc="0" dirty="0">
                <a:latin typeface="Times New Roman"/>
                <a:cs typeface="Times New Roman"/>
              </a:rPr>
              <a:t>e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r>
              <a:rPr sz="1400" spc="0" dirty="0">
                <a:latin typeface="Times New Roman"/>
                <a:cs typeface="Times New Roman"/>
              </a:rPr>
              <a:t>te</a:t>
            </a:r>
            <a:r>
              <a:rPr sz="1400" spc="-19" dirty="0">
                <a:latin typeface="Times New Roman"/>
                <a:cs typeface="Times New Roman"/>
              </a:rPr>
              <a:t>n</a:t>
            </a:r>
            <a:r>
              <a:rPr sz="1400" spc="0" dirty="0">
                <a:latin typeface="Times New Roman"/>
                <a:cs typeface="Times New Roman"/>
              </a:rPr>
              <a:t>si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6274" y="1623440"/>
            <a:ext cx="1152047" cy="365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8"/>
              </a:spcBef>
            </a:pPr>
            <a:endParaRPr sz="850"/>
          </a:p>
          <a:p>
            <a:pPr marL="265154">
              <a:lnSpc>
                <a:spcPct val="95825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r>
              <a:rPr sz="1400" spc="-4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m</a:t>
            </a:r>
            <a:r>
              <a:rPr sz="1400" spc="-4" dirty="0">
                <a:latin typeface="Times New Roman"/>
                <a:cs typeface="Times New Roman"/>
              </a:rPr>
              <a:t>l</a:t>
            </a:r>
            <a:r>
              <a:rPr sz="1400" spc="0" dirty="0">
                <a:latin typeface="Times New Roman"/>
                <a:cs typeface="Times New Roman"/>
              </a:rPr>
              <a:t>ah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2178" y="1989171"/>
            <a:ext cx="1152048" cy="321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91432">
              <a:lnSpc>
                <a:spcPct val="95825"/>
              </a:lnSpc>
            </a:pPr>
            <a:r>
              <a:rPr sz="1400" spc="-4" dirty="0">
                <a:latin typeface="Times New Roman"/>
                <a:cs typeface="Times New Roman"/>
              </a:rPr>
              <a:t>m</a:t>
            </a:r>
            <a:r>
              <a:rPr sz="1400" spc="0" dirty="0">
                <a:latin typeface="Times New Roman"/>
                <a:cs typeface="Times New Roman"/>
              </a:rPr>
              <a:t>uda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4227" y="1989171"/>
            <a:ext cx="1152047" cy="321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91432">
              <a:lnSpc>
                <a:spcPct val="95825"/>
              </a:lnSpc>
            </a:pPr>
            <a:r>
              <a:rPr sz="1400" spc="-14" dirty="0">
                <a:latin typeface="Times New Roman"/>
                <a:cs typeface="Times New Roman"/>
              </a:rPr>
              <a:t>Y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r>
              <a:rPr sz="1400" spc="119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(</a:t>
            </a:r>
            <a:r>
              <a:rPr sz="1400" spc="-4" dirty="0">
                <a:latin typeface="Times New Roman"/>
                <a:cs typeface="Times New Roman"/>
              </a:rPr>
              <a:t>+</a:t>
            </a:r>
            <a:r>
              <a:rPr sz="1400" spc="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6274" y="1989171"/>
            <a:ext cx="1152047" cy="321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R="91325" algn="r">
              <a:lnSpc>
                <a:spcPct val="95825"/>
              </a:lnSpc>
            </a:pPr>
            <a:r>
              <a:rPr sz="1400" spc="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2178" y="2310707"/>
            <a:ext cx="1152048" cy="323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91432">
              <a:lnSpc>
                <a:spcPct val="95825"/>
              </a:lnSpc>
            </a:pPr>
            <a:r>
              <a:rPr sz="1400" spc="-4" dirty="0">
                <a:latin typeface="Times New Roman"/>
                <a:cs typeface="Times New Roman"/>
              </a:rPr>
              <a:t>m</a:t>
            </a:r>
            <a:r>
              <a:rPr sz="1400" spc="0" dirty="0">
                <a:latin typeface="Times New Roman"/>
                <a:cs typeface="Times New Roman"/>
              </a:rPr>
              <a:t>uda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4227" y="2310707"/>
            <a:ext cx="1152047" cy="323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 dirty="0"/>
          </a:p>
          <a:p>
            <a:pPr marL="91432">
              <a:lnSpc>
                <a:spcPct val="95825"/>
              </a:lnSpc>
            </a:pPr>
            <a:r>
              <a:rPr sz="1400" spc="-4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id</a:t>
            </a:r>
            <a:r>
              <a:rPr sz="1400" spc="-14" dirty="0">
                <a:latin typeface="Times New Roman"/>
                <a:cs typeface="Times New Roman"/>
              </a:rPr>
              <a:t>a</a:t>
            </a:r>
            <a:r>
              <a:rPr sz="1400" spc="0" dirty="0">
                <a:latin typeface="Times New Roman"/>
                <a:cs typeface="Times New Roman"/>
              </a:rPr>
              <a:t>k</a:t>
            </a:r>
            <a:r>
              <a:rPr sz="1400" spc="193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(</a:t>
            </a:r>
            <a:r>
              <a:rPr sz="1400" spc="-9" dirty="0">
                <a:latin typeface="Times New Roman"/>
                <a:cs typeface="Times New Roman"/>
              </a:rPr>
              <a:t>-</a:t>
            </a:r>
            <a:r>
              <a:rPr sz="1400" spc="0" dirty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6274" y="2310707"/>
            <a:ext cx="1152047" cy="323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R="91325" algn="r">
              <a:lnSpc>
                <a:spcPct val="95825"/>
              </a:lnSpc>
            </a:pPr>
            <a:r>
              <a:rPr sz="1400" spc="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178" y="2633769"/>
            <a:ext cx="1152048" cy="323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91432">
              <a:lnSpc>
                <a:spcPct val="95825"/>
              </a:lnSpc>
            </a:pPr>
            <a:r>
              <a:rPr sz="1400" spc="4" dirty="0">
                <a:latin typeface="Times New Roman"/>
                <a:cs typeface="Times New Roman"/>
              </a:rPr>
              <a:t>t</a:t>
            </a:r>
            <a:r>
              <a:rPr sz="1400" spc="-14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4227" y="2633769"/>
            <a:ext cx="1152047" cy="323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91432">
              <a:lnSpc>
                <a:spcPct val="95825"/>
              </a:lnSpc>
            </a:pPr>
            <a:r>
              <a:rPr sz="1400" spc="-19" dirty="0">
                <a:latin typeface="Times New Roman"/>
                <a:cs typeface="Times New Roman"/>
              </a:rPr>
              <a:t>y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6274" y="2633769"/>
            <a:ext cx="1152047" cy="323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R="91325" algn="r">
              <a:lnSpc>
                <a:spcPct val="95825"/>
              </a:lnSpc>
            </a:pPr>
            <a:r>
              <a:rPr sz="1400" spc="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78" y="2956830"/>
            <a:ext cx="1152048" cy="323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91432">
              <a:lnSpc>
                <a:spcPct val="95825"/>
              </a:lnSpc>
            </a:pPr>
            <a:r>
              <a:rPr sz="1400" spc="4" dirty="0">
                <a:latin typeface="Times New Roman"/>
                <a:cs typeface="Times New Roman"/>
              </a:rPr>
              <a:t>t</a:t>
            </a:r>
            <a:r>
              <a:rPr sz="1400" spc="-14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4227" y="2956830"/>
            <a:ext cx="1152047" cy="323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 dirty="0"/>
          </a:p>
          <a:p>
            <a:pPr marL="91432">
              <a:lnSpc>
                <a:spcPct val="95825"/>
              </a:lnSpc>
            </a:pPr>
            <a:r>
              <a:rPr sz="1400" spc="4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i</a:t>
            </a:r>
            <a:r>
              <a:rPr sz="1400" spc="-14" dirty="0">
                <a:latin typeface="Times New Roman"/>
                <a:cs typeface="Times New Roman"/>
              </a:rPr>
              <a:t>d</a:t>
            </a:r>
            <a:r>
              <a:rPr sz="1400" spc="0" dirty="0">
                <a:latin typeface="Times New Roman"/>
                <a:cs typeface="Times New Roman"/>
              </a:rPr>
              <a:t>ak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36274" y="2956830"/>
            <a:ext cx="1152047" cy="323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R="91325" algn="r">
              <a:lnSpc>
                <a:spcPct val="95825"/>
              </a:lnSpc>
            </a:pPr>
            <a:r>
              <a:rPr sz="1400" spc="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131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853034" y="1696587"/>
            <a:ext cx="1100235" cy="371825"/>
          </a:xfrm>
          <a:custGeom>
            <a:avLst/>
            <a:gdLst/>
            <a:ahLst/>
            <a:cxnLst/>
            <a:rect l="l" t="t" r="r" b="b"/>
            <a:pathLst>
              <a:path w="1100235" h="371825">
                <a:moveTo>
                  <a:pt x="0" y="0"/>
                </a:moveTo>
                <a:lnTo>
                  <a:pt x="0" y="371825"/>
                </a:lnTo>
                <a:lnTo>
                  <a:pt x="1100235" y="371825"/>
                </a:lnTo>
                <a:lnTo>
                  <a:pt x="110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752798" y="1696587"/>
            <a:ext cx="1100236" cy="371825"/>
          </a:xfrm>
          <a:custGeom>
            <a:avLst/>
            <a:gdLst/>
            <a:ahLst/>
            <a:cxnLst/>
            <a:rect l="l" t="t" r="r" b="b"/>
            <a:pathLst>
              <a:path w="1100236" h="371825">
                <a:moveTo>
                  <a:pt x="0" y="0"/>
                </a:moveTo>
                <a:lnTo>
                  <a:pt x="0" y="371825"/>
                </a:lnTo>
                <a:lnTo>
                  <a:pt x="1100236" y="371825"/>
                </a:lnTo>
                <a:lnTo>
                  <a:pt x="1100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81685" y="1696587"/>
            <a:ext cx="1571113" cy="371825"/>
          </a:xfrm>
          <a:custGeom>
            <a:avLst/>
            <a:gdLst/>
            <a:ahLst/>
            <a:cxnLst/>
            <a:rect l="l" t="t" r="r" b="b"/>
            <a:pathLst>
              <a:path w="1571113" h="371825">
                <a:moveTo>
                  <a:pt x="0" y="0"/>
                </a:moveTo>
                <a:lnTo>
                  <a:pt x="0" y="371825"/>
                </a:lnTo>
                <a:lnTo>
                  <a:pt x="1571113" y="371825"/>
                </a:lnTo>
                <a:lnTo>
                  <a:pt x="1571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80161" y="1696587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80161" y="1696587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80161" y="4078400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180161" y="4078400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80161" y="1696587"/>
            <a:ext cx="0" cy="2381812"/>
          </a:xfrm>
          <a:custGeom>
            <a:avLst/>
            <a:gdLst/>
            <a:ahLst/>
            <a:cxnLst/>
            <a:rect l="l" t="t" r="r" b="b"/>
            <a:pathLst>
              <a:path h="2381812">
                <a:moveTo>
                  <a:pt x="0" y="0"/>
                </a:moveTo>
                <a:lnTo>
                  <a:pt x="0" y="238181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80161" y="1696587"/>
            <a:ext cx="0" cy="2381812"/>
          </a:xfrm>
          <a:custGeom>
            <a:avLst/>
            <a:gdLst/>
            <a:ahLst/>
            <a:cxnLst/>
            <a:rect l="l" t="t" r="r" b="b"/>
            <a:pathLst>
              <a:path h="2381812">
                <a:moveTo>
                  <a:pt x="0" y="2381812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951746" y="1696587"/>
            <a:ext cx="0" cy="2381812"/>
          </a:xfrm>
          <a:custGeom>
            <a:avLst/>
            <a:gdLst/>
            <a:ahLst/>
            <a:cxnLst/>
            <a:rect l="l" t="t" r="r" b="b"/>
            <a:pathLst>
              <a:path h="2381812">
                <a:moveTo>
                  <a:pt x="0" y="0"/>
                </a:moveTo>
                <a:lnTo>
                  <a:pt x="0" y="238181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951746" y="1696587"/>
            <a:ext cx="0" cy="2381812"/>
          </a:xfrm>
          <a:custGeom>
            <a:avLst/>
            <a:gdLst/>
            <a:ahLst/>
            <a:cxnLst/>
            <a:rect l="l" t="t" r="r" b="b"/>
            <a:pathLst>
              <a:path h="2381812">
                <a:moveTo>
                  <a:pt x="0" y="2381812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80161" y="2068412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80161" y="2068412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752798" y="1696587"/>
            <a:ext cx="0" cy="2381812"/>
          </a:xfrm>
          <a:custGeom>
            <a:avLst/>
            <a:gdLst/>
            <a:ahLst/>
            <a:cxnLst/>
            <a:rect l="l" t="t" r="r" b="b"/>
            <a:pathLst>
              <a:path h="2381812">
                <a:moveTo>
                  <a:pt x="0" y="0"/>
                </a:moveTo>
                <a:lnTo>
                  <a:pt x="0" y="238181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752798" y="1696587"/>
            <a:ext cx="0" cy="2381812"/>
          </a:xfrm>
          <a:custGeom>
            <a:avLst/>
            <a:gdLst/>
            <a:ahLst/>
            <a:cxnLst/>
            <a:rect l="l" t="t" r="r" b="b"/>
            <a:pathLst>
              <a:path h="2381812">
                <a:moveTo>
                  <a:pt x="0" y="2381812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853034" y="1696587"/>
            <a:ext cx="0" cy="2381812"/>
          </a:xfrm>
          <a:custGeom>
            <a:avLst/>
            <a:gdLst/>
            <a:ahLst/>
            <a:cxnLst/>
            <a:rect l="l" t="t" r="r" b="b"/>
            <a:pathLst>
              <a:path h="2381812">
                <a:moveTo>
                  <a:pt x="0" y="0"/>
                </a:moveTo>
                <a:lnTo>
                  <a:pt x="0" y="238181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853034" y="1696587"/>
            <a:ext cx="0" cy="2381812"/>
          </a:xfrm>
          <a:custGeom>
            <a:avLst/>
            <a:gdLst/>
            <a:ahLst/>
            <a:cxnLst/>
            <a:rect l="l" t="t" r="r" b="b"/>
            <a:pathLst>
              <a:path h="2381812">
                <a:moveTo>
                  <a:pt x="0" y="2381812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80161" y="2403664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80161" y="2403664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80161" y="2738916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80161" y="2738916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80161" y="3072644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80161" y="3072644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80161" y="3407896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180161" y="3407896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180161" y="3743148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80161" y="3743148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07590" y="4791572"/>
            <a:ext cx="3815778" cy="1944462"/>
          </a:xfrm>
          <a:custGeom>
            <a:avLst/>
            <a:gdLst/>
            <a:ahLst/>
            <a:cxnLst/>
            <a:rect l="l" t="t" r="r" b="b"/>
            <a:pathLst>
              <a:path w="3815778" h="1944462">
                <a:moveTo>
                  <a:pt x="2893834" y="1109380"/>
                </a:moveTo>
                <a:lnTo>
                  <a:pt x="3227562" y="1016424"/>
                </a:lnTo>
                <a:lnTo>
                  <a:pt x="3000505" y="847274"/>
                </a:lnTo>
                <a:lnTo>
                  <a:pt x="3815778" y="598882"/>
                </a:lnTo>
                <a:lnTo>
                  <a:pt x="2893834" y="588215"/>
                </a:lnTo>
                <a:lnTo>
                  <a:pt x="3181846" y="286489"/>
                </a:lnTo>
                <a:lnTo>
                  <a:pt x="2566202" y="521164"/>
                </a:lnTo>
                <a:lnTo>
                  <a:pt x="2613441" y="0"/>
                </a:lnTo>
                <a:lnTo>
                  <a:pt x="2025227" y="391636"/>
                </a:lnTo>
                <a:lnTo>
                  <a:pt x="1717405" y="170674"/>
                </a:lnTo>
                <a:lnTo>
                  <a:pt x="1510158" y="574501"/>
                </a:lnTo>
                <a:lnTo>
                  <a:pt x="795461" y="327633"/>
                </a:lnTo>
                <a:lnTo>
                  <a:pt x="949373" y="704029"/>
                </a:lnTo>
                <a:lnTo>
                  <a:pt x="207247" y="745175"/>
                </a:lnTo>
                <a:lnTo>
                  <a:pt x="694886" y="1043853"/>
                </a:lnTo>
                <a:lnTo>
                  <a:pt x="0" y="1159667"/>
                </a:lnTo>
                <a:lnTo>
                  <a:pt x="588214" y="1383677"/>
                </a:lnTo>
                <a:lnTo>
                  <a:pt x="227056" y="1604638"/>
                </a:lnTo>
                <a:lnTo>
                  <a:pt x="848798" y="1642736"/>
                </a:lnTo>
                <a:lnTo>
                  <a:pt x="868607" y="1944462"/>
                </a:lnTo>
                <a:lnTo>
                  <a:pt x="1330341" y="1632069"/>
                </a:lnTo>
                <a:lnTo>
                  <a:pt x="1537588" y="1775312"/>
                </a:lnTo>
                <a:lnTo>
                  <a:pt x="1744835" y="1565018"/>
                </a:lnTo>
                <a:lnTo>
                  <a:pt x="2051132" y="1697595"/>
                </a:lnTo>
                <a:lnTo>
                  <a:pt x="2151708" y="1435489"/>
                </a:lnTo>
                <a:lnTo>
                  <a:pt x="2639348" y="1565018"/>
                </a:lnTo>
                <a:lnTo>
                  <a:pt x="2586013" y="1292245"/>
                </a:lnTo>
                <a:lnTo>
                  <a:pt x="3335757" y="1408059"/>
                </a:lnTo>
                <a:lnTo>
                  <a:pt x="2893834" y="110938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6660" y="1696587"/>
            <a:ext cx="1103283" cy="344394"/>
          </a:xfrm>
          <a:custGeom>
            <a:avLst/>
            <a:gdLst/>
            <a:ahLst/>
            <a:cxnLst/>
            <a:rect l="l" t="t" r="r" b="b"/>
            <a:pathLst>
              <a:path w="1103283" h="344394">
                <a:moveTo>
                  <a:pt x="0" y="0"/>
                </a:moveTo>
                <a:lnTo>
                  <a:pt x="0" y="344394"/>
                </a:lnTo>
                <a:lnTo>
                  <a:pt x="1103283" y="344394"/>
                </a:lnTo>
                <a:lnTo>
                  <a:pt x="11032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51853" y="1696587"/>
            <a:ext cx="1104808" cy="344394"/>
          </a:xfrm>
          <a:custGeom>
            <a:avLst/>
            <a:gdLst/>
            <a:ahLst/>
            <a:cxnLst/>
            <a:rect l="l" t="t" r="r" b="b"/>
            <a:pathLst>
              <a:path w="1104808" h="344394">
                <a:moveTo>
                  <a:pt x="0" y="0"/>
                </a:moveTo>
                <a:lnTo>
                  <a:pt x="0" y="344394"/>
                </a:lnTo>
                <a:lnTo>
                  <a:pt x="1104808" y="344394"/>
                </a:lnTo>
                <a:lnTo>
                  <a:pt x="110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48568" y="1696587"/>
            <a:ext cx="1103283" cy="344394"/>
          </a:xfrm>
          <a:custGeom>
            <a:avLst/>
            <a:gdLst/>
            <a:ahLst/>
            <a:cxnLst/>
            <a:rect l="l" t="t" r="r" b="b"/>
            <a:pathLst>
              <a:path w="1103283" h="344394">
                <a:moveTo>
                  <a:pt x="0" y="0"/>
                </a:moveTo>
                <a:lnTo>
                  <a:pt x="0" y="344394"/>
                </a:lnTo>
                <a:lnTo>
                  <a:pt x="1103283" y="344394"/>
                </a:lnTo>
                <a:lnTo>
                  <a:pt x="11032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48568" y="1696587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0" y="0"/>
                </a:moveTo>
                <a:lnTo>
                  <a:pt x="3311376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48568" y="1696587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3311376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568" y="3380466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0" y="0"/>
                </a:moveTo>
                <a:lnTo>
                  <a:pt x="3311376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48568" y="3380466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3311376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48568" y="1696587"/>
            <a:ext cx="0" cy="1683879"/>
          </a:xfrm>
          <a:custGeom>
            <a:avLst/>
            <a:gdLst/>
            <a:ahLst/>
            <a:cxnLst/>
            <a:rect l="l" t="t" r="r" b="b"/>
            <a:pathLst>
              <a:path h="1683879">
                <a:moveTo>
                  <a:pt x="0" y="0"/>
                </a:moveTo>
                <a:lnTo>
                  <a:pt x="0" y="1683879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48568" y="1696587"/>
            <a:ext cx="0" cy="1683879"/>
          </a:xfrm>
          <a:custGeom>
            <a:avLst/>
            <a:gdLst/>
            <a:ahLst/>
            <a:cxnLst/>
            <a:rect l="l" t="t" r="r" b="b"/>
            <a:pathLst>
              <a:path h="1683879">
                <a:moveTo>
                  <a:pt x="0" y="1683879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59945" y="1696587"/>
            <a:ext cx="0" cy="1683879"/>
          </a:xfrm>
          <a:custGeom>
            <a:avLst/>
            <a:gdLst/>
            <a:ahLst/>
            <a:cxnLst/>
            <a:rect l="l" t="t" r="r" b="b"/>
            <a:pathLst>
              <a:path h="1683879">
                <a:moveTo>
                  <a:pt x="0" y="0"/>
                </a:moveTo>
                <a:lnTo>
                  <a:pt x="0" y="1683879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59945" y="1696587"/>
            <a:ext cx="0" cy="1683879"/>
          </a:xfrm>
          <a:custGeom>
            <a:avLst/>
            <a:gdLst/>
            <a:ahLst/>
            <a:cxnLst/>
            <a:rect l="l" t="t" r="r" b="b"/>
            <a:pathLst>
              <a:path h="1683879">
                <a:moveTo>
                  <a:pt x="0" y="1683879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48568" y="2040982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0" y="0"/>
                </a:moveTo>
                <a:lnTo>
                  <a:pt x="3311376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48568" y="2040982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3311376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51853" y="1696587"/>
            <a:ext cx="0" cy="1683879"/>
          </a:xfrm>
          <a:custGeom>
            <a:avLst/>
            <a:gdLst/>
            <a:ahLst/>
            <a:cxnLst/>
            <a:rect l="l" t="t" r="r" b="b"/>
            <a:pathLst>
              <a:path h="1683879">
                <a:moveTo>
                  <a:pt x="0" y="0"/>
                </a:moveTo>
                <a:lnTo>
                  <a:pt x="0" y="1683879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51853" y="1696587"/>
            <a:ext cx="0" cy="1683879"/>
          </a:xfrm>
          <a:custGeom>
            <a:avLst/>
            <a:gdLst/>
            <a:ahLst/>
            <a:cxnLst/>
            <a:rect l="l" t="t" r="r" b="b"/>
            <a:pathLst>
              <a:path h="1683879">
                <a:moveTo>
                  <a:pt x="0" y="1683879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56660" y="1696587"/>
            <a:ext cx="0" cy="1683879"/>
          </a:xfrm>
          <a:custGeom>
            <a:avLst/>
            <a:gdLst/>
            <a:ahLst/>
            <a:cxnLst/>
            <a:rect l="l" t="t" r="r" b="b"/>
            <a:pathLst>
              <a:path h="1683879">
                <a:moveTo>
                  <a:pt x="0" y="0"/>
                </a:moveTo>
                <a:lnTo>
                  <a:pt x="0" y="1683879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56660" y="1696587"/>
            <a:ext cx="0" cy="1683879"/>
          </a:xfrm>
          <a:custGeom>
            <a:avLst/>
            <a:gdLst/>
            <a:ahLst/>
            <a:cxnLst/>
            <a:rect l="l" t="t" r="r" b="b"/>
            <a:pathLst>
              <a:path h="1683879">
                <a:moveTo>
                  <a:pt x="0" y="1683879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48568" y="2376234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0" y="0"/>
                </a:moveTo>
                <a:lnTo>
                  <a:pt x="3311376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48568" y="2376234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3311376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48568" y="2711486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0" y="0"/>
                </a:moveTo>
                <a:lnTo>
                  <a:pt x="3311376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48568" y="2711486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3311376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48568" y="3046738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0" y="0"/>
                </a:moveTo>
                <a:lnTo>
                  <a:pt x="3311376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48568" y="3046738"/>
            <a:ext cx="3311376" cy="0"/>
          </a:xfrm>
          <a:custGeom>
            <a:avLst/>
            <a:gdLst/>
            <a:ahLst/>
            <a:cxnLst/>
            <a:rect l="l" t="t" r="r" b="b"/>
            <a:pathLst>
              <a:path w="3311376">
                <a:moveTo>
                  <a:pt x="3311376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28283" y="4000684"/>
            <a:ext cx="1176430" cy="444971"/>
          </a:xfrm>
          <a:custGeom>
            <a:avLst/>
            <a:gdLst/>
            <a:ahLst/>
            <a:cxnLst/>
            <a:rect l="l" t="t" r="r" b="b"/>
            <a:pathLst>
              <a:path w="1176430" h="444971">
                <a:moveTo>
                  <a:pt x="0" y="0"/>
                </a:moveTo>
                <a:lnTo>
                  <a:pt x="0" y="444971"/>
                </a:lnTo>
                <a:lnTo>
                  <a:pt x="1176430" y="444971"/>
                </a:lnTo>
                <a:lnTo>
                  <a:pt x="11764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51853" y="4000684"/>
            <a:ext cx="1176430" cy="444971"/>
          </a:xfrm>
          <a:custGeom>
            <a:avLst/>
            <a:gdLst/>
            <a:ahLst/>
            <a:cxnLst/>
            <a:rect l="l" t="t" r="r" b="b"/>
            <a:pathLst>
              <a:path w="1176430" h="444971">
                <a:moveTo>
                  <a:pt x="0" y="0"/>
                </a:moveTo>
                <a:lnTo>
                  <a:pt x="0" y="444971"/>
                </a:lnTo>
                <a:lnTo>
                  <a:pt x="1176430" y="444971"/>
                </a:lnTo>
                <a:lnTo>
                  <a:pt x="11764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75423" y="4000684"/>
            <a:ext cx="1176430" cy="444971"/>
          </a:xfrm>
          <a:custGeom>
            <a:avLst/>
            <a:gdLst/>
            <a:ahLst/>
            <a:cxnLst/>
            <a:rect l="l" t="t" r="r" b="b"/>
            <a:pathLst>
              <a:path w="1176430" h="444971">
                <a:moveTo>
                  <a:pt x="0" y="0"/>
                </a:moveTo>
                <a:lnTo>
                  <a:pt x="0" y="444971"/>
                </a:lnTo>
                <a:lnTo>
                  <a:pt x="1176430" y="444971"/>
                </a:lnTo>
                <a:lnTo>
                  <a:pt x="11764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75423" y="4000684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0" y="0"/>
                </a:moveTo>
                <a:lnTo>
                  <a:pt x="352928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75423" y="4000684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352928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75423" y="5786662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0" y="0"/>
                </a:moveTo>
                <a:lnTo>
                  <a:pt x="352928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5423" y="5786662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352928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75423" y="4000684"/>
            <a:ext cx="0" cy="1785978"/>
          </a:xfrm>
          <a:custGeom>
            <a:avLst/>
            <a:gdLst/>
            <a:ahLst/>
            <a:cxnLst/>
            <a:rect l="l" t="t" r="r" b="b"/>
            <a:pathLst>
              <a:path h="1785978">
                <a:moveTo>
                  <a:pt x="0" y="0"/>
                </a:moveTo>
                <a:lnTo>
                  <a:pt x="0" y="178597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75423" y="4000684"/>
            <a:ext cx="0" cy="1785978"/>
          </a:xfrm>
          <a:custGeom>
            <a:avLst/>
            <a:gdLst/>
            <a:ahLst/>
            <a:cxnLst/>
            <a:rect l="l" t="t" r="r" b="b"/>
            <a:pathLst>
              <a:path h="1785978">
                <a:moveTo>
                  <a:pt x="0" y="178597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04712" y="4000684"/>
            <a:ext cx="0" cy="1785978"/>
          </a:xfrm>
          <a:custGeom>
            <a:avLst/>
            <a:gdLst/>
            <a:ahLst/>
            <a:cxnLst/>
            <a:rect l="l" t="t" r="r" b="b"/>
            <a:pathLst>
              <a:path h="1785978">
                <a:moveTo>
                  <a:pt x="0" y="0"/>
                </a:moveTo>
                <a:lnTo>
                  <a:pt x="0" y="178597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04712" y="4000684"/>
            <a:ext cx="0" cy="1785978"/>
          </a:xfrm>
          <a:custGeom>
            <a:avLst/>
            <a:gdLst/>
            <a:ahLst/>
            <a:cxnLst/>
            <a:rect l="l" t="t" r="r" b="b"/>
            <a:pathLst>
              <a:path h="1785978">
                <a:moveTo>
                  <a:pt x="0" y="178597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75423" y="4445654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0" y="0"/>
                </a:moveTo>
                <a:lnTo>
                  <a:pt x="352928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75423" y="4445654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352928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51853" y="4000684"/>
            <a:ext cx="0" cy="1785978"/>
          </a:xfrm>
          <a:custGeom>
            <a:avLst/>
            <a:gdLst/>
            <a:ahLst/>
            <a:cxnLst/>
            <a:rect l="l" t="t" r="r" b="b"/>
            <a:pathLst>
              <a:path h="1785978">
                <a:moveTo>
                  <a:pt x="0" y="0"/>
                </a:moveTo>
                <a:lnTo>
                  <a:pt x="0" y="178597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51853" y="4000684"/>
            <a:ext cx="0" cy="1785978"/>
          </a:xfrm>
          <a:custGeom>
            <a:avLst/>
            <a:gdLst/>
            <a:ahLst/>
            <a:cxnLst/>
            <a:rect l="l" t="t" r="r" b="b"/>
            <a:pathLst>
              <a:path h="1785978">
                <a:moveTo>
                  <a:pt x="0" y="178597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28283" y="4000684"/>
            <a:ext cx="0" cy="1785978"/>
          </a:xfrm>
          <a:custGeom>
            <a:avLst/>
            <a:gdLst/>
            <a:ahLst/>
            <a:cxnLst/>
            <a:rect l="l" t="t" r="r" b="b"/>
            <a:pathLst>
              <a:path h="1785978">
                <a:moveTo>
                  <a:pt x="0" y="0"/>
                </a:moveTo>
                <a:lnTo>
                  <a:pt x="0" y="178597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28283" y="4000684"/>
            <a:ext cx="0" cy="1785978"/>
          </a:xfrm>
          <a:custGeom>
            <a:avLst/>
            <a:gdLst/>
            <a:ahLst/>
            <a:cxnLst/>
            <a:rect l="l" t="t" r="r" b="b"/>
            <a:pathLst>
              <a:path h="1785978">
                <a:moveTo>
                  <a:pt x="0" y="178597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75423" y="4780906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0" y="0"/>
                </a:moveTo>
                <a:lnTo>
                  <a:pt x="352928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75423" y="4780906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352928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75423" y="5116158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0" y="0"/>
                </a:moveTo>
                <a:lnTo>
                  <a:pt x="352928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75423" y="5116158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352928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75423" y="5451410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0" y="0"/>
                </a:moveTo>
                <a:lnTo>
                  <a:pt x="352928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75423" y="5451410"/>
            <a:ext cx="3529289" cy="0"/>
          </a:xfrm>
          <a:custGeom>
            <a:avLst/>
            <a:gdLst/>
            <a:ahLst/>
            <a:cxnLst/>
            <a:rect l="l" t="t" r="r" b="b"/>
            <a:pathLst>
              <a:path w="3529289">
                <a:moveTo>
                  <a:pt x="352928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552834" y="764640"/>
            <a:ext cx="2131934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Mem</a:t>
            </a:r>
            <a:r>
              <a:rPr sz="4400" spc="-9" dirty="0">
                <a:latin typeface="Times New Roman"/>
                <a:cs typeface="Times New Roman"/>
              </a:rPr>
              <a:t>il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h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43460" y="764640"/>
            <a:ext cx="1482752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N</a:t>
            </a:r>
            <a:r>
              <a:rPr sz="4400" spc="-14" dirty="0">
                <a:latin typeface="Times New Roman"/>
                <a:cs typeface="Times New Roman"/>
              </a:rPr>
              <a:t>o</a:t>
            </a:r>
            <a:r>
              <a:rPr sz="4400" spc="4" dirty="0">
                <a:latin typeface="Times New Roman"/>
                <a:cs typeface="Times New Roman"/>
              </a:rPr>
              <a:t>d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84785" y="764640"/>
            <a:ext cx="1338392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14" dirty="0">
                <a:latin typeface="Times New Roman"/>
                <a:cs typeface="Times New Roman"/>
              </a:rPr>
              <a:t>A</a:t>
            </a:r>
            <a:r>
              <a:rPr sz="4400" spc="0" dirty="0">
                <a:latin typeface="Times New Roman"/>
                <a:cs typeface="Times New Roman"/>
              </a:rPr>
              <a:t>wal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80701" y="764640"/>
            <a:ext cx="1654930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(c</a:t>
            </a:r>
            <a:r>
              <a:rPr sz="4400" spc="0" dirty="0">
                <a:latin typeface="Times New Roman"/>
                <a:cs typeface="Times New Roman"/>
              </a:rPr>
              <a:t>ont)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21239" y="3493299"/>
            <a:ext cx="159328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Ent</a:t>
            </a:r>
            <a:r>
              <a:rPr sz="1800" spc="0" dirty="0">
                <a:latin typeface="Times New Roman"/>
                <a:cs typeface="Times New Roman"/>
              </a:rPr>
              <a:t>ro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=</a:t>
            </a:r>
            <a:r>
              <a:rPr sz="1800" spc="-21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0</a:t>
            </a:r>
            <a:r>
              <a:rPr sz="1800" spc="-4" dirty="0">
                <a:latin typeface="Times New Roman"/>
                <a:cs typeface="Times New Roman"/>
              </a:rPr>
              <a:t>.</a:t>
            </a:r>
            <a:r>
              <a:rPr sz="1800" spc="4" dirty="0">
                <a:latin typeface="Times New Roman"/>
                <a:cs typeface="Times New Roman"/>
              </a:rPr>
              <a:t>9</a:t>
            </a:r>
            <a:r>
              <a:rPr sz="1800" spc="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28855" y="4214091"/>
            <a:ext cx="159328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Ent</a:t>
            </a:r>
            <a:r>
              <a:rPr sz="1800" spc="0" dirty="0">
                <a:latin typeface="Times New Roman"/>
                <a:cs typeface="Times New Roman"/>
              </a:rPr>
              <a:t>ro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=</a:t>
            </a:r>
            <a:r>
              <a:rPr sz="1800" spc="-21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0</a:t>
            </a:r>
            <a:r>
              <a:rPr sz="1800" spc="-4" dirty="0">
                <a:latin typeface="Times New Roman"/>
                <a:cs typeface="Times New Roman"/>
              </a:rPr>
              <a:t>.</a:t>
            </a:r>
            <a:r>
              <a:rPr sz="1800" spc="4" dirty="0">
                <a:latin typeface="Times New Roman"/>
                <a:cs typeface="Times New Roman"/>
              </a:rPr>
              <a:t>4</a:t>
            </a:r>
            <a:r>
              <a:rPr sz="1800" spc="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40234" y="5314327"/>
            <a:ext cx="3419798" cy="802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14"/>
              </a:lnSpc>
              <a:spcBef>
                <a:spcPts val="95"/>
              </a:spcBef>
            </a:pPr>
            <a:r>
              <a:rPr sz="1800" spc="0" dirty="0">
                <a:latin typeface="Times New Roman"/>
                <a:cs typeface="Times New Roman"/>
              </a:rPr>
              <a:t>Ter</a:t>
            </a:r>
            <a:r>
              <a:rPr sz="1800" spc="-5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ilih</a:t>
            </a:r>
            <a:r>
              <a:rPr sz="1800" spc="4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rib</a:t>
            </a:r>
            <a:r>
              <a:rPr sz="1800" spc="-14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BE</a:t>
            </a:r>
            <a:r>
              <a:rPr sz="1800" spc="-14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101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B</a:t>
            </a: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D</a:t>
            </a: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351095" marR="365911" indent="0" algn="ctr">
              <a:lnSpc>
                <a:spcPct val="99945"/>
              </a:lnSpc>
            </a:pPr>
            <a:r>
              <a:rPr sz="1800" spc="0" dirty="0">
                <a:latin typeface="Times New Roman"/>
                <a:cs typeface="Times New Roman"/>
              </a:rPr>
              <a:t>seba</a:t>
            </a:r>
            <a:r>
              <a:rPr sz="1800" spc="5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ai</a:t>
            </a:r>
            <a:r>
              <a:rPr sz="1800" spc="24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ode 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al</a:t>
            </a:r>
            <a:r>
              <a:rPr sz="1800" spc="241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kare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a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ili</a:t>
            </a:r>
            <a:r>
              <a:rPr sz="1800" spc="-14" dirty="0">
                <a:latin typeface="Times New Roman"/>
                <a:cs typeface="Times New Roman"/>
              </a:rPr>
              <a:t>k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ro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erkecil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68884" y="5940638"/>
            <a:ext cx="1629890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Ent</a:t>
            </a:r>
            <a:r>
              <a:rPr sz="1800" spc="0" dirty="0">
                <a:latin typeface="Times New Roman"/>
                <a:cs typeface="Times New Roman"/>
              </a:rPr>
              <a:t>ro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=</a:t>
            </a:r>
            <a:r>
              <a:rPr sz="1800" spc="-21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0</a:t>
            </a:r>
            <a:r>
              <a:rPr sz="1800" spc="-4" dirty="0">
                <a:latin typeface="Times New Roman"/>
                <a:cs typeface="Times New Roman"/>
              </a:rPr>
              <a:t>.</a:t>
            </a:r>
            <a:r>
              <a:rPr sz="1800" spc="4" dirty="0">
                <a:latin typeface="Times New Roman"/>
                <a:cs typeface="Times New Roman"/>
              </a:rPr>
              <a:t>9</a:t>
            </a:r>
            <a:r>
              <a:rPr sz="1800" spc="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75423" y="4000684"/>
            <a:ext cx="1176430" cy="444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78"/>
              </a:spcBef>
            </a:pPr>
            <a:endParaRPr sz="1200" dirty="0"/>
          </a:p>
          <a:p>
            <a:pPr marL="222484">
              <a:lnSpc>
                <a:spcPct val="95825"/>
              </a:lnSpc>
            </a:pPr>
            <a:r>
              <a:rPr sz="1600" spc="4" dirty="0" err="1">
                <a:latin typeface="Times New Roman"/>
                <a:cs typeface="Times New Roman"/>
              </a:rPr>
              <a:t>k</a:t>
            </a:r>
            <a:r>
              <a:rPr sz="1600" spc="0" dirty="0" err="1">
                <a:latin typeface="Times New Roman"/>
                <a:cs typeface="Times New Roman"/>
              </a:rPr>
              <a:t>e</a:t>
            </a:r>
            <a:r>
              <a:rPr sz="1600" spc="4" dirty="0" err="1">
                <a:latin typeface="Times New Roman"/>
                <a:cs typeface="Times New Roman"/>
              </a:rPr>
              <a:t>l</a:t>
            </a:r>
            <a:r>
              <a:rPr sz="1600" spc="0" dirty="0" err="1">
                <a:latin typeface="Times New Roman"/>
                <a:cs typeface="Times New Roman"/>
              </a:rPr>
              <a:t>a</a:t>
            </a:r>
            <a:r>
              <a:rPr sz="1600" spc="-9" dirty="0" err="1">
                <a:latin typeface="Times New Roman"/>
                <a:cs typeface="Times New Roman"/>
              </a:rPr>
              <a:t>m</a:t>
            </a:r>
            <a:r>
              <a:rPr sz="1600" spc="4" dirty="0" err="1">
                <a:latin typeface="Times New Roman"/>
                <a:cs typeface="Times New Roman"/>
              </a:rPr>
              <a:t>i</a:t>
            </a:r>
            <a:r>
              <a:rPr sz="1600" spc="0" dirty="0" err="1">
                <a:latin typeface="Times New Roman"/>
                <a:cs typeface="Times New Roman"/>
              </a:rPr>
              <a:t>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51853" y="4000684"/>
            <a:ext cx="1176430" cy="444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78"/>
              </a:spcBef>
            </a:pPr>
            <a:endParaRPr sz="1200"/>
          </a:p>
          <a:p>
            <a:pPr marL="131052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pe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ten</a:t>
            </a:r>
            <a:r>
              <a:rPr sz="1600" spc="4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28283" y="4000684"/>
            <a:ext cx="1176428" cy="444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78"/>
              </a:spcBef>
            </a:pPr>
            <a:endParaRPr sz="1200"/>
          </a:p>
          <a:p>
            <a:pPr marL="260581">
              <a:lnSpc>
                <a:spcPct val="95825"/>
              </a:lnSpc>
            </a:pPr>
            <a:r>
              <a:rPr sz="1600" spc="4" dirty="0">
                <a:latin typeface="Times New Roman"/>
                <a:cs typeface="Times New Roman"/>
              </a:rPr>
              <a:t>J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4" dirty="0">
                <a:latin typeface="Times New Roman"/>
                <a:cs typeface="Times New Roman"/>
              </a:rPr>
              <a:t>ml</a:t>
            </a:r>
            <a:r>
              <a:rPr sz="1600" spc="0" dirty="0">
                <a:latin typeface="Times New Roman"/>
                <a:cs typeface="Times New Roman"/>
              </a:rPr>
              <a:t>ah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75423" y="4445654"/>
            <a:ext cx="117643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51853" y="4445654"/>
            <a:ext cx="117643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28283" y="4445654"/>
            <a:ext cx="1176428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79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75423" y="4780906"/>
            <a:ext cx="117643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51853" y="4780906"/>
            <a:ext cx="117643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28283" y="4780906"/>
            <a:ext cx="1176428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79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75423" y="5116158"/>
            <a:ext cx="117643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51853" y="5116158"/>
            <a:ext cx="117643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28283" y="5116158"/>
            <a:ext cx="1176428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79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75423" y="5451410"/>
            <a:ext cx="117643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51853" y="5451410"/>
            <a:ext cx="117643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28283" y="5451410"/>
            <a:ext cx="1176428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79" algn="r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80161" y="1696587"/>
            <a:ext cx="1572637" cy="371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/>
          </a:p>
          <a:p>
            <a:pPr marL="92956">
              <a:lnSpc>
                <a:spcPct val="95825"/>
              </a:lnSpc>
            </a:pPr>
            <a:r>
              <a:rPr sz="1600" spc="4" dirty="0">
                <a:latin typeface="Times New Roman"/>
                <a:cs typeface="Times New Roman"/>
              </a:rPr>
              <a:t>B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at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52798" y="1696587"/>
            <a:ext cx="1100236" cy="371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/>
          </a:p>
          <a:p>
            <a:pPr marL="91432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pe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ten</a:t>
            </a:r>
            <a:r>
              <a:rPr sz="1600" spc="4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53034" y="1696587"/>
            <a:ext cx="1098711" cy="371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/>
          </a:p>
          <a:p>
            <a:pPr marL="91431">
              <a:lnSpc>
                <a:spcPct val="95825"/>
              </a:lnSpc>
            </a:pPr>
            <a:r>
              <a:rPr sz="1600" spc="4" dirty="0">
                <a:latin typeface="Times New Roman"/>
                <a:cs typeface="Times New Roman"/>
              </a:rPr>
              <a:t>J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4" dirty="0">
                <a:latin typeface="Times New Roman"/>
                <a:cs typeface="Times New Roman"/>
              </a:rPr>
              <a:t>ml</a:t>
            </a:r>
            <a:r>
              <a:rPr sz="1600" spc="0" dirty="0">
                <a:latin typeface="Times New Roman"/>
                <a:cs typeface="Times New Roman"/>
              </a:rPr>
              <a:t>ah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80161" y="2068412"/>
            <a:ext cx="157263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52798" y="2068412"/>
            <a:ext cx="1100236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1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3034" y="2068412"/>
            <a:ext cx="109871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79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80161" y="2403664"/>
            <a:ext cx="157263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52798" y="2403664"/>
            <a:ext cx="1100236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1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53034" y="2403664"/>
            <a:ext cx="109871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79" algn="r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80161" y="2738916"/>
            <a:ext cx="1572637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52798" y="2738916"/>
            <a:ext cx="1100236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1">
              <a:lnSpc>
                <a:spcPct val="95825"/>
              </a:lnSpc>
              <a:spcBef>
                <a:spcPts val="400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53034" y="2738916"/>
            <a:ext cx="109871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79" algn="r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0161" y="3072644"/>
            <a:ext cx="157263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2798" y="3072644"/>
            <a:ext cx="1100236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1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53034" y="3072644"/>
            <a:ext cx="109871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79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0161" y="3407896"/>
            <a:ext cx="157263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unde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52798" y="3407896"/>
            <a:ext cx="1100236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1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3034" y="3407896"/>
            <a:ext cx="109871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79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0161" y="3743148"/>
            <a:ext cx="157263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unde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52798" y="3743148"/>
            <a:ext cx="1100236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1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53034" y="3743148"/>
            <a:ext cx="109871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79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8568" y="1696587"/>
            <a:ext cx="1103284" cy="344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8966">
              <a:lnSpc>
                <a:spcPct val="95825"/>
              </a:lnSpc>
              <a:spcBef>
                <a:spcPts val="484"/>
              </a:spcBef>
            </a:pPr>
            <a:r>
              <a:rPr sz="1600" dirty="0" err="1">
                <a:latin typeface="Times New Roman"/>
                <a:cs typeface="Times New Roman"/>
              </a:rPr>
              <a:t>u</a:t>
            </a:r>
            <a:r>
              <a:rPr sz="1600" spc="4" dirty="0" err="1">
                <a:latin typeface="Times New Roman"/>
                <a:cs typeface="Times New Roman"/>
              </a:rPr>
              <a:t>si</a:t>
            </a:r>
            <a:r>
              <a:rPr sz="1600" spc="0" dirty="0" err="1">
                <a:latin typeface="Times New Roman"/>
                <a:cs typeface="Times New Roman"/>
              </a:rPr>
              <a:t>a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1853" y="1696587"/>
            <a:ext cx="1104807" cy="344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3">
              <a:lnSpc>
                <a:spcPct val="95825"/>
              </a:lnSpc>
              <a:spcBef>
                <a:spcPts val="484"/>
              </a:spcBef>
            </a:pP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pe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ten</a:t>
            </a:r>
            <a:r>
              <a:rPr sz="1600" spc="4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6660" y="1696587"/>
            <a:ext cx="1103284" cy="344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008">
              <a:lnSpc>
                <a:spcPct val="95825"/>
              </a:lnSpc>
              <a:spcBef>
                <a:spcPts val="484"/>
              </a:spcBef>
            </a:pPr>
            <a:r>
              <a:rPr sz="1600" spc="4" dirty="0">
                <a:latin typeface="Times New Roman"/>
                <a:cs typeface="Times New Roman"/>
              </a:rPr>
              <a:t>J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4" dirty="0">
                <a:latin typeface="Times New Roman"/>
                <a:cs typeface="Times New Roman"/>
              </a:rPr>
              <a:t>ml</a:t>
            </a:r>
            <a:r>
              <a:rPr sz="1600" spc="0" dirty="0">
                <a:latin typeface="Times New Roman"/>
                <a:cs typeface="Times New Roman"/>
              </a:rPr>
              <a:t>ah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8568" y="2040982"/>
            <a:ext cx="1103284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1853" y="2040982"/>
            <a:ext cx="110480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6660" y="2040982"/>
            <a:ext cx="1103284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81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8568" y="2376234"/>
            <a:ext cx="1103284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1853" y="2376234"/>
            <a:ext cx="110480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6660" y="2376234"/>
            <a:ext cx="1103284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81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8568" y="2711486"/>
            <a:ext cx="1103284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1853" y="2711486"/>
            <a:ext cx="110480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00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6660" y="2711486"/>
            <a:ext cx="1103284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81" algn="r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568" y="3046738"/>
            <a:ext cx="1103284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1853" y="3046738"/>
            <a:ext cx="1104807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56660" y="3046738"/>
            <a:ext cx="1103284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481" algn="r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6891" y="1912976"/>
            <a:ext cx="1152047" cy="528783"/>
          </a:xfrm>
          <a:custGeom>
            <a:avLst/>
            <a:gdLst/>
            <a:ahLst/>
            <a:cxnLst/>
            <a:rect l="l" t="t" r="r" b="b"/>
            <a:pathLst>
              <a:path w="1152047" h="528783">
                <a:moveTo>
                  <a:pt x="0" y="0"/>
                </a:moveTo>
                <a:lnTo>
                  <a:pt x="0" y="528783"/>
                </a:lnTo>
                <a:lnTo>
                  <a:pt x="1152047" y="528783"/>
                </a:lnTo>
                <a:lnTo>
                  <a:pt x="115204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4227" y="2437189"/>
            <a:ext cx="2668301" cy="1136808"/>
          </a:xfrm>
          <a:custGeom>
            <a:avLst/>
            <a:gdLst/>
            <a:ahLst/>
            <a:cxnLst/>
            <a:rect l="l" t="t" r="r" b="b"/>
            <a:pathLst>
              <a:path w="2668301" h="1136808">
                <a:moveTo>
                  <a:pt x="71799" y="1105673"/>
                </a:moveTo>
                <a:lnTo>
                  <a:pt x="53334" y="1104807"/>
                </a:lnTo>
                <a:lnTo>
                  <a:pt x="53334" y="1107856"/>
                </a:lnTo>
                <a:lnTo>
                  <a:pt x="59430" y="1110903"/>
                </a:lnTo>
                <a:lnTo>
                  <a:pt x="85336" y="1136808"/>
                </a:lnTo>
                <a:lnTo>
                  <a:pt x="71799" y="1105673"/>
                </a:lnTo>
                <a:close/>
              </a:path>
              <a:path w="2668301" h="1136808">
                <a:moveTo>
                  <a:pt x="56382" y="1101760"/>
                </a:moveTo>
                <a:lnTo>
                  <a:pt x="67968" y="1096862"/>
                </a:lnTo>
                <a:lnTo>
                  <a:pt x="54858" y="1066711"/>
                </a:lnTo>
                <a:lnTo>
                  <a:pt x="0" y="1130714"/>
                </a:lnTo>
                <a:lnTo>
                  <a:pt x="56382" y="1101760"/>
                </a:lnTo>
                <a:close/>
              </a:path>
              <a:path w="2668301" h="1136808">
                <a:moveTo>
                  <a:pt x="2665253" y="9142"/>
                </a:moveTo>
                <a:lnTo>
                  <a:pt x="2668301" y="6096"/>
                </a:lnTo>
                <a:lnTo>
                  <a:pt x="2668301" y="3048"/>
                </a:lnTo>
                <a:lnTo>
                  <a:pt x="2665253" y="0"/>
                </a:lnTo>
                <a:lnTo>
                  <a:pt x="2662205" y="0"/>
                </a:lnTo>
                <a:lnTo>
                  <a:pt x="67968" y="1096862"/>
                </a:lnTo>
                <a:lnTo>
                  <a:pt x="56382" y="1101760"/>
                </a:lnTo>
                <a:lnTo>
                  <a:pt x="0" y="1130714"/>
                </a:lnTo>
                <a:lnTo>
                  <a:pt x="56382" y="1110903"/>
                </a:lnTo>
                <a:lnTo>
                  <a:pt x="0" y="1130714"/>
                </a:lnTo>
                <a:lnTo>
                  <a:pt x="85336" y="1136808"/>
                </a:lnTo>
                <a:lnTo>
                  <a:pt x="59430" y="1110903"/>
                </a:lnTo>
                <a:lnTo>
                  <a:pt x="53334" y="1107856"/>
                </a:lnTo>
                <a:lnTo>
                  <a:pt x="53334" y="1104807"/>
                </a:lnTo>
                <a:lnTo>
                  <a:pt x="71799" y="1105673"/>
                </a:lnTo>
                <a:lnTo>
                  <a:pt x="2665253" y="9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3385" y="2437189"/>
            <a:ext cx="109719" cy="1059092"/>
          </a:xfrm>
          <a:custGeom>
            <a:avLst/>
            <a:gdLst/>
            <a:ahLst/>
            <a:cxnLst/>
            <a:rect l="l" t="t" r="r" b="b"/>
            <a:pathLst>
              <a:path w="109719" h="1059092">
                <a:moveTo>
                  <a:pt x="68574" y="996613"/>
                </a:moveTo>
                <a:lnTo>
                  <a:pt x="67695" y="983895"/>
                </a:lnTo>
                <a:lnTo>
                  <a:pt x="33525" y="985945"/>
                </a:lnTo>
                <a:lnTo>
                  <a:pt x="77717" y="1059092"/>
                </a:lnTo>
                <a:lnTo>
                  <a:pt x="68574" y="996613"/>
                </a:lnTo>
                <a:close/>
              </a:path>
              <a:path w="109719" h="1059092">
                <a:moveTo>
                  <a:pt x="0" y="1524"/>
                </a:moveTo>
                <a:lnTo>
                  <a:pt x="0" y="4572"/>
                </a:lnTo>
                <a:lnTo>
                  <a:pt x="67695" y="983895"/>
                </a:lnTo>
                <a:lnTo>
                  <a:pt x="68574" y="996613"/>
                </a:lnTo>
                <a:lnTo>
                  <a:pt x="77717" y="1059092"/>
                </a:lnTo>
                <a:lnTo>
                  <a:pt x="76193" y="999660"/>
                </a:lnTo>
                <a:lnTo>
                  <a:pt x="77717" y="996613"/>
                </a:lnTo>
                <a:lnTo>
                  <a:pt x="70098" y="999660"/>
                </a:lnTo>
                <a:lnTo>
                  <a:pt x="73145" y="1001185"/>
                </a:lnTo>
                <a:lnTo>
                  <a:pt x="70098" y="999660"/>
                </a:lnTo>
                <a:lnTo>
                  <a:pt x="77717" y="996613"/>
                </a:lnTo>
                <a:lnTo>
                  <a:pt x="76800" y="983349"/>
                </a:lnTo>
                <a:lnTo>
                  <a:pt x="9144" y="4572"/>
                </a:lnTo>
                <a:lnTo>
                  <a:pt x="7620" y="0"/>
                </a:lnTo>
                <a:lnTo>
                  <a:pt x="4572" y="0"/>
                </a:lnTo>
                <a:lnTo>
                  <a:pt x="0" y="1524"/>
                </a:lnTo>
                <a:close/>
              </a:path>
              <a:path w="109719" h="1059092">
                <a:moveTo>
                  <a:pt x="77717" y="996613"/>
                </a:moveTo>
                <a:lnTo>
                  <a:pt x="76193" y="999660"/>
                </a:lnTo>
                <a:lnTo>
                  <a:pt x="77717" y="1059092"/>
                </a:lnTo>
                <a:lnTo>
                  <a:pt x="109719" y="981374"/>
                </a:lnTo>
                <a:lnTo>
                  <a:pt x="76800" y="983349"/>
                </a:lnTo>
                <a:lnTo>
                  <a:pt x="77717" y="996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6530" y="2484429"/>
            <a:ext cx="2668303" cy="1020994"/>
          </a:xfrm>
          <a:custGeom>
            <a:avLst/>
            <a:gdLst/>
            <a:ahLst/>
            <a:cxnLst/>
            <a:rect l="l" t="t" r="r" b="b"/>
            <a:pathLst>
              <a:path w="2668303" h="1020994">
                <a:moveTo>
                  <a:pt x="2613442" y="992041"/>
                </a:moveTo>
                <a:lnTo>
                  <a:pt x="2611918" y="987469"/>
                </a:lnTo>
                <a:lnTo>
                  <a:pt x="2594718" y="990307"/>
                </a:lnTo>
                <a:lnTo>
                  <a:pt x="2607346" y="995088"/>
                </a:lnTo>
                <a:lnTo>
                  <a:pt x="2613442" y="992041"/>
                </a:lnTo>
                <a:close/>
              </a:path>
              <a:path w="2668303" h="1020994">
                <a:moveTo>
                  <a:pt x="2610394" y="985945"/>
                </a:moveTo>
                <a:lnTo>
                  <a:pt x="2668303" y="1011852"/>
                </a:lnTo>
                <a:lnTo>
                  <a:pt x="2610394" y="949373"/>
                </a:lnTo>
                <a:lnTo>
                  <a:pt x="2598161" y="981314"/>
                </a:lnTo>
                <a:lnTo>
                  <a:pt x="2610394" y="985945"/>
                </a:lnTo>
                <a:close/>
              </a:path>
              <a:path w="2668303" h="1020994">
                <a:moveTo>
                  <a:pt x="2610394" y="995088"/>
                </a:moveTo>
                <a:lnTo>
                  <a:pt x="2582965" y="1020994"/>
                </a:lnTo>
                <a:lnTo>
                  <a:pt x="2668303" y="1011852"/>
                </a:lnTo>
                <a:lnTo>
                  <a:pt x="2610394" y="995088"/>
                </a:lnTo>
                <a:close/>
              </a:path>
              <a:path w="2668303" h="1020994">
                <a:moveTo>
                  <a:pt x="0" y="6095"/>
                </a:moveTo>
                <a:lnTo>
                  <a:pt x="3048" y="9142"/>
                </a:lnTo>
                <a:lnTo>
                  <a:pt x="2594718" y="990307"/>
                </a:lnTo>
                <a:lnTo>
                  <a:pt x="2611918" y="987469"/>
                </a:lnTo>
                <a:lnTo>
                  <a:pt x="2613442" y="992041"/>
                </a:lnTo>
                <a:lnTo>
                  <a:pt x="2607346" y="995088"/>
                </a:lnTo>
                <a:lnTo>
                  <a:pt x="2594718" y="990307"/>
                </a:lnTo>
                <a:lnTo>
                  <a:pt x="2582965" y="1020994"/>
                </a:lnTo>
                <a:lnTo>
                  <a:pt x="2610394" y="995088"/>
                </a:lnTo>
                <a:lnTo>
                  <a:pt x="2668303" y="1011852"/>
                </a:lnTo>
                <a:lnTo>
                  <a:pt x="2610394" y="985945"/>
                </a:lnTo>
                <a:lnTo>
                  <a:pt x="2598161" y="981314"/>
                </a:lnTo>
                <a:lnTo>
                  <a:pt x="6096" y="0"/>
                </a:lnTo>
                <a:lnTo>
                  <a:pt x="1524" y="0"/>
                </a:lnTo>
                <a:lnTo>
                  <a:pt x="0" y="3047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25234" y="837785"/>
            <a:ext cx="3013865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Pen</a:t>
            </a:r>
            <a:r>
              <a:rPr sz="4400" spc="-4" dirty="0">
                <a:latin typeface="Times New Roman"/>
                <a:cs typeface="Times New Roman"/>
              </a:rPr>
              <a:t>y</a:t>
            </a:r>
            <a:r>
              <a:rPr sz="4400" spc="-9" dirty="0">
                <a:latin typeface="Times New Roman"/>
                <a:cs typeface="Times New Roman"/>
              </a:rPr>
              <a:t>u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9" dirty="0">
                <a:latin typeface="Times New Roman"/>
                <a:cs typeface="Times New Roman"/>
              </a:rPr>
              <a:t>u</a:t>
            </a:r>
            <a:r>
              <a:rPr sz="4400" spc="0" dirty="0">
                <a:latin typeface="Times New Roman"/>
                <a:cs typeface="Times New Roman"/>
              </a:rPr>
              <a:t>nan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5579" y="837785"/>
            <a:ext cx="1369960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2255" y="837785"/>
            <a:ext cx="1338504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A</a:t>
            </a:r>
            <a:r>
              <a:rPr sz="4400" spc="0" dirty="0">
                <a:latin typeface="Times New Roman"/>
                <a:cs typeface="Times New Roman"/>
              </a:rPr>
              <a:t>w</a:t>
            </a:r>
            <a:r>
              <a:rPr sz="4400" spc="-9" dirty="0">
                <a:latin typeface="Times New Roman"/>
                <a:cs typeface="Times New Roman"/>
              </a:rPr>
              <a:t>a</a:t>
            </a:r>
            <a:r>
              <a:rPr sz="4400" spc="0" dirty="0"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46939" y="2726790"/>
            <a:ext cx="1374528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der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ei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2495" y="2845653"/>
            <a:ext cx="1234408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ei</a:t>
            </a:r>
            <a:r>
              <a:rPr sz="1800" spc="4" dirty="0">
                <a:latin typeface="Times New Roman"/>
                <a:cs typeface="Times New Roman"/>
              </a:rPr>
              <a:t>gh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8579" y="2845653"/>
            <a:ext cx="887344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avera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8579" y="3638068"/>
            <a:ext cx="999811" cy="52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37">
              <a:lnSpc>
                <a:spcPts val="1914"/>
              </a:lnSpc>
              <a:spcBef>
                <a:spcPts val="95"/>
              </a:spcBef>
            </a:pP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-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ie</a:t>
            </a:r>
            <a:r>
              <a:rPr sz="1800" spc="36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</a:t>
            </a:r>
            <a:r>
              <a:rPr sz="1800" spc="-4" dirty="0">
                <a:latin typeface="Times New Roman"/>
                <a:cs typeface="Times New Roman"/>
              </a:rPr>
              <a:t>-</a:t>
            </a:r>
            <a:r>
              <a:rPr sz="1800" spc="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4" dirty="0">
                <a:latin typeface="Times New Roman"/>
                <a:cs typeface="Times New Roman"/>
              </a:rPr>
              <a:t>at</a:t>
            </a:r>
            <a:r>
              <a:rPr sz="1800" spc="0" dirty="0">
                <a:latin typeface="Times New Roman"/>
                <a:cs typeface="Times New Roman"/>
              </a:rPr>
              <a:t>ot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</a:t>
            </a:r>
            <a:r>
              <a:rPr sz="1800" spc="-4" dirty="0">
                <a:latin typeface="Times New Roman"/>
                <a:cs typeface="Times New Roman"/>
              </a:rPr>
              <a:t>-</a:t>
            </a:r>
            <a:r>
              <a:rPr sz="1800" spc="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7539" y="3638067"/>
            <a:ext cx="816948" cy="52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2">
              <a:lnSpc>
                <a:spcPts val="1914"/>
              </a:lnSpc>
              <a:spcBef>
                <a:spcPts val="95"/>
              </a:spcBef>
            </a:pPr>
            <a:r>
              <a:rPr sz="1800" spc="-4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idi</a:t>
            </a:r>
            <a:r>
              <a:rPr sz="1800" spc="228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</a:t>
            </a:r>
            <a:r>
              <a:rPr sz="1800" spc="-4" dirty="0">
                <a:latin typeface="Times New Roman"/>
                <a:cs typeface="Times New Roman"/>
              </a:rPr>
              <a:t>-</a:t>
            </a:r>
            <a:r>
              <a:rPr sz="1800" spc="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 marR="34287">
              <a:lnSpc>
                <a:spcPct val="95825"/>
              </a:lnSpc>
            </a:pP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di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</a:t>
            </a:r>
            <a:r>
              <a:rPr sz="1800" spc="-4" dirty="0">
                <a:latin typeface="Times New Roman"/>
                <a:cs typeface="Times New Roman"/>
              </a:rPr>
              <a:t>-</a:t>
            </a:r>
            <a:r>
              <a:rPr sz="1800" spc="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6934" y="3709689"/>
            <a:ext cx="1268014" cy="52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7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li</a:t>
            </a:r>
            <a:r>
              <a:rPr sz="1800" spc="83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(+)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800" spc="4" dirty="0">
                <a:latin typeface="Times New Roman"/>
                <a:cs typeface="Times New Roman"/>
              </a:rPr>
              <a:t>B</a:t>
            </a:r>
            <a:r>
              <a:rPr sz="1800" spc="0" dirty="0">
                <a:latin typeface="Times New Roman"/>
                <a:cs typeface="Times New Roman"/>
              </a:rPr>
              <a:t>udi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an</a:t>
            </a:r>
            <a:r>
              <a:rPr sz="1800" spc="363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</a:t>
            </a:r>
            <a:r>
              <a:rPr sz="1800" spc="-4" dirty="0">
                <a:latin typeface="Times New Roman"/>
                <a:cs typeface="Times New Roman"/>
              </a:rPr>
              <a:t>-</a:t>
            </a:r>
            <a:r>
              <a:rPr sz="1800" spc="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6934" y="4258284"/>
            <a:ext cx="884964" cy="52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Her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  <a:p>
            <a:pPr marL="12700" marR="34287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16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(+)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1600" y="4258284"/>
            <a:ext cx="33711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0" dirty="0">
                <a:latin typeface="Times New Roman"/>
                <a:cs typeface="Times New Roman"/>
              </a:rPr>
              <a:t>(+)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7302" y="5462144"/>
            <a:ext cx="544576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L</a:t>
            </a:r>
            <a:r>
              <a:rPr sz="1800" spc="0" dirty="0">
                <a:latin typeface="Times New Roman"/>
                <a:cs typeface="Times New Roman"/>
              </a:rPr>
              <a:t>eaf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0468" y="5462144"/>
            <a:ext cx="1831810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ode </a:t>
            </a:r>
            <a:r>
              <a:rPr sz="1800" spc="15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berikut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ya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1459" y="5462144"/>
            <a:ext cx="192882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da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at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di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ilih</a:t>
            </a:r>
            <a:r>
              <a:rPr sz="1800" spc="441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ada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9368" y="5462144"/>
            <a:ext cx="1276826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0" dirty="0">
                <a:latin typeface="Times New Roman"/>
                <a:cs typeface="Times New Roman"/>
              </a:rPr>
              <a:t>b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 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5868" y="5736441"/>
            <a:ext cx="5667987" cy="1076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4200" algn="r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u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yai </a:t>
            </a:r>
            <a:r>
              <a:rPr sz="1800" spc="66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l</a:t>
            </a:r>
            <a:r>
              <a:rPr sz="1800" spc="0" dirty="0">
                <a:latin typeface="Times New Roman"/>
                <a:cs typeface="Times New Roman"/>
              </a:rPr>
              <a:t>ai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+</a:t>
            </a:r>
            <a:r>
              <a:rPr sz="1800" spc="-6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dan</a:t>
            </a:r>
            <a:r>
              <a:rPr sz="1800" spc="402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-</a:t>
            </a:r>
            <a:r>
              <a:rPr sz="1800" spc="0" dirty="0">
                <a:latin typeface="Times New Roman"/>
                <a:cs typeface="Times New Roman"/>
              </a:rPr>
              <a:t>,</a:t>
            </a:r>
            <a:r>
              <a:rPr sz="1800" spc="289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ada 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co</a:t>
            </a:r>
            <a:r>
              <a:rPr sz="1800" spc="4" dirty="0">
                <a:latin typeface="Times New Roman"/>
                <a:cs typeface="Times New Roman"/>
              </a:rPr>
              <a:t>nt</a:t>
            </a:r>
            <a:r>
              <a:rPr sz="1800" spc="0" dirty="0">
                <a:latin typeface="Times New Roman"/>
                <a:cs typeface="Times New Roman"/>
              </a:rPr>
              <a:t>oh</a:t>
            </a:r>
            <a:r>
              <a:rPr sz="1800" spc="7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di</a:t>
            </a:r>
            <a:r>
              <a:rPr sz="1800" spc="243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as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ya</a:t>
            </a:r>
            <a:endParaRPr sz="1800">
              <a:latin typeface="Times New Roman"/>
              <a:cs typeface="Times New Roman"/>
            </a:endParaRPr>
          </a:p>
          <a:p>
            <a:pPr marR="12700" indent="117339" algn="r">
              <a:lnSpc>
                <a:spcPct val="99945"/>
              </a:lnSpc>
            </a:pPr>
            <a:r>
              <a:rPr sz="1800" dirty="0">
                <a:latin typeface="Times New Roman"/>
                <a:cs typeface="Times New Roman"/>
              </a:rPr>
              <a:t>bera</a:t>
            </a:r>
            <a:r>
              <a:rPr sz="1800" spc="4" dirty="0">
                <a:latin typeface="Times New Roman"/>
                <a:cs typeface="Times New Roman"/>
              </a:rPr>
              <a:t>t=</a:t>
            </a:r>
            <a:r>
              <a:rPr sz="1800" spc="0" dirty="0">
                <a:latin typeface="Times New Roman"/>
                <a:cs typeface="Times New Roman"/>
              </a:rPr>
              <a:t>over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ya</a:t>
            </a:r>
            <a:r>
              <a:rPr sz="1800" spc="-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mp</a:t>
            </a:r>
            <a:r>
              <a:rPr sz="1800" spc="0" dirty="0">
                <a:latin typeface="Times New Roman"/>
                <a:cs typeface="Times New Roman"/>
              </a:rPr>
              <a:t>u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yai </a:t>
            </a:r>
            <a:r>
              <a:rPr sz="1800" spc="66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il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+</a:t>
            </a:r>
            <a:r>
              <a:rPr sz="1800" spc="-62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an</a:t>
            </a:r>
            <a:r>
              <a:rPr sz="1800" spc="408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-</a:t>
            </a:r>
            <a:r>
              <a:rPr sz="1800" spc="-58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aka se</a:t>
            </a:r>
            <a:r>
              <a:rPr sz="1800" spc="5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ua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ya</a:t>
            </a:r>
            <a:r>
              <a:rPr sz="1800" spc="9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16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u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ya </a:t>
            </a:r>
            <a:r>
              <a:rPr sz="1800" spc="66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l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af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ode. 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Unt</a:t>
            </a:r>
            <a:r>
              <a:rPr sz="1800" spc="-14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k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yusun leaf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ode 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lakukan 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at</a:t>
            </a:r>
            <a:r>
              <a:rPr sz="1800" spc="0" dirty="0">
                <a:latin typeface="Times New Roman"/>
                <a:cs typeface="Times New Roman"/>
              </a:rPr>
              <a:t>u</a:t>
            </a:r>
            <a:r>
              <a:rPr sz="1800" spc="-4" dirty="0">
                <a:latin typeface="Times New Roman"/>
                <a:cs typeface="Times New Roman"/>
              </a:rPr>
              <a:t>-p</a:t>
            </a:r>
            <a:r>
              <a:rPr sz="1800" spc="0" dirty="0">
                <a:latin typeface="Times New Roman"/>
                <a:cs typeface="Times New Roman"/>
              </a:rPr>
              <a:t>ersa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u.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96891" y="1912976"/>
            <a:ext cx="1152047" cy="52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3">
              <a:lnSpc>
                <a:spcPct val="95825"/>
              </a:lnSpc>
              <a:spcBef>
                <a:spcPts val="445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bject 154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938711" y="3586190"/>
            <a:ext cx="1726548" cy="335252"/>
          </a:xfrm>
          <a:custGeom>
            <a:avLst/>
            <a:gdLst/>
            <a:ahLst/>
            <a:cxnLst/>
            <a:rect l="l" t="t" r="r" b="b"/>
            <a:pathLst>
              <a:path w="1726548" h="335252">
                <a:moveTo>
                  <a:pt x="0" y="0"/>
                </a:moveTo>
                <a:lnTo>
                  <a:pt x="0" y="335252"/>
                </a:lnTo>
                <a:lnTo>
                  <a:pt x="1726548" y="335252"/>
                </a:lnTo>
                <a:lnTo>
                  <a:pt x="1726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938711" y="3250938"/>
            <a:ext cx="1726548" cy="335252"/>
          </a:xfrm>
          <a:custGeom>
            <a:avLst/>
            <a:gdLst/>
            <a:ahLst/>
            <a:cxnLst/>
            <a:rect l="l" t="t" r="r" b="b"/>
            <a:pathLst>
              <a:path w="1726548" h="335252">
                <a:moveTo>
                  <a:pt x="0" y="0"/>
                </a:moveTo>
                <a:lnTo>
                  <a:pt x="0" y="335252"/>
                </a:lnTo>
                <a:lnTo>
                  <a:pt x="1726548" y="335252"/>
                </a:lnTo>
                <a:lnTo>
                  <a:pt x="1726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38711" y="2915686"/>
            <a:ext cx="1726548" cy="335252"/>
          </a:xfrm>
          <a:custGeom>
            <a:avLst/>
            <a:gdLst/>
            <a:ahLst/>
            <a:cxnLst/>
            <a:rect l="l" t="t" r="r" b="b"/>
            <a:pathLst>
              <a:path w="1726548" h="335252">
                <a:moveTo>
                  <a:pt x="0" y="0"/>
                </a:moveTo>
                <a:lnTo>
                  <a:pt x="0" y="335252"/>
                </a:lnTo>
                <a:lnTo>
                  <a:pt x="1726548" y="335252"/>
                </a:lnTo>
                <a:lnTo>
                  <a:pt x="1726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938711" y="2580434"/>
            <a:ext cx="1726548" cy="335252"/>
          </a:xfrm>
          <a:custGeom>
            <a:avLst/>
            <a:gdLst/>
            <a:ahLst/>
            <a:cxnLst/>
            <a:rect l="l" t="t" r="r" b="b"/>
            <a:pathLst>
              <a:path w="1726548" h="335252">
                <a:moveTo>
                  <a:pt x="0" y="0"/>
                </a:moveTo>
                <a:lnTo>
                  <a:pt x="0" y="335252"/>
                </a:lnTo>
                <a:lnTo>
                  <a:pt x="1726548" y="335252"/>
                </a:lnTo>
                <a:lnTo>
                  <a:pt x="1726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938711" y="2184227"/>
            <a:ext cx="1726548" cy="396206"/>
          </a:xfrm>
          <a:custGeom>
            <a:avLst/>
            <a:gdLst/>
            <a:ahLst/>
            <a:cxnLst/>
            <a:rect l="l" t="t" r="r" b="b"/>
            <a:pathLst>
              <a:path w="1726548" h="396206">
                <a:moveTo>
                  <a:pt x="0" y="0"/>
                </a:moveTo>
                <a:lnTo>
                  <a:pt x="0" y="396206"/>
                </a:lnTo>
                <a:lnTo>
                  <a:pt x="1726548" y="396206"/>
                </a:lnTo>
                <a:lnTo>
                  <a:pt x="1726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10638" y="2184227"/>
            <a:ext cx="1728072" cy="396206"/>
          </a:xfrm>
          <a:custGeom>
            <a:avLst/>
            <a:gdLst/>
            <a:ahLst/>
            <a:cxnLst/>
            <a:rect l="l" t="t" r="r" b="b"/>
            <a:pathLst>
              <a:path w="1728072" h="396206">
                <a:moveTo>
                  <a:pt x="0" y="0"/>
                </a:moveTo>
                <a:lnTo>
                  <a:pt x="0" y="396206"/>
                </a:lnTo>
                <a:lnTo>
                  <a:pt x="1728072" y="396206"/>
                </a:lnTo>
                <a:lnTo>
                  <a:pt x="17280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482567" y="2184227"/>
            <a:ext cx="1728071" cy="396206"/>
          </a:xfrm>
          <a:custGeom>
            <a:avLst/>
            <a:gdLst/>
            <a:ahLst/>
            <a:cxnLst/>
            <a:rect l="l" t="t" r="r" b="b"/>
            <a:pathLst>
              <a:path w="1728071" h="396206">
                <a:moveTo>
                  <a:pt x="0" y="0"/>
                </a:moveTo>
                <a:lnTo>
                  <a:pt x="0" y="396206"/>
                </a:lnTo>
                <a:lnTo>
                  <a:pt x="1728071" y="396206"/>
                </a:lnTo>
                <a:lnTo>
                  <a:pt x="1728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56018" y="2184227"/>
            <a:ext cx="1726548" cy="396206"/>
          </a:xfrm>
          <a:custGeom>
            <a:avLst/>
            <a:gdLst/>
            <a:ahLst/>
            <a:cxnLst/>
            <a:rect l="l" t="t" r="r" b="b"/>
            <a:pathLst>
              <a:path w="1726548" h="396206">
                <a:moveTo>
                  <a:pt x="0" y="0"/>
                </a:moveTo>
                <a:lnTo>
                  <a:pt x="0" y="396206"/>
                </a:lnTo>
                <a:lnTo>
                  <a:pt x="1726548" y="396206"/>
                </a:lnTo>
                <a:lnTo>
                  <a:pt x="1726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6018" y="2184227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0" y="0"/>
                </a:moveTo>
                <a:lnTo>
                  <a:pt x="690923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6018" y="2184227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690923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56018" y="3921442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0" y="0"/>
                </a:moveTo>
                <a:lnTo>
                  <a:pt x="690923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56018" y="3921442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690923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6018" y="2184227"/>
            <a:ext cx="0" cy="1737215"/>
          </a:xfrm>
          <a:custGeom>
            <a:avLst/>
            <a:gdLst/>
            <a:ahLst/>
            <a:cxnLst/>
            <a:rect l="l" t="t" r="r" b="b"/>
            <a:pathLst>
              <a:path h="1737215">
                <a:moveTo>
                  <a:pt x="0" y="0"/>
                </a:moveTo>
                <a:lnTo>
                  <a:pt x="0" y="1737215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6018" y="2184227"/>
            <a:ext cx="0" cy="1737215"/>
          </a:xfrm>
          <a:custGeom>
            <a:avLst/>
            <a:gdLst/>
            <a:ahLst/>
            <a:cxnLst/>
            <a:rect l="l" t="t" r="r" b="b"/>
            <a:pathLst>
              <a:path h="1737215">
                <a:moveTo>
                  <a:pt x="0" y="1737215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65258" y="2184227"/>
            <a:ext cx="0" cy="1737215"/>
          </a:xfrm>
          <a:custGeom>
            <a:avLst/>
            <a:gdLst/>
            <a:ahLst/>
            <a:cxnLst/>
            <a:rect l="l" t="t" r="r" b="b"/>
            <a:pathLst>
              <a:path h="1737215">
                <a:moveTo>
                  <a:pt x="0" y="0"/>
                </a:moveTo>
                <a:lnTo>
                  <a:pt x="0" y="1737215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665258" y="2184227"/>
            <a:ext cx="0" cy="1737215"/>
          </a:xfrm>
          <a:custGeom>
            <a:avLst/>
            <a:gdLst/>
            <a:ahLst/>
            <a:cxnLst/>
            <a:rect l="l" t="t" r="r" b="b"/>
            <a:pathLst>
              <a:path h="1737215">
                <a:moveTo>
                  <a:pt x="0" y="1737215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756018" y="2580434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0" y="0"/>
                </a:moveTo>
                <a:lnTo>
                  <a:pt x="690923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56018" y="2580434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690923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482567" y="2184227"/>
            <a:ext cx="0" cy="1737215"/>
          </a:xfrm>
          <a:custGeom>
            <a:avLst/>
            <a:gdLst/>
            <a:ahLst/>
            <a:cxnLst/>
            <a:rect l="l" t="t" r="r" b="b"/>
            <a:pathLst>
              <a:path h="1737215">
                <a:moveTo>
                  <a:pt x="0" y="0"/>
                </a:moveTo>
                <a:lnTo>
                  <a:pt x="0" y="1737215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482567" y="2184227"/>
            <a:ext cx="0" cy="1737215"/>
          </a:xfrm>
          <a:custGeom>
            <a:avLst/>
            <a:gdLst/>
            <a:ahLst/>
            <a:cxnLst/>
            <a:rect l="l" t="t" r="r" b="b"/>
            <a:pathLst>
              <a:path h="1737215">
                <a:moveTo>
                  <a:pt x="0" y="1737215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0638" y="2184227"/>
            <a:ext cx="0" cy="1737215"/>
          </a:xfrm>
          <a:custGeom>
            <a:avLst/>
            <a:gdLst/>
            <a:ahLst/>
            <a:cxnLst/>
            <a:rect l="l" t="t" r="r" b="b"/>
            <a:pathLst>
              <a:path h="1737215">
                <a:moveTo>
                  <a:pt x="0" y="0"/>
                </a:moveTo>
                <a:lnTo>
                  <a:pt x="0" y="1737215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0638" y="2184227"/>
            <a:ext cx="0" cy="1737215"/>
          </a:xfrm>
          <a:custGeom>
            <a:avLst/>
            <a:gdLst/>
            <a:ahLst/>
            <a:cxnLst/>
            <a:rect l="l" t="t" r="r" b="b"/>
            <a:pathLst>
              <a:path h="1737215">
                <a:moveTo>
                  <a:pt x="0" y="1737215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938711" y="2184227"/>
            <a:ext cx="0" cy="1737215"/>
          </a:xfrm>
          <a:custGeom>
            <a:avLst/>
            <a:gdLst/>
            <a:ahLst/>
            <a:cxnLst/>
            <a:rect l="l" t="t" r="r" b="b"/>
            <a:pathLst>
              <a:path h="1737215">
                <a:moveTo>
                  <a:pt x="0" y="0"/>
                </a:moveTo>
                <a:lnTo>
                  <a:pt x="0" y="1737215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938711" y="2184227"/>
            <a:ext cx="0" cy="1737215"/>
          </a:xfrm>
          <a:custGeom>
            <a:avLst/>
            <a:gdLst/>
            <a:ahLst/>
            <a:cxnLst/>
            <a:rect l="l" t="t" r="r" b="b"/>
            <a:pathLst>
              <a:path h="1737215">
                <a:moveTo>
                  <a:pt x="0" y="1737215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56018" y="2915686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0" y="0"/>
                </a:moveTo>
                <a:lnTo>
                  <a:pt x="690923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56018" y="2915686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690923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756018" y="3250938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0" y="0"/>
                </a:moveTo>
                <a:lnTo>
                  <a:pt x="690923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56018" y="3250938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690923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56018" y="3586190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0" y="0"/>
                </a:moveTo>
                <a:lnTo>
                  <a:pt x="690923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56018" y="3586190"/>
            <a:ext cx="6909239" cy="0"/>
          </a:xfrm>
          <a:custGeom>
            <a:avLst/>
            <a:gdLst/>
            <a:ahLst/>
            <a:cxnLst/>
            <a:rect l="l" t="t" r="r" b="b"/>
            <a:pathLst>
              <a:path w="6909239">
                <a:moveTo>
                  <a:pt x="690923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316125" y="6324589"/>
            <a:ext cx="1181000" cy="333728"/>
          </a:xfrm>
          <a:custGeom>
            <a:avLst/>
            <a:gdLst/>
            <a:ahLst/>
            <a:cxnLst/>
            <a:rect l="l" t="t" r="r" b="b"/>
            <a:pathLst>
              <a:path w="1181000" h="333728">
                <a:moveTo>
                  <a:pt x="0" y="0"/>
                </a:moveTo>
                <a:lnTo>
                  <a:pt x="0" y="333728"/>
                </a:lnTo>
                <a:lnTo>
                  <a:pt x="1181000" y="333728"/>
                </a:lnTo>
                <a:lnTo>
                  <a:pt x="11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06542" y="6324589"/>
            <a:ext cx="1409581" cy="333728"/>
          </a:xfrm>
          <a:custGeom>
            <a:avLst/>
            <a:gdLst/>
            <a:ahLst/>
            <a:cxnLst/>
            <a:rect l="l" t="t" r="r" b="b"/>
            <a:pathLst>
              <a:path w="1409581" h="333728">
                <a:moveTo>
                  <a:pt x="0" y="0"/>
                </a:moveTo>
                <a:lnTo>
                  <a:pt x="0" y="333728"/>
                </a:lnTo>
                <a:lnTo>
                  <a:pt x="1409581" y="333728"/>
                </a:lnTo>
                <a:lnTo>
                  <a:pt x="1409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25541" y="6324589"/>
            <a:ext cx="1181002" cy="333728"/>
          </a:xfrm>
          <a:custGeom>
            <a:avLst/>
            <a:gdLst/>
            <a:ahLst/>
            <a:cxnLst/>
            <a:rect l="l" t="t" r="r" b="b"/>
            <a:pathLst>
              <a:path w="1181002" h="333728">
                <a:moveTo>
                  <a:pt x="0" y="0"/>
                </a:moveTo>
                <a:lnTo>
                  <a:pt x="0" y="333728"/>
                </a:lnTo>
                <a:lnTo>
                  <a:pt x="1181002" y="333728"/>
                </a:lnTo>
                <a:lnTo>
                  <a:pt x="1181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25541" y="6658317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25541" y="6658317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316125" y="4649853"/>
            <a:ext cx="1181000" cy="335252"/>
          </a:xfrm>
          <a:custGeom>
            <a:avLst/>
            <a:gdLst/>
            <a:ahLst/>
            <a:cxnLst/>
            <a:rect l="l" t="t" r="r" b="b"/>
            <a:pathLst>
              <a:path w="1181000" h="335252">
                <a:moveTo>
                  <a:pt x="0" y="0"/>
                </a:moveTo>
                <a:lnTo>
                  <a:pt x="0" y="335252"/>
                </a:lnTo>
                <a:lnTo>
                  <a:pt x="1181000" y="335252"/>
                </a:lnTo>
                <a:lnTo>
                  <a:pt x="11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906542" y="4649853"/>
            <a:ext cx="1409581" cy="335252"/>
          </a:xfrm>
          <a:custGeom>
            <a:avLst/>
            <a:gdLst/>
            <a:ahLst/>
            <a:cxnLst/>
            <a:rect l="l" t="t" r="r" b="b"/>
            <a:pathLst>
              <a:path w="1409581" h="335252">
                <a:moveTo>
                  <a:pt x="0" y="0"/>
                </a:moveTo>
                <a:lnTo>
                  <a:pt x="0" y="335252"/>
                </a:lnTo>
                <a:lnTo>
                  <a:pt x="1409581" y="335252"/>
                </a:lnTo>
                <a:lnTo>
                  <a:pt x="1409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725541" y="4649853"/>
            <a:ext cx="1181002" cy="335252"/>
          </a:xfrm>
          <a:custGeom>
            <a:avLst/>
            <a:gdLst/>
            <a:ahLst/>
            <a:cxnLst/>
            <a:rect l="l" t="t" r="r" b="b"/>
            <a:pathLst>
              <a:path w="1181002" h="335252">
                <a:moveTo>
                  <a:pt x="0" y="0"/>
                </a:moveTo>
                <a:lnTo>
                  <a:pt x="0" y="335252"/>
                </a:lnTo>
                <a:lnTo>
                  <a:pt x="1181002" y="335252"/>
                </a:lnTo>
                <a:lnTo>
                  <a:pt x="1181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725541" y="4649853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725541" y="4649853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725541" y="4649853"/>
            <a:ext cx="0" cy="2008464"/>
          </a:xfrm>
          <a:custGeom>
            <a:avLst/>
            <a:gdLst/>
            <a:ahLst/>
            <a:cxnLst/>
            <a:rect l="l" t="t" r="r" b="b"/>
            <a:pathLst>
              <a:path h="2008464">
                <a:moveTo>
                  <a:pt x="0" y="0"/>
                </a:moveTo>
                <a:lnTo>
                  <a:pt x="0" y="2008464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725541" y="4649853"/>
            <a:ext cx="0" cy="2008464"/>
          </a:xfrm>
          <a:custGeom>
            <a:avLst/>
            <a:gdLst/>
            <a:ahLst/>
            <a:cxnLst/>
            <a:rect l="l" t="t" r="r" b="b"/>
            <a:pathLst>
              <a:path h="2008464">
                <a:moveTo>
                  <a:pt x="0" y="2008464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97126" y="4649853"/>
            <a:ext cx="0" cy="2008464"/>
          </a:xfrm>
          <a:custGeom>
            <a:avLst/>
            <a:gdLst/>
            <a:ahLst/>
            <a:cxnLst/>
            <a:rect l="l" t="t" r="r" b="b"/>
            <a:pathLst>
              <a:path h="2008464">
                <a:moveTo>
                  <a:pt x="0" y="0"/>
                </a:moveTo>
                <a:lnTo>
                  <a:pt x="0" y="2008464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97126" y="4649853"/>
            <a:ext cx="0" cy="2008464"/>
          </a:xfrm>
          <a:custGeom>
            <a:avLst/>
            <a:gdLst/>
            <a:ahLst/>
            <a:cxnLst/>
            <a:rect l="l" t="t" r="r" b="b"/>
            <a:pathLst>
              <a:path h="2008464">
                <a:moveTo>
                  <a:pt x="0" y="2008464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25541" y="4983581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25541" y="4983581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906542" y="4649853"/>
            <a:ext cx="0" cy="1674736"/>
          </a:xfrm>
          <a:custGeom>
            <a:avLst/>
            <a:gdLst/>
            <a:ahLst/>
            <a:cxnLst/>
            <a:rect l="l" t="t" r="r" b="b"/>
            <a:pathLst>
              <a:path h="1674736">
                <a:moveTo>
                  <a:pt x="0" y="0"/>
                </a:moveTo>
                <a:lnTo>
                  <a:pt x="0" y="167473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06542" y="4649853"/>
            <a:ext cx="0" cy="1674736"/>
          </a:xfrm>
          <a:custGeom>
            <a:avLst/>
            <a:gdLst/>
            <a:ahLst/>
            <a:cxnLst/>
            <a:rect l="l" t="t" r="r" b="b"/>
            <a:pathLst>
              <a:path h="1674736">
                <a:moveTo>
                  <a:pt x="0" y="167473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316125" y="4649853"/>
            <a:ext cx="0" cy="1674736"/>
          </a:xfrm>
          <a:custGeom>
            <a:avLst/>
            <a:gdLst/>
            <a:ahLst/>
            <a:cxnLst/>
            <a:rect l="l" t="t" r="r" b="b"/>
            <a:pathLst>
              <a:path h="1674736">
                <a:moveTo>
                  <a:pt x="0" y="0"/>
                </a:moveTo>
                <a:lnTo>
                  <a:pt x="0" y="167473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16125" y="4649853"/>
            <a:ext cx="0" cy="1674736"/>
          </a:xfrm>
          <a:custGeom>
            <a:avLst/>
            <a:gdLst/>
            <a:ahLst/>
            <a:cxnLst/>
            <a:rect l="l" t="t" r="r" b="b"/>
            <a:pathLst>
              <a:path h="1674736">
                <a:moveTo>
                  <a:pt x="0" y="167473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25541" y="5318833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25541" y="5318833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25541" y="5654085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25541" y="5654085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25541" y="5989337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25541" y="5989337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25541" y="6324589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25541" y="6324589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30955" y="6324589"/>
            <a:ext cx="1181002" cy="333728"/>
          </a:xfrm>
          <a:custGeom>
            <a:avLst/>
            <a:gdLst/>
            <a:ahLst/>
            <a:cxnLst/>
            <a:rect l="l" t="t" r="r" b="b"/>
            <a:pathLst>
              <a:path w="1181002" h="333728">
                <a:moveTo>
                  <a:pt x="0" y="0"/>
                </a:moveTo>
                <a:lnTo>
                  <a:pt x="0" y="333728"/>
                </a:lnTo>
                <a:lnTo>
                  <a:pt x="1181002" y="333728"/>
                </a:lnTo>
                <a:lnTo>
                  <a:pt x="1181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21371" y="6324589"/>
            <a:ext cx="1409581" cy="333728"/>
          </a:xfrm>
          <a:custGeom>
            <a:avLst/>
            <a:gdLst/>
            <a:ahLst/>
            <a:cxnLst/>
            <a:rect l="l" t="t" r="r" b="b"/>
            <a:pathLst>
              <a:path w="1409581" h="333728">
                <a:moveTo>
                  <a:pt x="0" y="0"/>
                </a:moveTo>
                <a:lnTo>
                  <a:pt x="0" y="333728"/>
                </a:lnTo>
                <a:lnTo>
                  <a:pt x="1409581" y="333728"/>
                </a:lnTo>
                <a:lnTo>
                  <a:pt x="1409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40370" y="6324589"/>
            <a:ext cx="1181000" cy="333728"/>
          </a:xfrm>
          <a:custGeom>
            <a:avLst/>
            <a:gdLst/>
            <a:ahLst/>
            <a:cxnLst/>
            <a:rect l="l" t="t" r="r" b="b"/>
            <a:pathLst>
              <a:path w="1181000" h="333728">
                <a:moveTo>
                  <a:pt x="0" y="0"/>
                </a:moveTo>
                <a:lnTo>
                  <a:pt x="0" y="333728"/>
                </a:lnTo>
                <a:lnTo>
                  <a:pt x="1181000" y="333728"/>
                </a:lnTo>
                <a:lnTo>
                  <a:pt x="11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40370" y="6658317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40370" y="6658317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30955" y="4649853"/>
            <a:ext cx="1181002" cy="335252"/>
          </a:xfrm>
          <a:custGeom>
            <a:avLst/>
            <a:gdLst/>
            <a:ahLst/>
            <a:cxnLst/>
            <a:rect l="l" t="t" r="r" b="b"/>
            <a:pathLst>
              <a:path w="1181002" h="335252">
                <a:moveTo>
                  <a:pt x="0" y="0"/>
                </a:moveTo>
                <a:lnTo>
                  <a:pt x="0" y="335252"/>
                </a:lnTo>
                <a:lnTo>
                  <a:pt x="1181002" y="335252"/>
                </a:lnTo>
                <a:lnTo>
                  <a:pt x="1181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21371" y="4649853"/>
            <a:ext cx="1409581" cy="335252"/>
          </a:xfrm>
          <a:custGeom>
            <a:avLst/>
            <a:gdLst/>
            <a:ahLst/>
            <a:cxnLst/>
            <a:rect l="l" t="t" r="r" b="b"/>
            <a:pathLst>
              <a:path w="1409581" h="335252">
                <a:moveTo>
                  <a:pt x="0" y="0"/>
                </a:moveTo>
                <a:lnTo>
                  <a:pt x="0" y="335252"/>
                </a:lnTo>
                <a:lnTo>
                  <a:pt x="1409581" y="335252"/>
                </a:lnTo>
                <a:lnTo>
                  <a:pt x="1409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40370" y="4649853"/>
            <a:ext cx="1181000" cy="335252"/>
          </a:xfrm>
          <a:custGeom>
            <a:avLst/>
            <a:gdLst/>
            <a:ahLst/>
            <a:cxnLst/>
            <a:rect l="l" t="t" r="r" b="b"/>
            <a:pathLst>
              <a:path w="1181000" h="335252">
                <a:moveTo>
                  <a:pt x="0" y="0"/>
                </a:moveTo>
                <a:lnTo>
                  <a:pt x="0" y="335252"/>
                </a:lnTo>
                <a:lnTo>
                  <a:pt x="1181000" y="335252"/>
                </a:lnTo>
                <a:lnTo>
                  <a:pt x="11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40370" y="4649853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40370" y="4649853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40370" y="4649853"/>
            <a:ext cx="0" cy="2008464"/>
          </a:xfrm>
          <a:custGeom>
            <a:avLst/>
            <a:gdLst/>
            <a:ahLst/>
            <a:cxnLst/>
            <a:rect l="l" t="t" r="r" b="b"/>
            <a:pathLst>
              <a:path h="2008464">
                <a:moveTo>
                  <a:pt x="0" y="0"/>
                </a:moveTo>
                <a:lnTo>
                  <a:pt x="0" y="2008464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40370" y="4649853"/>
            <a:ext cx="0" cy="2008464"/>
          </a:xfrm>
          <a:custGeom>
            <a:avLst/>
            <a:gdLst/>
            <a:ahLst/>
            <a:cxnLst/>
            <a:rect l="l" t="t" r="r" b="b"/>
            <a:pathLst>
              <a:path h="2008464">
                <a:moveTo>
                  <a:pt x="0" y="2008464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411956" y="4649853"/>
            <a:ext cx="0" cy="2008464"/>
          </a:xfrm>
          <a:custGeom>
            <a:avLst/>
            <a:gdLst/>
            <a:ahLst/>
            <a:cxnLst/>
            <a:rect l="l" t="t" r="r" b="b"/>
            <a:pathLst>
              <a:path h="2008464">
                <a:moveTo>
                  <a:pt x="0" y="0"/>
                </a:moveTo>
                <a:lnTo>
                  <a:pt x="0" y="2008464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11956" y="4649853"/>
            <a:ext cx="0" cy="2008464"/>
          </a:xfrm>
          <a:custGeom>
            <a:avLst/>
            <a:gdLst/>
            <a:ahLst/>
            <a:cxnLst/>
            <a:rect l="l" t="t" r="r" b="b"/>
            <a:pathLst>
              <a:path h="2008464">
                <a:moveTo>
                  <a:pt x="0" y="2008464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40370" y="4983581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40370" y="4983581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21371" y="4649853"/>
            <a:ext cx="0" cy="1674736"/>
          </a:xfrm>
          <a:custGeom>
            <a:avLst/>
            <a:gdLst/>
            <a:ahLst/>
            <a:cxnLst/>
            <a:rect l="l" t="t" r="r" b="b"/>
            <a:pathLst>
              <a:path h="1674736">
                <a:moveTo>
                  <a:pt x="0" y="0"/>
                </a:moveTo>
                <a:lnTo>
                  <a:pt x="0" y="167473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21371" y="4649853"/>
            <a:ext cx="0" cy="1674736"/>
          </a:xfrm>
          <a:custGeom>
            <a:avLst/>
            <a:gdLst/>
            <a:ahLst/>
            <a:cxnLst/>
            <a:rect l="l" t="t" r="r" b="b"/>
            <a:pathLst>
              <a:path h="1674736">
                <a:moveTo>
                  <a:pt x="0" y="167473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30955" y="4649853"/>
            <a:ext cx="0" cy="1674736"/>
          </a:xfrm>
          <a:custGeom>
            <a:avLst/>
            <a:gdLst/>
            <a:ahLst/>
            <a:cxnLst/>
            <a:rect l="l" t="t" r="r" b="b"/>
            <a:pathLst>
              <a:path h="1674736">
                <a:moveTo>
                  <a:pt x="0" y="0"/>
                </a:moveTo>
                <a:lnTo>
                  <a:pt x="0" y="167473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30955" y="4649853"/>
            <a:ext cx="0" cy="1674736"/>
          </a:xfrm>
          <a:custGeom>
            <a:avLst/>
            <a:gdLst/>
            <a:ahLst/>
            <a:cxnLst/>
            <a:rect l="l" t="t" r="r" b="b"/>
            <a:pathLst>
              <a:path h="1674736">
                <a:moveTo>
                  <a:pt x="0" y="167473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40370" y="5318833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40370" y="5318833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40370" y="5654085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640370" y="5654085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640370" y="5989337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40370" y="5989337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40370" y="6324589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0" y="0"/>
                </a:moveTo>
                <a:lnTo>
                  <a:pt x="377158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40370" y="6324589"/>
            <a:ext cx="3771585" cy="0"/>
          </a:xfrm>
          <a:custGeom>
            <a:avLst/>
            <a:gdLst/>
            <a:ahLst/>
            <a:cxnLst/>
            <a:rect l="l" t="t" r="r" b="b"/>
            <a:pathLst>
              <a:path w="3771585">
                <a:moveTo>
                  <a:pt x="37715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24286" y="4072305"/>
            <a:ext cx="1007280" cy="432779"/>
          </a:xfrm>
          <a:custGeom>
            <a:avLst/>
            <a:gdLst/>
            <a:ahLst/>
            <a:cxnLst/>
            <a:rect l="l" t="t" r="r" b="b"/>
            <a:pathLst>
              <a:path w="1007280" h="432779">
                <a:moveTo>
                  <a:pt x="251439" y="324585"/>
                </a:moveTo>
                <a:lnTo>
                  <a:pt x="0" y="324585"/>
                </a:lnTo>
                <a:lnTo>
                  <a:pt x="502878" y="432779"/>
                </a:lnTo>
                <a:lnTo>
                  <a:pt x="1007280" y="324585"/>
                </a:lnTo>
                <a:lnTo>
                  <a:pt x="755841" y="324585"/>
                </a:lnTo>
                <a:lnTo>
                  <a:pt x="755841" y="0"/>
                </a:lnTo>
                <a:lnTo>
                  <a:pt x="251439" y="0"/>
                </a:lnTo>
                <a:lnTo>
                  <a:pt x="251439" y="324585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24286" y="4396891"/>
            <a:ext cx="251439" cy="0"/>
          </a:xfrm>
          <a:custGeom>
            <a:avLst/>
            <a:gdLst/>
            <a:ahLst/>
            <a:cxnLst/>
            <a:rect l="l" t="t" r="r" b="b"/>
            <a:pathLst>
              <a:path w="251439">
                <a:moveTo>
                  <a:pt x="0" y="0"/>
                </a:moveTo>
                <a:lnTo>
                  <a:pt x="251439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75726" y="4072305"/>
            <a:ext cx="0" cy="324585"/>
          </a:xfrm>
          <a:custGeom>
            <a:avLst/>
            <a:gdLst/>
            <a:ahLst/>
            <a:cxnLst/>
            <a:rect l="l" t="t" r="r" b="b"/>
            <a:pathLst>
              <a:path h="324585">
                <a:moveTo>
                  <a:pt x="0" y="324585"/>
                </a:moveTo>
                <a:lnTo>
                  <a:pt x="0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75726" y="4072305"/>
            <a:ext cx="504402" cy="0"/>
          </a:xfrm>
          <a:custGeom>
            <a:avLst/>
            <a:gdLst/>
            <a:ahLst/>
            <a:cxnLst/>
            <a:rect l="l" t="t" r="r" b="b"/>
            <a:pathLst>
              <a:path w="504402">
                <a:moveTo>
                  <a:pt x="0" y="0"/>
                </a:moveTo>
                <a:lnTo>
                  <a:pt x="504402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80128" y="4072305"/>
            <a:ext cx="0" cy="324585"/>
          </a:xfrm>
          <a:custGeom>
            <a:avLst/>
            <a:gdLst/>
            <a:ahLst/>
            <a:cxnLst/>
            <a:rect l="l" t="t" r="r" b="b"/>
            <a:pathLst>
              <a:path h="324585">
                <a:moveTo>
                  <a:pt x="0" y="0"/>
                </a:moveTo>
                <a:lnTo>
                  <a:pt x="0" y="324585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80128" y="4396891"/>
            <a:ext cx="251438" cy="0"/>
          </a:xfrm>
          <a:custGeom>
            <a:avLst/>
            <a:gdLst/>
            <a:ahLst/>
            <a:cxnLst/>
            <a:rect l="l" t="t" r="r" b="b"/>
            <a:pathLst>
              <a:path w="251438">
                <a:moveTo>
                  <a:pt x="0" y="0"/>
                </a:moveTo>
                <a:lnTo>
                  <a:pt x="251438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92418" y="4072305"/>
            <a:ext cx="1007280" cy="432779"/>
          </a:xfrm>
          <a:custGeom>
            <a:avLst/>
            <a:gdLst/>
            <a:ahLst/>
            <a:cxnLst/>
            <a:rect l="l" t="t" r="r" b="b"/>
            <a:pathLst>
              <a:path w="1007280" h="432779">
                <a:moveTo>
                  <a:pt x="251439" y="324585"/>
                </a:moveTo>
                <a:lnTo>
                  <a:pt x="0" y="324585"/>
                </a:lnTo>
                <a:lnTo>
                  <a:pt x="502878" y="432779"/>
                </a:lnTo>
                <a:lnTo>
                  <a:pt x="1007280" y="324585"/>
                </a:lnTo>
                <a:lnTo>
                  <a:pt x="755841" y="324585"/>
                </a:lnTo>
                <a:lnTo>
                  <a:pt x="755841" y="0"/>
                </a:lnTo>
                <a:lnTo>
                  <a:pt x="251439" y="0"/>
                </a:lnTo>
                <a:lnTo>
                  <a:pt x="251439" y="324585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92418" y="4396891"/>
            <a:ext cx="251439" cy="0"/>
          </a:xfrm>
          <a:custGeom>
            <a:avLst/>
            <a:gdLst/>
            <a:ahLst/>
            <a:cxnLst/>
            <a:rect l="l" t="t" r="r" b="b"/>
            <a:pathLst>
              <a:path w="251439">
                <a:moveTo>
                  <a:pt x="0" y="0"/>
                </a:moveTo>
                <a:lnTo>
                  <a:pt x="251439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43858" y="4072305"/>
            <a:ext cx="0" cy="324585"/>
          </a:xfrm>
          <a:custGeom>
            <a:avLst/>
            <a:gdLst/>
            <a:ahLst/>
            <a:cxnLst/>
            <a:rect l="l" t="t" r="r" b="b"/>
            <a:pathLst>
              <a:path h="324585">
                <a:moveTo>
                  <a:pt x="0" y="324585"/>
                </a:moveTo>
                <a:lnTo>
                  <a:pt x="0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43858" y="4072305"/>
            <a:ext cx="504402" cy="0"/>
          </a:xfrm>
          <a:custGeom>
            <a:avLst/>
            <a:gdLst/>
            <a:ahLst/>
            <a:cxnLst/>
            <a:rect l="l" t="t" r="r" b="b"/>
            <a:pathLst>
              <a:path w="504402">
                <a:moveTo>
                  <a:pt x="0" y="0"/>
                </a:moveTo>
                <a:lnTo>
                  <a:pt x="504402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48260" y="4072305"/>
            <a:ext cx="0" cy="324585"/>
          </a:xfrm>
          <a:custGeom>
            <a:avLst/>
            <a:gdLst/>
            <a:ahLst/>
            <a:cxnLst/>
            <a:rect l="l" t="t" r="r" b="b"/>
            <a:pathLst>
              <a:path h="324585">
                <a:moveTo>
                  <a:pt x="0" y="0"/>
                </a:moveTo>
                <a:lnTo>
                  <a:pt x="0" y="324585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48260" y="4396891"/>
            <a:ext cx="251438" cy="0"/>
          </a:xfrm>
          <a:custGeom>
            <a:avLst/>
            <a:gdLst/>
            <a:ahLst/>
            <a:cxnLst/>
            <a:rect l="l" t="t" r="r" b="b"/>
            <a:pathLst>
              <a:path w="251438">
                <a:moveTo>
                  <a:pt x="0" y="0"/>
                </a:moveTo>
                <a:lnTo>
                  <a:pt x="251438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597026" y="500839"/>
            <a:ext cx="3715726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dirty="0">
                <a:latin typeface="Times New Roman"/>
                <a:cs typeface="Times New Roman"/>
              </a:rPr>
              <a:t>P</a:t>
            </a:r>
            <a:r>
              <a:rPr sz="4000" spc="9" dirty="0">
                <a:latin typeface="Times New Roman"/>
                <a:cs typeface="Times New Roman"/>
              </a:rPr>
              <a:t>enen</a:t>
            </a:r>
            <a:r>
              <a:rPr sz="4000" spc="0" dirty="0">
                <a:latin typeface="Times New Roman"/>
                <a:cs typeface="Times New Roman"/>
              </a:rPr>
              <a:t>tu</a:t>
            </a:r>
            <a:r>
              <a:rPr sz="4000" spc="9" dirty="0">
                <a:latin typeface="Times New Roman"/>
                <a:cs typeface="Times New Roman"/>
              </a:rPr>
              <a:t>a</a:t>
            </a:r>
            <a:r>
              <a:rPr sz="4000" spc="0" dirty="0">
                <a:latin typeface="Times New Roman"/>
                <a:cs typeface="Times New Roman"/>
              </a:rPr>
              <a:t>n</a:t>
            </a:r>
            <a:r>
              <a:rPr sz="4000" spc="194" dirty="0">
                <a:latin typeface="Times New Roman"/>
                <a:cs typeface="Times New Roman"/>
              </a:rPr>
              <a:t> </a:t>
            </a:r>
            <a:r>
              <a:rPr sz="4000" spc="9" dirty="0">
                <a:latin typeface="Times New Roman"/>
                <a:cs typeface="Times New Roman"/>
              </a:rPr>
              <a:t>L</a:t>
            </a:r>
            <a:r>
              <a:rPr sz="4000" spc="-4" dirty="0">
                <a:latin typeface="Times New Roman"/>
                <a:cs typeface="Times New Roman"/>
              </a:rPr>
              <a:t>e</a:t>
            </a:r>
            <a:r>
              <a:rPr sz="4000" spc="9" dirty="0">
                <a:latin typeface="Times New Roman"/>
                <a:cs typeface="Times New Roman"/>
              </a:rPr>
              <a:t>a</a:t>
            </a:r>
            <a:r>
              <a:rPr sz="4000" spc="0" dirty="0">
                <a:latin typeface="Times New Roman"/>
                <a:cs typeface="Times New Roman"/>
              </a:rPr>
              <a:t>f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64840" y="500839"/>
            <a:ext cx="2920242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9" dirty="0">
                <a:latin typeface="Times New Roman"/>
                <a:cs typeface="Times New Roman"/>
              </a:rPr>
              <a:t>N</a:t>
            </a:r>
            <a:r>
              <a:rPr sz="4000" spc="0" dirty="0">
                <a:latin typeface="Times New Roman"/>
                <a:cs typeface="Times New Roman"/>
              </a:rPr>
              <a:t>o</a:t>
            </a:r>
            <a:r>
              <a:rPr sz="4000" spc="4" dirty="0">
                <a:latin typeface="Times New Roman"/>
                <a:cs typeface="Times New Roman"/>
              </a:rPr>
              <a:t>d</a:t>
            </a:r>
            <a:r>
              <a:rPr sz="4000" spc="0" dirty="0">
                <a:latin typeface="Times New Roman"/>
                <a:cs typeface="Times New Roman"/>
              </a:rPr>
              <a:t>e </a:t>
            </a:r>
            <a:r>
              <a:rPr sz="4000" spc="331" dirty="0">
                <a:latin typeface="Times New Roman"/>
                <a:cs typeface="Times New Roman"/>
              </a:rPr>
              <a:t> </a:t>
            </a:r>
            <a:r>
              <a:rPr sz="4000" spc="9" dirty="0">
                <a:latin typeface="Times New Roman"/>
                <a:cs typeface="Times New Roman"/>
              </a:rPr>
              <a:t>U</a:t>
            </a:r>
            <a:r>
              <a:rPr sz="4000" spc="0" dirty="0">
                <a:latin typeface="Times New Roman"/>
                <a:cs typeface="Times New Roman"/>
              </a:rPr>
              <a:t>ntuk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14024" y="1110387"/>
            <a:ext cx="4411892" cy="1052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25"/>
              </a:lnSpc>
              <a:spcBef>
                <a:spcPts val="206"/>
              </a:spcBef>
            </a:pPr>
            <a:r>
              <a:rPr sz="4000" spc="4" dirty="0">
                <a:latin typeface="Times New Roman"/>
                <a:cs typeface="Times New Roman"/>
              </a:rPr>
              <a:t>B</a:t>
            </a:r>
            <a:r>
              <a:rPr sz="4000" spc="-4" dirty="0">
                <a:latin typeface="Times New Roman"/>
                <a:cs typeface="Times New Roman"/>
              </a:rPr>
              <a:t>e</a:t>
            </a:r>
            <a:r>
              <a:rPr sz="4000" spc="9" dirty="0">
                <a:latin typeface="Times New Roman"/>
                <a:cs typeface="Times New Roman"/>
              </a:rPr>
              <a:t>r</a:t>
            </a:r>
            <a:r>
              <a:rPr sz="4000" spc="-4" dirty="0">
                <a:latin typeface="Times New Roman"/>
                <a:cs typeface="Times New Roman"/>
              </a:rPr>
              <a:t>a</a:t>
            </a:r>
            <a:r>
              <a:rPr sz="4000" spc="9" dirty="0">
                <a:latin typeface="Times New Roman"/>
                <a:cs typeface="Times New Roman"/>
              </a:rPr>
              <a:t>t</a:t>
            </a:r>
            <a:r>
              <a:rPr sz="4000" spc="4" dirty="0">
                <a:latin typeface="Times New Roman"/>
                <a:cs typeface="Times New Roman"/>
              </a:rPr>
              <a:t>=O</a:t>
            </a:r>
            <a:r>
              <a:rPr sz="4000" spc="0" dirty="0">
                <a:latin typeface="Times New Roman"/>
                <a:cs typeface="Times New Roman"/>
              </a:rPr>
              <a:t>v</a:t>
            </a:r>
            <a:r>
              <a:rPr sz="4000" spc="-4" dirty="0">
                <a:latin typeface="Times New Roman"/>
                <a:cs typeface="Times New Roman"/>
              </a:rPr>
              <a:t>e</a:t>
            </a:r>
            <a:r>
              <a:rPr sz="4000" spc="9" dirty="0">
                <a:latin typeface="Times New Roman"/>
                <a:cs typeface="Times New Roman"/>
              </a:rPr>
              <a:t>r</a:t>
            </a:r>
            <a:r>
              <a:rPr sz="4000" spc="4" dirty="0">
                <a:latin typeface="Times New Roman"/>
                <a:cs typeface="Times New Roman"/>
              </a:rPr>
              <a:t>w</a:t>
            </a:r>
            <a:r>
              <a:rPr sz="4000" spc="-4" dirty="0">
                <a:latin typeface="Times New Roman"/>
                <a:cs typeface="Times New Roman"/>
              </a:rPr>
              <a:t>ei</a:t>
            </a:r>
            <a:r>
              <a:rPr sz="4000" spc="14" dirty="0">
                <a:latin typeface="Times New Roman"/>
                <a:cs typeface="Times New Roman"/>
              </a:rPr>
              <a:t>g</a:t>
            </a:r>
            <a:r>
              <a:rPr sz="4000" spc="9" dirty="0">
                <a:latin typeface="Times New Roman"/>
                <a:cs typeface="Times New Roman"/>
              </a:rPr>
              <a:t>h</a:t>
            </a:r>
            <a:r>
              <a:rPr sz="4000" spc="0" dirty="0">
                <a:latin typeface="Times New Roman"/>
                <a:cs typeface="Times New Roman"/>
              </a:rPr>
              <a:t>t</a:t>
            </a:r>
            <a:endParaRPr sz="4000">
              <a:latin typeface="Times New Roman"/>
              <a:cs typeface="Times New Roman"/>
            </a:endParaRPr>
          </a:p>
          <a:p>
            <a:pPr marL="179436" marR="118612" algn="ctr">
              <a:lnSpc>
                <a:spcPct val="95825"/>
              </a:lnSpc>
              <a:spcBef>
                <a:spcPts val="1795"/>
              </a:spcBef>
            </a:pPr>
            <a:r>
              <a:rPr sz="1800" spc="-4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Trai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spc="-16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53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u</a:t>
            </a:r>
            <a:r>
              <a:rPr sz="1800" spc="4" dirty="0">
                <a:latin typeface="Times New Roman"/>
                <a:cs typeface="Times New Roman"/>
              </a:rPr>
              <a:t>nt</a:t>
            </a:r>
            <a:r>
              <a:rPr sz="1800" spc="0" dirty="0">
                <a:latin typeface="Times New Roman"/>
                <a:cs typeface="Times New Roman"/>
              </a:rPr>
              <a:t>uk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bera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=</a:t>
            </a:r>
            <a:r>
              <a:rPr sz="1800" spc="-9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ver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ei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25541" y="4649853"/>
            <a:ext cx="118100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7062">
              <a:lnSpc>
                <a:spcPct val="95825"/>
              </a:lnSpc>
              <a:spcBef>
                <a:spcPts val="400"/>
              </a:spcBef>
            </a:pPr>
            <a:r>
              <a:rPr sz="1600" dirty="0" err="1">
                <a:latin typeface="Times New Roman"/>
                <a:cs typeface="Times New Roman"/>
              </a:rPr>
              <a:t>u</a:t>
            </a:r>
            <a:r>
              <a:rPr sz="1600" spc="4" dirty="0" err="1">
                <a:latin typeface="Times New Roman"/>
                <a:cs typeface="Times New Roman"/>
              </a:rPr>
              <a:t>si</a:t>
            </a:r>
            <a:r>
              <a:rPr sz="1600" spc="0" dirty="0" err="1">
                <a:latin typeface="Times New Roman"/>
                <a:cs typeface="Times New Roman"/>
              </a:rPr>
              <a:t>a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06542" y="4649853"/>
            <a:ext cx="1409583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6867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pe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ten</a:t>
            </a:r>
            <a:r>
              <a:rPr sz="1600" spc="4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16125" y="4649853"/>
            <a:ext cx="118100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2106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J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4" dirty="0">
                <a:latin typeface="Times New Roman"/>
                <a:cs typeface="Times New Roman"/>
              </a:rPr>
              <a:t>ml</a:t>
            </a:r>
            <a:r>
              <a:rPr sz="1600" spc="0" dirty="0">
                <a:latin typeface="Times New Roman"/>
                <a:cs typeface="Times New Roman"/>
              </a:rPr>
              <a:t>ah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25541" y="4983581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1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06542" y="4983581"/>
            <a:ext cx="140958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16125" y="4983581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003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25541" y="5318833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2906542" y="5318833"/>
            <a:ext cx="140958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16125" y="5318833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003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25541" y="5654085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1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06542" y="5654085"/>
            <a:ext cx="140958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16125" y="5654085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003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25541" y="5989337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2906542" y="5989337"/>
            <a:ext cx="140958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16125" y="5989337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003" algn="r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25541" y="6324589"/>
            <a:ext cx="3771585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33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nt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9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y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=         </a:t>
            </a:r>
            <a:r>
              <a:rPr sz="1600" spc="246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O,69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40370" y="4649853"/>
            <a:ext cx="118100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4" dirty="0" err="1">
                <a:latin typeface="Times New Roman"/>
                <a:cs typeface="Times New Roman"/>
              </a:rPr>
              <a:t>k</a:t>
            </a:r>
            <a:r>
              <a:rPr sz="1600" spc="0" dirty="0" err="1">
                <a:latin typeface="Times New Roman"/>
                <a:cs typeface="Times New Roman"/>
              </a:rPr>
              <a:t>e</a:t>
            </a:r>
            <a:r>
              <a:rPr sz="1600" spc="4" dirty="0" err="1">
                <a:latin typeface="Times New Roman"/>
                <a:cs typeface="Times New Roman"/>
              </a:rPr>
              <a:t>l</a:t>
            </a:r>
            <a:r>
              <a:rPr sz="1600" spc="0" dirty="0" err="1">
                <a:latin typeface="Times New Roman"/>
                <a:cs typeface="Times New Roman"/>
              </a:rPr>
              <a:t>a</a:t>
            </a:r>
            <a:r>
              <a:rPr sz="1600" spc="-9" dirty="0" err="1">
                <a:latin typeface="Times New Roman"/>
                <a:cs typeface="Times New Roman"/>
              </a:rPr>
              <a:t>m</a:t>
            </a:r>
            <a:r>
              <a:rPr sz="1600" spc="4" dirty="0" err="1">
                <a:latin typeface="Times New Roman"/>
                <a:cs typeface="Times New Roman"/>
              </a:rPr>
              <a:t>i</a:t>
            </a:r>
            <a:r>
              <a:rPr sz="1600" spc="0" dirty="0" err="1">
                <a:latin typeface="Times New Roman"/>
                <a:cs typeface="Times New Roman"/>
              </a:rPr>
              <a:t>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21371" y="4649853"/>
            <a:ext cx="1409583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pe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ten</a:t>
            </a:r>
            <a:r>
              <a:rPr sz="1600" spc="4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30955" y="4649853"/>
            <a:ext cx="118100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J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4" dirty="0">
                <a:latin typeface="Times New Roman"/>
                <a:cs typeface="Times New Roman"/>
              </a:rPr>
              <a:t>ml</a:t>
            </a:r>
            <a:r>
              <a:rPr sz="1600" spc="0" dirty="0">
                <a:latin typeface="Times New Roman"/>
                <a:cs typeface="Times New Roman"/>
              </a:rPr>
              <a:t>ah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40370" y="4983581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1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21371" y="4983581"/>
            <a:ext cx="140958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30955" y="4983581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003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40370" y="5318833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821371" y="5318833"/>
            <a:ext cx="140958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30955" y="5318833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003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40370" y="5654085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1">
              <a:lnSpc>
                <a:spcPct val="95825"/>
              </a:lnSpc>
              <a:spcBef>
                <a:spcPts val="414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21371" y="5654085"/>
            <a:ext cx="140958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30955" y="5654085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003" algn="r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40370" y="5989337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6821371" y="5989337"/>
            <a:ext cx="140958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30955" y="5989337"/>
            <a:ext cx="118100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003" algn="r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40370" y="6324589"/>
            <a:ext cx="3771585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33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nt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9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y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=         </a:t>
            </a:r>
            <a:r>
              <a:rPr sz="1600" spc="246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O,69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92418" y="4072305"/>
            <a:ext cx="251439" cy="32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7043858" y="4072305"/>
            <a:ext cx="504402" cy="32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7548260" y="4072305"/>
            <a:ext cx="251438" cy="32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624286" y="4072305"/>
            <a:ext cx="251439" cy="32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875726" y="4072305"/>
            <a:ext cx="504402" cy="32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380128" y="4072305"/>
            <a:ext cx="251438" cy="32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756018" y="2184227"/>
            <a:ext cx="1726548" cy="39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4"/>
              </a:spcBef>
            </a:pPr>
            <a:endParaRPr sz="850"/>
          </a:p>
          <a:p>
            <a:pPr marL="558789" marR="560447" algn="ctr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Na</a:t>
            </a:r>
            <a:r>
              <a:rPr sz="1600" spc="-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82567" y="2184227"/>
            <a:ext cx="1728071" cy="39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4"/>
              </a:spcBef>
            </a:pPr>
            <a:endParaRPr sz="850"/>
          </a:p>
          <a:p>
            <a:pPr marL="621268" marR="622889" algn="ctr">
              <a:lnSpc>
                <a:spcPct val="95825"/>
              </a:lnSpc>
            </a:pPr>
            <a:r>
              <a:rPr sz="1600" spc="0" dirty="0">
                <a:latin typeface="Times New Roman"/>
                <a:cs typeface="Times New Roman"/>
              </a:rPr>
              <a:t>Usia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0638" y="2184227"/>
            <a:ext cx="1728072" cy="39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4"/>
              </a:spcBef>
            </a:pPr>
            <a:endParaRPr sz="850"/>
          </a:p>
          <a:p>
            <a:pPr marL="469352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Kela</a:t>
            </a:r>
            <a:r>
              <a:rPr sz="1600" spc="-4" dirty="0">
                <a:latin typeface="Times New Roman"/>
                <a:cs typeface="Times New Roman"/>
              </a:rPr>
              <a:t>m</a:t>
            </a:r>
            <a:r>
              <a:rPr sz="1600" spc="1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8711" y="2184227"/>
            <a:ext cx="1726547" cy="39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4"/>
              </a:spcBef>
            </a:pPr>
            <a:endParaRPr sz="850"/>
          </a:p>
          <a:p>
            <a:pPr marL="367253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Hi</a:t>
            </a:r>
            <a:r>
              <a:rPr sz="1600" spc="-4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r</a:t>
            </a:r>
            <a:r>
              <a:rPr sz="1600" spc="-4" dirty="0">
                <a:latin typeface="Times New Roman"/>
                <a:cs typeface="Times New Roman"/>
              </a:rPr>
              <a:t>t</a:t>
            </a:r>
            <a:r>
              <a:rPr sz="1600" spc="14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si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6018" y="2580434"/>
            <a:ext cx="1726548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0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A</a:t>
            </a:r>
            <a:r>
              <a:rPr sz="1600" spc="-4" dirty="0">
                <a:latin typeface="Times New Roman"/>
                <a:cs typeface="Times New Roman"/>
              </a:rPr>
              <a:t>l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82567" y="2580434"/>
            <a:ext cx="172807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0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0638" y="2580434"/>
            <a:ext cx="1728072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8711" y="2580434"/>
            <a:ext cx="172654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6018" y="2915686"/>
            <a:ext cx="1726548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0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B</a:t>
            </a:r>
            <a:r>
              <a:rPr sz="1600" spc="0" dirty="0">
                <a:latin typeface="Times New Roman"/>
                <a:cs typeface="Times New Roman"/>
              </a:rPr>
              <a:t>ud</a:t>
            </a:r>
            <a:r>
              <a:rPr sz="1600" spc="4" dirty="0">
                <a:latin typeface="Times New Roman"/>
                <a:cs typeface="Times New Roman"/>
              </a:rPr>
              <a:t>im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2567" y="2915686"/>
            <a:ext cx="172807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0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0638" y="2915686"/>
            <a:ext cx="1728072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8711" y="2915686"/>
            <a:ext cx="172654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6018" y="3250938"/>
            <a:ext cx="1726548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0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He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2567" y="3250938"/>
            <a:ext cx="172807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0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0638" y="3250938"/>
            <a:ext cx="1728072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8711" y="3250938"/>
            <a:ext cx="172654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6018" y="3586190"/>
            <a:ext cx="1726548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0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2567" y="3586190"/>
            <a:ext cx="172807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0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0638" y="3586190"/>
            <a:ext cx="1728072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8711" y="3586190"/>
            <a:ext cx="172654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47451" y="3895535"/>
            <a:ext cx="1248051" cy="650693"/>
          </a:xfrm>
          <a:custGeom>
            <a:avLst/>
            <a:gdLst/>
            <a:ahLst/>
            <a:cxnLst/>
            <a:rect l="l" t="t" r="r" b="b"/>
            <a:pathLst>
              <a:path w="1248051" h="650693">
                <a:moveTo>
                  <a:pt x="0" y="0"/>
                </a:moveTo>
                <a:lnTo>
                  <a:pt x="0" y="650693"/>
                </a:lnTo>
                <a:lnTo>
                  <a:pt x="1248051" y="650693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B1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09454" y="3708099"/>
            <a:ext cx="1981034" cy="1199287"/>
          </a:xfrm>
          <a:custGeom>
            <a:avLst/>
            <a:gdLst/>
            <a:ahLst/>
            <a:cxnLst/>
            <a:rect l="l" t="t" r="r" b="b"/>
            <a:pathLst>
              <a:path w="1981034" h="1199287">
                <a:moveTo>
                  <a:pt x="0" y="0"/>
                </a:moveTo>
                <a:lnTo>
                  <a:pt x="0" y="1199287"/>
                </a:lnTo>
                <a:lnTo>
                  <a:pt x="1981034" y="1199287"/>
                </a:lnTo>
                <a:lnTo>
                  <a:pt x="1981034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B1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33394" y="3895535"/>
            <a:ext cx="1104807" cy="650693"/>
          </a:xfrm>
          <a:custGeom>
            <a:avLst/>
            <a:gdLst/>
            <a:ahLst/>
            <a:cxnLst/>
            <a:rect l="l" t="t" r="r" b="b"/>
            <a:pathLst>
              <a:path w="1104807" h="650693">
                <a:moveTo>
                  <a:pt x="0" y="0"/>
                </a:moveTo>
                <a:lnTo>
                  <a:pt x="0" y="650693"/>
                </a:lnTo>
                <a:lnTo>
                  <a:pt x="1104807" y="650693"/>
                </a:lnTo>
                <a:lnTo>
                  <a:pt x="110480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B1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1219" y="3858963"/>
            <a:ext cx="993565" cy="765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4869" y="3860487"/>
            <a:ext cx="0" cy="190483"/>
          </a:xfrm>
          <a:custGeom>
            <a:avLst/>
            <a:gdLst/>
            <a:ahLst/>
            <a:cxnLst/>
            <a:rect l="l" t="t" r="r" b="b"/>
            <a:pathLst>
              <a:path h="190483">
                <a:moveTo>
                  <a:pt x="0" y="0"/>
                </a:moveTo>
                <a:lnTo>
                  <a:pt x="0" y="190483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2743" y="4050971"/>
            <a:ext cx="742125" cy="0"/>
          </a:xfrm>
          <a:custGeom>
            <a:avLst/>
            <a:gdLst/>
            <a:ahLst/>
            <a:cxnLst/>
            <a:rect l="l" t="t" r="r" b="b"/>
            <a:pathLst>
              <a:path w="742125">
                <a:moveTo>
                  <a:pt x="742125" y="0"/>
                </a:moveTo>
                <a:lnTo>
                  <a:pt x="0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42743" y="4050971"/>
            <a:ext cx="0" cy="380968"/>
          </a:xfrm>
          <a:custGeom>
            <a:avLst/>
            <a:gdLst/>
            <a:ahLst/>
            <a:cxnLst/>
            <a:rect l="l" t="t" r="r" b="b"/>
            <a:pathLst>
              <a:path h="380968">
                <a:moveTo>
                  <a:pt x="0" y="0"/>
                </a:moveTo>
                <a:lnTo>
                  <a:pt x="0" y="380968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42743" y="4431939"/>
            <a:ext cx="742125" cy="0"/>
          </a:xfrm>
          <a:custGeom>
            <a:avLst/>
            <a:gdLst/>
            <a:ahLst/>
            <a:cxnLst/>
            <a:rect l="l" t="t" r="r" b="b"/>
            <a:pathLst>
              <a:path w="742125">
                <a:moveTo>
                  <a:pt x="0" y="0"/>
                </a:moveTo>
                <a:lnTo>
                  <a:pt x="742125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4869" y="4431939"/>
            <a:ext cx="0" cy="190484"/>
          </a:xfrm>
          <a:custGeom>
            <a:avLst/>
            <a:gdLst/>
            <a:ahLst/>
            <a:cxnLst/>
            <a:rect l="l" t="t" r="r" b="b"/>
            <a:pathLst>
              <a:path h="190484">
                <a:moveTo>
                  <a:pt x="0" y="0"/>
                </a:moveTo>
                <a:lnTo>
                  <a:pt x="0" y="190484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5158" y="3858963"/>
            <a:ext cx="993565" cy="765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8808" y="3860487"/>
            <a:ext cx="0" cy="190483"/>
          </a:xfrm>
          <a:custGeom>
            <a:avLst/>
            <a:gdLst/>
            <a:ahLst/>
            <a:cxnLst/>
            <a:rect l="l" t="t" r="r" b="b"/>
            <a:pathLst>
              <a:path h="190483">
                <a:moveTo>
                  <a:pt x="0" y="0"/>
                </a:moveTo>
                <a:lnTo>
                  <a:pt x="0" y="190483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66681" y="4050971"/>
            <a:ext cx="742127" cy="0"/>
          </a:xfrm>
          <a:custGeom>
            <a:avLst/>
            <a:gdLst/>
            <a:ahLst/>
            <a:cxnLst/>
            <a:rect l="l" t="t" r="r" b="b"/>
            <a:pathLst>
              <a:path w="742127">
                <a:moveTo>
                  <a:pt x="742127" y="0"/>
                </a:moveTo>
                <a:lnTo>
                  <a:pt x="0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66681" y="4050971"/>
            <a:ext cx="0" cy="380968"/>
          </a:xfrm>
          <a:custGeom>
            <a:avLst/>
            <a:gdLst/>
            <a:ahLst/>
            <a:cxnLst/>
            <a:rect l="l" t="t" r="r" b="b"/>
            <a:pathLst>
              <a:path h="380968">
                <a:moveTo>
                  <a:pt x="0" y="0"/>
                </a:moveTo>
                <a:lnTo>
                  <a:pt x="0" y="380968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6681" y="4431939"/>
            <a:ext cx="742127" cy="0"/>
          </a:xfrm>
          <a:custGeom>
            <a:avLst/>
            <a:gdLst/>
            <a:ahLst/>
            <a:cxnLst/>
            <a:rect l="l" t="t" r="r" b="b"/>
            <a:pathLst>
              <a:path w="742127">
                <a:moveTo>
                  <a:pt x="0" y="0"/>
                </a:moveTo>
                <a:lnTo>
                  <a:pt x="742127" y="0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08808" y="4431939"/>
            <a:ext cx="0" cy="190484"/>
          </a:xfrm>
          <a:custGeom>
            <a:avLst/>
            <a:gdLst/>
            <a:ahLst/>
            <a:cxnLst/>
            <a:rect l="l" t="t" r="r" b="b"/>
            <a:pathLst>
              <a:path h="190484">
                <a:moveTo>
                  <a:pt x="0" y="0"/>
                </a:moveTo>
                <a:lnTo>
                  <a:pt x="0" y="190484"/>
                </a:lnTo>
              </a:path>
            </a:pathLst>
          </a:custGeom>
          <a:ln w="9523">
            <a:solidFill>
              <a:srgbClr val="74E6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06000" y="1465621"/>
            <a:ext cx="1912162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K</a:t>
            </a:r>
            <a:r>
              <a:rPr sz="4400" spc="0" dirty="0">
                <a:latin typeface="Times New Roman"/>
                <a:cs typeface="Times New Roman"/>
              </a:rPr>
              <a:t>o</a:t>
            </a:r>
            <a:r>
              <a:rPr sz="4400" spc="-14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p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6367" y="1465621"/>
            <a:ext cx="2278281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D</a:t>
            </a:r>
            <a:r>
              <a:rPr sz="4400" spc="-9" dirty="0">
                <a:latin typeface="Times New Roman"/>
                <a:cs typeface="Times New Roman"/>
              </a:rPr>
              <a:t>e</a:t>
            </a:r>
            <a:r>
              <a:rPr sz="4400" spc="-4" dirty="0">
                <a:latin typeface="Times New Roman"/>
                <a:cs typeface="Times New Roman"/>
              </a:rPr>
              <a:t>c</a:t>
            </a:r>
            <a:r>
              <a:rPr sz="4400" spc="4" dirty="0">
                <a:latin typeface="Times New Roman"/>
                <a:cs typeface="Times New Roman"/>
              </a:rPr>
              <a:t>isi</a:t>
            </a:r>
            <a:r>
              <a:rPr sz="4400" spc="0" dirty="0">
                <a:latin typeface="Times New Roman"/>
                <a:cs typeface="Times New Roman"/>
              </a:rPr>
              <a:t>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9606" y="1465621"/>
            <a:ext cx="1369960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6120" y="2293195"/>
            <a:ext cx="3747297" cy="711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400" spc="0" dirty="0">
                <a:latin typeface="Times New Roman"/>
                <a:cs typeface="Times New Roman"/>
              </a:rPr>
              <a:t>po</a:t>
            </a:r>
            <a:r>
              <a:rPr sz="2400" spc="4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on</a:t>
            </a:r>
            <a:r>
              <a:rPr sz="2400" spc="55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putu</a:t>
            </a:r>
            <a:r>
              <a:rPr sz="2400" spc="-5" dirty="0">
                <a:latin typeface="Times New Roman"/>
                <a:cs typeface="Times New Roman"/>
              </a:rPr>
              <a:t>sa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8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(</a:t>
            </a:r>
            <a:r>
              <a:rPr sz="2500" spc="-4" dirty="0">
                <a:latin typeface="Times New Roman"/>
                <a:cs typeface="Times New Roman"/>
              </a:rPr>
              <a:t>d</a:t>
            </a:r>
            <a:r>
              <a:rPr sz="2500" spc="4" dirty="0">
                <a:latin typeface="Times New Roman"/>
                <a:cs typeface="Times New Roman"/>
              </a:rPr>
              <a:t>ec</a:t>
            </a:r>
            <a:r>
              <a:rPr sz="2500" spc="0" dirty="0">
                <a:latin typeface="Times New Roman"/>
                <a:cs typeface="Times New Roman"/>
              </a:rPr>
              <a:t>i</a:t>
            </a:r>
            <a:r>
              <a:rPr sz="2500" spc="-4" dirty="0">
                <a:latin typeface="Times New Roman"/>
                <a:cs typeface="Times New Roman"/>
              </a:rPr>
              <a:t>s</a:t>
            </a:r>
            <a:r>
              <a:rPr sz="2500" spc="0" dirty="0">
                <a:latin typeface="Times New Roman"/>
                <a:cs typeface="Times New Roman"/>
              </a:rPr>
              <a:t>i</a:t>
            </a:r>
            <a:r>
              <a:rPr sz="2500" spc="-4" dirty="0">
                <a:latin typeface="Times New Roman"/>
                <a:cs typeface="Times New Roman"/>
              </a:rPr>
              <a:t>o</a:t>
            </a:r>
            <a:r>
              <a:rPr sz="2500" spc="0" dirty="0">
                <a:latin typeface="Times New Roman"/>
                <a:cs typeface="Times New Roman"/>
              </a:rPr>
              <a:t>n</a:t>
            </a:r>
            <a:endParaRPr sz="2500" dirty="0">
              <a:latin typeface="Times New Roman"/>
              <a:cs typeface="Times New Roman"/>
            </a:endParaRPr>
          </a:p>
          <a:p>
            <a:pPr marL="37081" marR="48315">
              <a:lnSpc>
                <a:spcPts val="2870"/>
              </a:lnSpc>
              <a:spcBef>
                <a:spcPts val="11"/>
              </a:spcBef>
            </a:pPr>
            <a:r>
              <a:rPr sz="3600" spc="0" baseline="-1207" dirty="0">
                <a:latin typeface="Times New Roman"/>
                <a:cs typeface="Times New Roman"/>
              </a:rPr>
              <a:t>k</a:t>
            </a:r>
            <a:r>
              <a:rPr sz="3600" spc="5" baseline="-1207" dirty="0">
                <a:latin typeface="Times New Roman"/>
                <a:cs typeface="Times New Roman"/>
              </a:rPr>
              <a:t>e</a:t>
            </a:r>
            <a:r>
              <a:rPr sz="3600" spc="0" baseline="-1207" dirty="0">
                <a:latin typeface="Times New Roman"/>
                <a:cs typeface="Times New Roman"/>
              </a:rPr>
              <a:t>putu</a:t>
            </a:r>
            <a:r>
              <a:rPr sz="3600" spc="-5" baseline="-1207" dirty="0">
                <a:latin typeface="Times New Roman"/>
                <a:cs typeface="Times New Roman"/>
              </a:rPr>
              <a:t>sa</a:t>
            </a:r>
            <a:r>
              <a:rPr sz="3600" spc="0" baseline="-1207" dirty="0">
                <a:latin typeface="Times New Roman"/>
                <a:cs typeface="Times New Roman"/>
              </a:rPr>
              <a:t>n</a:t>
            </a:r>
            <a:r>
              <a:rPr sz="3600" spc="86" baseline="-1207" dirty="0">
                <a:latin typeface="Times New Roman"/>
                <a:cs typeface="Times New Roman"/>
              </a:rPr>
              <a:t> </a:t>
            </a:r>
            <a:r>
              <a:rPr sz="3600" spc="-4" baseline="-1207" dirty="0">
                <a:latin typeface="Times New Roman"/>
                <a:cs typeface="Times New Roman"/>
              </a:rPr>
              <a:t>(</a:t>
            </a:r>
            <a:r>
              <a:rPr sz="3750" spc="0" baseline="-1159" dirty="0">
                <a:latin typeface="Times New Roman"/>
                <a:cs typeface="Times New Roman"/>
              </a:rPr>
              <a:t>rul</a:t>
            </a:r>
            <a:r>
              <a:rPr sz="3750" spc="4" baseline="-1159" dirty="0">
                <a:latin typeface="Times New Roman"/>
                <a:cs typeface="Times New Roman"/>
              </a:rPr>
              <a:t>e</a:t>
            </a:r>
            <a:r>
              <a:rPr sz="3600" spc="0" baseline="-1207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5214" y="2306901"/>
            <a:ext cx="3447095" cy="698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422">
              <a:lnSpc>
                <a:spcPts val="2515"/>
              </a:lnSpc>
              <a:spcBef>
                <a:spcPts val="125"/>
              </a:spcBef>
            </a:pPr>
            <a:r>
              <a:rPr sz="2400" spc="5" dirty="0">
                <a:latin typeface="Times New Roman"/>
                <a:cs typeface="Times New Roman"/>
              </a:rPr>
              <a:t>Men</a:t>
            </a:r>
            <a:r>
              <a:rPr sz="2400" spc="0" dirty="0">
                <a:latin typeface="Times New Roman"/>
                <a:cs typeface="Times New Roman"/>
              </a:rPr>
              <a:t>gu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8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-9" dirty="0">
                <a:latin typeface="Times New Roman"/>
                <a:cs typeface="Times New Roman"/>
              </a:rPr>
              <a:t>j</a:t>
            </a:r>
            <a:r>
              <a:rPr sz="2400" spc="-4" dirty="0">
                <a:latin typeface="Times New Roman"/>
                <a:cs typeface="Times New Roman"/>
              </a:rPr>
              <a:t>ad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500" spc="-4" dirty="0">
                <a:latin typeface="Times New Roman"/>
                <a:cs typeface="Times New Roman"/>
              </a:rPr>
              <a:t>t</a:t>
            </a:r>
            <a:r>
              <a:rPr sz="2500" spc="0" dirty="0">
                <a:latin typeface="Times New Roman"/>
                <a:cs typeface="Times New Roman"/>
              </a:rPr>
              <a:t>r</a:t>
            </a:r>
            <a:r>
              <a:rPr sz="2500" spc="-9" dirty="0">
                <a:latin typeface="Times New Roman"/>
                <a:cs typeface="Times New Roman"/>
              </a:rPr>
              <a:t>e</a:t>
            </a:r>
            <a:r>
              <a:rPr sz="25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21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ur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-at</a:t>
            </a:r>
            <a:r>
              <a:rPr sz="2400" spc="0" dirty="0">
                <a:latin typeface="Times New Roman"/>
                <a:cs typeface="Times New Roman"/>
              </a:rPr>
              <a:t>ur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6681" y="3860487"/>
            <a:ext cx="742127" cy="190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266681" y="4050971"/>
            <a:ext cx="742127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266681" y="4431939"/>
            <a:ext cx="742127" cy="190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142743" y="3860487"/>
            <a:ext cx="742125" cy="190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42743" y="4050971"/>
            <a:ext cx="742125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142743" y="4431939"/>
            <a:ext cx="742125" cy="190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333394" y="3895535"/>
            <a:ext cx="1117620" cy="650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65"/>
              </a:spcBef>
            </a:pPr>
            <a:r>
              <a:rPr sz="3600" dirty="0">
                <a:solidFill>
                  <a:srgbClr val="6F3CFF"/>
                </a:solidFill>
                <a:latin typeface="Times New Roman"/>
                <a:cs typeface="Times New Roman"/>
              </a:rPr>
              <a:t>Ru</a:t>
            </a:r>
            <a:r>
              <a:rPr sz="3600" spc="-4" dirty="0">
                <a:solidFill>
                  <a:srgbClr val="6F3CFF"/>
                </a:solidFill>
                <a:latin typeface="Times New Roman"/>
                <a:cs typeface="Times New Roman"/>
              </a:rPr>
              <a:t>l</a:t>
            </a:r>
            <a:r>
              <a:rPr sz="3600" spc="0" dirty="0">
                <a:solidFill>
                  <a:srgbClr val="6F3CFF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7451" y="3895535"/>
            <a:ext cx="1248051" cy="650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65"/>
              </a:spcBef>
            </a:pPr>
            <a:r>
              <a:rPr sz="3600" spc="4" dirty="0">
                <a:solidFill>
                  <a:srgbClr val="6F3CFF"/>
                </a:solidFill>
                <a:latin typeface="Times New Roman"/>
                <a:cs typeface="Times New Roman"/>
              </a:rPr>
              <a:t>Da</a:t>
            </a:r>
            <a:r>
              <a:rPr sz="3600" spc="-4" dirty="0">
                <a:solidFill>
                  <a:srgbClr val="6F3CFF"/>
                </a:solidFill>
                <a:latin typeface="Times New Roman"/>
                <a:cs typeface="Times New Roman"/>
              </a:rPr>
              <a:t>t</a:t>
            </a:r>
            <a:r>
              <a:rPr sz="3600" spc="0" dirty="0">
                <a:solidFill>
                  <a:srgbClr val="6F3CFF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09454" y="3708099"/>
            <a:ext cx="1981034" cy="1199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968" marR="48703" algn="ctr">
              <a:lnSpc>
                <a:spcPct val="95825"/>
              </a:lnSpc>
              <a:spcBef>
                <a:spcPts val="465"/>
              </a:spcBef>
            </a:pPr>
            <a:r>
              <a:rPr sz="3600" spc="4" dirty="0">
                <a:solidFill>
                  <a:srgbClr val="6F3CFF"/>
                </a:solidFill>
                <a:latin typeface="Times New Roman"/>
                <a:cs typeface="Times New Roman"/>
              </a:rPr>
              <a:t>De</a:t>
            </a:r>
            <a:r>
              <a:rPr sz="3600" spc="0" dirty="0">
                <a:solidFill>
                  <a:srgbClr val="6F3CFF"/>
                </a:solidFill>
                <a:latin typeface="Times New Roman"/>
                <a:cs typeface="Times New Roman"/>
              </a:rPr>
              <a:t>cisi</a:t>
            </a:r>
            <a:r>
              <a:rPr sz="3600" spc="-9" dirty="0">
                <a:solidFill>
                  <a:srgbClr val="6F3CFF"/>
                </a:solidFill>
                <a:latin typeface="Times New Roman"/>
                <a:cs typeface="Times New Roman"/>
              </a:rPr>
              <a:t>o</a:t>
            </a:r>
            <a:r>
              <a:rPr sz="3600" spc="0" dirty="0">
                <a:solidFill>
                  <a:srgbClr val="6F3CFF"/>
                </a:solidFill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  <a:p>
            <a:pPr marL="419319" marR="419431" algn="ctr">
              <a:lnSpc>
                <a:spcPct val="95825"/>
              </a:lnSpc>
              <a:spcBef>
                <a:spcPts val="180"/>
              </a:spcBef>
            </a:pPr>
            <a:r>
              <a:rPr sz="3600" spc="4" dirty="0">
                <a:solidFill>
                  <a:srgbClr val="6F3CFF"/>
                </a:solidFill>
                <a:latin typeface="Times New Roman"/>
                <a:cs typeface="Times New Roman"/>
              </a:rPr>
              <a:t>T</a:t>
            </a:r>
            <a:r>
              <a:rPr sz="3600" spc="0" dirty="0">
                <a:solidFill>
                  <a:srgbClr val="6F3CFF"/>
                </a:solidFill>
                <a:latin typeface="Times New Roman"/>
                <a:cs typeface="Times New Roman"/>
              </a:rPr>
              <a:t>r</a:t>
            </a:r>
            <a:r>
              <a:rPr sz="3600" spc="-9" dirty="0">
                <a:solidFill>
                  <a:srgbClr val="6F3CFF"/>
                </a:solidFill>
                <a:latin typeface="Times New Roman"/>
                <a:cs typeface="Times New Roman"/>
              </a:rPr>
              <a:t>e</a:t>
            </a:r>
            <a:r>
              <a:rPr sz="3600" spc="0" dirty="0">
                <a:solidFill>
                  <a:srgbClr val="6F3CFF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6891" y="1768209"/>
            <a:ext cx="1152047" cy="528783"/>
          </a:xfrm>
          <a:custGeom>
            <a:avLst/>
            <a:gdLst/>
            <a:ahLst/>
            <a:cxnLst/>
            <a:rect l="l" t="t" r="r" b="b"/>
            <a:pathLst>
              <a:path w="1152047" h="528783">
                <a:moveTo>
                  <a:pt x="0" y="0"/>
                </a:moveTo>
                <a:lnTo>
                  <a:pt x="0" y="528783"/>
                </a:lnTo>
                <a:lnTo>
                  <a:pt x="1152047" y="528783"/>
                </a:lnTo>
                <a:lnTo>
                  <a:pt x="115204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4227" y="2292422"/>
            <a:ext cx="2668301" cy="926514"/>
          </a:xfrm>
          <a:custGeom>
            <a:avLst/>
            <a:gdLst/>
            <a:ahLst/>
            <a:cxnLst/>
            <a:rect l="l" t="t" r="r" b="b"/>
            <a:pathLst>
              <a:path w="2668301" h="926514">
                <a:moveTo>
                  <a:pt x="73065" y="894946"/>
                </a:moveTo>
                <a:lnTo>
                  <a:pt x="54858" y="892989"/>
                </a:lnTo>
                <a:lnTo>
                  <a:pt x="54858" y="896037"/>
                </a:lnTo>
                <a:lnTo>
                  <a:pt x="60954" y="899085"/>
                </a:lnTo>
                <a:lnTo>
                  <a:pt x="83812" y="926514"/>
                </a:lnTo>
                <a:lnTo>
                  <a:pt x="73065" y="894946"/>
                </a:lnTo>
                <a:close/>
              </a:path>
              <a:path w="2668301" h="926514">
                <a:moveTo>
                  <a:pt x="57906" y="889941"/>
                </a:moveTo>
                <a:lnTo>
                  <a:pt x="69959" y="885822"/>
                </a:lnTo>
                <a:lnTo>
                  <a:pt x="59430" y="854892"/>
                </a:lnTo>
                <a:lnTo>
                  <a:pt x="0" y="915846"/>
                </a:lnTo>
                <a:lnTo>
                  <a:pt x="57906" y="889941"/>
                </a:lnTo>
                <a:close/>
              </a:path>
              <a:path w="2668301" h="926514">
                <a:moveTo>
                  <a:pt x="2665253" y="9142"/>
                </a:moveTo>
                <a:lnTo>
                  <a:pt x="2668301" y="6094"/>
                </a:lnTo>
                <a:lnTo>
                  <a:pt x="2668301" y="3046"/>
                </a:lnTo>
                <a:lnTo>
                  <a:pt x="2665253" y="0"/>
                </a:lnTo>
                <a:lnTo>
                  <a:pt x="2662205" y="0"/>
                </a:lnTo>
                <a:lnTo>
                  <a:pt x="69959" y="885822"/>
                </a:lnTo>
                <a:lnTo>
                  <a:pt x="57906" y="889941"/>
                </a:lnTo>
                <a:lnTo>
                  <a:pt x="0" y="915846"/>
                </a:lnTo>
                <a:lnTo>
                  <a:pt x="57906" y="899085"/>
                </a:lnTo>
                <a:lnTo>
                  <a:pt x="0" y="915846"/>
                </a:lnTo>
                <a:lnTo>
                  <a:pt x="83812" y="926514"/>
                </a:lnTo>
                <a:lnTo>
                  <a:pt x="60954" y="899085"/>
                </a:lnTo>
                <a:lnTo>
                  <a:pt x="54858" y="896037"/>
                </a:lnTo>
                <a:lnTo>
                  <a:pt x="54858" y="892989"/>
                </a:lnTo>
                <a:lnTo>
                  <a:pt x="73065" y="894946"/>
                </a:lnTo>
                <a:lnTo>
                  <a:pt x="2665253" y="9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3385" y="2292422"/>
            <a:ext cx="109719" cy="1060615"/>
          </a:xfrm>
          <a:custGeom>
            <a:avLst/>
            <a:gdLst/>
            <a:ahLst/>
            <a:cxnLst/>
            <a:rect l="l" t="t" r="r" b="b"/>
            <a:pathLst>
              <a:path w="109719" h="1060615">
                <a:moveTo>
                  <a:pt x="77717" y="996612"/>
                </a:moveTo>
                <a:lnTo>
                  <a:pt x="76193" y="999660"/>
                </a:lnTo>
                <a:lnTo>
                  <a:pt x="77717" y="1060615"/>
                </a:lnTo>
                <a:lnTo>
                  <a:pt x="109719" y="981373"/>
                </a:lnTo>
                <a:lnTo>
                  <a:pt x="76846" y="984003"/>
                </a:lnTo>
                <a:lnTo>
                  <a:pt x="77717" y="996612"/>
                </a:lnTo>
                <a:close/>
              </a:path>
              <a:path w="109719" h="1060615">
                <a:moveTo>
                  <a:pt x="68574" y="996612"/>
                </a:moveTo>
                <a:lnTo>
                  <a:pt x="67753" y="984730"/>
                </a:lnTo>
                <a:lnTo>
                  <a:pt x="33525" y="987469"/>
                </a:lnTo>
                <a:lnTo>
                  <a:pt x="77717" y="1060615"/>
                </a:lnTo>
                <a:lnTo>
                  <a:pt x="68574" y="996612"/>
                </a:lnTo>
                <a:close/>
              </a:path>
              <a:path w="109719" h="1060615">
                <a:moveTo>
                  <a:pt x="77717" y="996612"/>
                </a:moveTo>
                <a:lnTo>
                  <a:pt x="70098" y="1001184"/>
                </a:lnTo>
                <a:lnTo>
                  <a:pt x="73145" y="1001184"/>
                </a:lnTo>
                <a:lnTo>
                  <a:pt x="70098" y="1001184"/>
                </a:lnTo>
                <a:lnTo>
                  <a:pt x="77717" y="996612"/>
                </a:lnTo>
                <a:lnTo>
                  <a:pt x="76846" y="984003"/>
                </a:lnTo>
                <a:lnTo>
                  <a:pt x="9144" y="4570"/>
                </a:lnTo>
                <a:lnTo>
                  <a:pt x="7620" y="1522"/>
                </a:lnTo>
                <a:lnTo>
                  <a:pt x="4572" y="0"/>
                </a:lnTo>
                <a:lnTo>
                  <a:pt x="0" y="1522"/>
                </a:lnTo>
                <a:lnTo>
                  <a:pt x="0" y="4570"/>
                </a:lnTo>
                <a:lnTo>
                  <a:pt x="67753" y="984730"/>
                </a:lnTo>
                <a:lnTo>
                  <a:pt x="68574" y="996612"/>
                </a:lnTo>
                <a:lnTo>
                  <a:pt x="77717" y="1060615"/>
                </a:lnTo>
                <a:lnTo>
                  <a:pt x="76193" y="999660"/>
                </a:lnTo>
                <a:lnTo>
                  <a:pt x="77717" y="996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5423" y="3208268"/>
            <a:ext cx="2185234" cy="466305"/>
          </a:xfrm>
          <a:custGeom>
            <a:avLst/>
            <a:gdLst/>
            <a:ahLst/>
            <a:cxnLst/>
            <a:rect l="l" t="t" r="r" b="b"/>
            <a:pathLst>
              <a:path w="2185234" h="466305">
                <a:moveTo>
                  <a:pt x="0" y="0"/>
                </a:moveTo>
                <a:lnTo>
                  <a:pt x="0" y="466305"/>
                </a:lnTo>
                <a:lnTo>
                  <a:pt x="2185234" y="466305"/>
                </a:lnTo>
                <a:lnTo>
                  <a:pt x="2185234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1370" y="3353037"/>
            <a:ext cx="789365" cy="376396"/>
          </a:xfrm>
          <a:custGeom>
            <a:avLst/>
            <a:gdLst/>
            <a:ahLst/>
            <a:cxnLst/>
            <a:rect l="l" t="t" r="r" b="b"/>
            <a:pathLst>
              <a:path w="789365" h="376396">
                <a:moveTo>
                  <a:pt x="0" y="0"/>
                </a:moveTo>
                <a:lnTo>
                  <a:pt x="0" y="376396"/>
                </a:lnTo>
                <a:lnTo>
                  <a:pt x="789365" y="376396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1370" y="3353037"/>
            <a:ext cx="789365" cy="376396"/>
          </a:xfrm>
          <a:custGeom>
            <a:avLst/>
            <a:gdLst/>
            <a:ahLst/>
            <a:cxnLst/>
            <a:rect l="l" t="t" r="r" b="b"/>
            <a:pathLst>
              <a:path w="789365" h="376396">
                <a:moveTo>
                  <a:pt x="0" y="0"/>
                </a:moveTo>
                <a:lnTo>
                  <a:pt x="0" y="376396"/>
                </a:lnTo>
                <a:lnTo>
                  <a:pt x="789365" y="376396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6530" y="2339661"/>
            <a:ext cx="2668303" cy="1020996"/>
          </a:xfrm>
          <a:custGeom>
            <a:avLst/>
            <a:gdLst/>
            <a:ahLst/>
            <a:cxnLst/>
            <a:rect l="l" t="t" r="r" b="b"/>
            <a:pathLst>
              <a:path w="2668303" h="1020996">
                <a:moveTo>
                  <a:pt x="2613442" y="992041"/>
                </a:moveTo>
                <a:lnTo>
                  <a:pt x="2611918" y="988993"/>
                </a:lnTo>
                <a:lnTo>
                  <a:pt x="2594940" y="990392"/>
                </a:lnTo>
                <a:lnTo>
                  <a:pt x="2607346" y="995089"/>
                </a:lnTo>
                <a:lnTo>
                  <a:pt x="2613442" y="992041"/>
                </a:lnTo>
                <a:close/>
              </a:path>
              <a:path w="2668303" h="1020996">
                <a:moveTo>
                  <a:pt x="2610394" y="985946"/>
                </a:moveTo>
                <a:lnTo>
                  <a:pt x="2668303" y="1013376"/>
                </a:lnTo>
                <a:lnTo>
                  <a:pt x="2610394" y="950897"/>
                </a:lnTo>
                <a:lnTo>
                  <a:pt x="2598449" y="981424"/>
                </a:lnTo>
                <a:lnTo>
                  <a:pt x="2610394" y="985946"/>
                </a:lnTo>
                <a:close/>
              </a:path>
              <a:path w="2668303" h="1020996">
                <a:moveTo>
                  <a:pt x="2610394" y="995089"/>
                </a:moveTo>
                <a:lnTo>
                  <a:pt x="2582965" y="1020996"/>
                </a:lnTo>
                <a:lnTo>
                  <a:pt x="2668303" y="1013376"/>
                </a:lnTo>
                <a:lnTo>
                  <a:pt x="2610394" y="995089"/>
                </a:lnTo>
                <a:close/>
              </a:path>
              <a:path w="2668303" h="1020996">
                <a:moveTo>
                  <a:pt x="0" y="7620"/>
                </a:moveTo>
                <a:lnTo>
                  <a:pt x="3048" y="9144"/>
                </a:lnTo>
                <a:lnTo>
                  <a:pt x="2594940" y="990392"/>
                </a:lnTo>
                <a:lnTo>
                  <a:pt x="2611918" y="988993"/>
                </a:lnTo>
                <a:lnTo>
                  <a:pt x="2613442" y="992041"/>
                </a:lnTo>
                <a:lnTo>
                  <a:pt x="2607346" y="995089"/>
                </a:lnTo>
                <a:lnTo>
                  <a:pt x="2594940" y="990392"/>
                </a:lnTo>
                <a:lnTo>
                  <a:pt x="2582965" y="1020996"/>
                </a:lnTo>
                <a:lnTo>
                  <a:pt x="2610394" y="995089"/>
                </a:lnTo>
                <a:lnTo>
                  <a:pt x="2668303" y="1013376"/>
                </a:lnTo>
                <a:lnTo>
                  <a:pt x="2610394" y="985946"/>
                </a:lnTo>
                <a:lnTo>
                  <a:pt x="2598449" y="981424"/>
                </a:lnTo>
                <a:lnTo>
                  <a:pt x="6096" y="0"/>
                </a:lnTo>
                <a:lnTo>
                  <a:pt x="1524" y="0"/>
                </a:lnTo>
                <a:lnTo>
                  <a:pt x="0" y="3048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4146" y="3353037"/>
            <a:ext cx="787841" cy="376396"/>
          </a:xfrm>
          <a:custGeom>
            <a:avLst/>
            <a:gdLst/>
            <a:ahLst/>
            <a:cxnLst/>
            <a:rect l="l" t="t" r="r" b="b"/>
            <a:pathLst>
              <a:path w="787841" h="376396">
                <a:moveTo>
                  <a:pt x="0" y="0"/>
                </a:moveTo>
                <a:lnTo>
                  <a:pt x="0" y="376396"/>
                </a:lnTo>
                <a:lnTo>
                  <a:pt x="787841" y="376396"/>
                </a:lnTo>
                <a:lnTo>
                  <a:pt x="7878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94146" y="3353037"/>
            <a:ext cx="787841" cy="376396"/>
          </a:xfrm>
          <a:custGeom>
            <a:avLst/>
            <a:gdLst/>
            <a:ahLst/>
            <a:cxnLst/>
            <a:rect l="l" t="t" r="r" b="b"/>
            <a:pathLst>
              <a:path w="787841" h="376396">
                <a:moveTo>
                  <a:pt x="0" y="0"/>
                </a:moveTo>
                <a:lnTo>
                  <a:pt x="0" y="376396"/>
                </a:lnTo>
                <a:lnTo>
                  <a:pt x="787841" y="376396"/>
                </a:lnTo>
                <a:lnTo>
                  <a:pt x="787841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6580" y="3708099"/>
            <a:ext cx="652217" cy="723840"/>
          </a:xfrm>
          <a:custGeom>
            <a:avLst/>
            <a:gdLst/>
            <a:ahLst/>
            <a:cxnLst/>
            <a:rect l="l" t="t" r="r" b="b"/>
            <a:pathLst>
              <a:path w="652217" h="723840">
                <a:moveTo>
                  <a:pt x="38097" y="673552"/>
                </a:moveTo>
                <a:lnTo>
                  <a:pt x="46976" y="663713"/>
                </a:lnTo>
                <a:lnTo>
                  <a:pt x="22858" y="641551"/>
                </a:lnTo>
                <a:lnTo>
                  <a:pt x="0" y="723840"/>
                </a:lnTo>
                <a:lnTo>
                  <a:pt x="38097" y="676600"/>
                </a:lnTo>
                <a:lnTo>
                  <a:pt x="38097" y="673552"/>
                </a:lnTo>
                <a:close/>
              </a:path>
              <a:path w="652217" h="723840">
                <a:moveTo>
                  <a:pt x="45716" y="679648"/>
                </a:moveTo>
                <a:lnTo>
                  <a:pt x="39621" y="679648"/>
                </a:lnTo>
                <a:lnTo>
                  <a:pt x="42668" y="681172"/>
                </a:lnTo>
                <a:lnTo>
                  <a:pt x="45716" y="679648"/>
                </a:lnTo>
                <a:close/>
              </a:path>
              <a:path w="652217" h="723840">
                <a:moveTo>
                  <a:pt x="54137" y="670294"/>
                </a:moveTo>
                <a:lnTo>
                  <a:pt x="45716" y="679648"/>
                </a:lnTo>
                <a:lnTo>
                  <a:pt x="42668" y="681172"/>
                </a:lnTo>
                <a:lnTo>
                  <a:pt x="39621" y="679648"/>
                </a:lnTo>
                <a:lnTo>
                  <a:pt x="45716" y="679648"/>
                </a:lnTo>
                <a:lnTo>
                  <a:pt x="54137" y="670294"/>
                </a:lnTo>
                <a:lnTo>
                  <a:pt x="650693" y="7620"/>
                </a:lnTo>
                <a:lnTo>
                  <a:pt x="652217" y="4572"/>
                </a:lnTo>
                <a:lnTo>
                  <a:pt x="650693" y="1525"/>
                </a:lnTo>
                <a:lnTo>
                  <a:pt x="647646" y="0"/>
                </a:lnTo>
                <a:lnTo>
                  <a:pt x="644598" y="1525"/>
                </a:lnTo>
                <a:lnTo>
                  <a:pt x="46976" y="663713"/>
                </a:lnTo>
                <a:lnTo>
                  <a:pt x="38097" y="673552"/>
                </a:lnTo>
                <a:lnTo>
                  <a:pt x="38097" y="676600"/>
                </a:lnTo>
                <a:lnTo>
                  <a:pt x="0" y="723840"/>
                </a:lnTo>
                <a:lnTo>
                  <a:pt x="79241" y="693362"/>
                </a:lnTo>
                <a:lnTo>
                  <a:pt x="54137" y="670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9655" y="3708099"/>
            <a:ext cx="940229" cy="652218"/>
          </a:xfrm>
          <a:custGeom>
            <a:avLst/>
            <a:gdLst/>
            <a:ahLst/>
            <a:cxnLst/>
            <a:rect l="l" t="t" r="r" b="b"/>
            <a:pathLst>
              <a:path w="940229" h="652218">
                <a:moveTo>
                  <a:pt x="892989" y="615645"/>
                </a:moveTo>
                <a:lnTo>
                  <a:pt x="875336" y="613279"/>
                </a:lnTo>
                <a:lnTo>
                  <a:pt x="885370" y="620217"/>
                </a:lnTo>
                <a:lnTo>
                  <a:pt x="892989" y="618693"/>
                </a:lnTo>
                <a:lnTo>
                  <a:pt x="892989" y="615645"/>
                </a:lnTo>
                <a:close/>
              </a:path>
              <a:path w="940229" h="652218">
                <a:moveTo>
                  <a:pt x="891465" y="612597"/>
                </a:moveTo>
                <a:lnTo>
                  <a:pt x="940229" y="652218"/>
                </a:lnTo>
                <a:lnTo>
                  <a:pt x="900609" y="577549"/>
                </a:lnTo>
                <a:lnTo>
                  <a:pt x="880957" y="605332"/>
                </a:lnTo>
                <a:lnTo>
                  <a:pt x="891465" y="612597"/>
                </a:lnTo>
                <a:close/>
              </a:path>
              <a:path w="940229" h="652218">
                <a:moveTo>
                  <a:pt x="940229" y="652218"/>
                </a:moveTo>
                <a:lnTo>
                  <a:pt x="889942" y="620217"/>
                </a:lnTo>
                <a:lnTo>
                  <a:pt x="856416" y="640027"/>
                </a:lnTo>
                <a:lnTo>
                  <a:pt x="940229" y="652218"/>
                </a:lnTo>
                <a:close/>
              </a:path>
              <a:path w="940229" h="652218">
                <a:moveTo>
                  <a:pt x="0" y="6096"/>
                </a:moveTo>
                <a:lnTo>
                  <a:pt x="1524" y="9144"/>
                </a:lnTo>
                <a:lnTo>
                  <a:pt x="875336" y="613279"/>
                </a:lnTo>
                <a:lnTo>
                  <a:pt x="892989" y="615645"/>
                </a:lnTo>
                <a:lnTo>
                  <a:pt x="892989" y="618693"/>
                </a:lnTo>
                <a:lnTo>
                  <a:pt x="885370" y="620217"/>
                </a:lnTo>
                <a:lnTo>
                  <a:pt x="875336" y="613279"/>
                </a:lnTo>
                <a:lnTo>
                  <a:pt x="856416" y="640027"/>
                </a:lnTo>
                <a:lnTo>
                  <a:pt x="889942" y="620217"/>
                </a:lnTo>
                <a:lnTo>
                  <a:pt x="940229" y="652218"/>
                </a:lnTo>
                <a:lnTo>
                  <a:pt x="891465" y="612597"/>
                </a:lnTo>
                <a:lnTo>
                  <a:pt x="880957" y="605332"/>
                </a:lnTo>
                <a:lnTo>
                  <a:pt x="7618" y="1525"/>
                </a:lnTo>
                <a:lnTo>
                  <a:pt x="3048" y="0"/>
                </a:lnTo>
                <a:lnTo>
                  <a:pt x="0" y="1525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66752" y="837785"/>
            <a:ext cx="3013865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Pen</a:t>
            </a:r>
            <a:r>
              <a:rPr sz="4400" spc="-4" dirty="0">
                <a:latin typeface="Times New Roman"/>
                <a:cs typeface="Times New Roman"/>
              </a:rPr>
              <a:t>y</a:t>
            </a:r>
            <a:r>
              <a:rPr sz="4400" spc="-9" dirty="0">
                <a:latin typeface="Times New Roman"/>
                <a:cs typeface="Times New Roman"/>
              </a:rPr>
              <a:t>u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9" dirty="0">
                <a:latin typeface="Times New Roman"/>
                <a:cs typeface="Times New Roman"/>
              </a:rPr>
              <a:t>u</a:t>
            </a:r>
            <a:r>
              <a:rPr sz="4400" spc="0" dirty="0">
                <a:latin typeface="Times New Roman"/>
                <a:cs typeface="Times New Roman"/>
              </a:rPr>
              <a:t>nan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7097" y="837785"/>
            <a:ext cx="1369960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3773" y="837785"/>
            <a:ext cx="1655205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(</a:t>
            </a:r>
            <a:r>
              <a:rPr sz="4400" spc="4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on</a:t>
            </a:r>
            <a:r>
              <a:rPr sz="4400" spc="-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6939" y="2582023"/>
            <a:ext cx="1374528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der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ei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2495" y="2700885"/>
            <a:ext cx="1234408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ei</a:t>
            </a:r>
            <a:r>
              <a:rPr sz="1800" spc="4" dirty="0">
                <a:latin typeface="Times New Roman"/>
                <a:cs typeface="Times New Roman"/>
              </a:rPr>
              <a:t>gh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8579" y="2700885"/>
            <a:ext cx="887344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avera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4057" y="3924555"/>
            <a:ext cx="743537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8884" y="3924555"/>
            <a:ext cx="47238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ria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4057" y="4500579"/>
            <a:ext cx="84936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-4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16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(+)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5738" y="4500579"/>
            <a:ext cx="1260457" cy="804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li</a:t>
            </a:r>
            <a:r>
              <a:rPr sz="1800" spc="83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(+)</a:t>
            </a:r>
            <a:endParaRPr sz="1800">
              <a:latin typeface="Times New Roman"/>
              <a:cs typeface="Times New Roman"/>
            </a:endParaRPr>
          </a:p>
          <a:p>
            <a:pPr marL="12700" indent="0">
              <a:lnSpc>
                <a:spcPct val="99945"/>
              </a:lnSpc>
              <a:spcBef>
                <a:spcPts val="4"/>
              </a:spcBef>
            </a:pPr>
            <a:r>
              <a:rPr sz="1800" spc="4" dirty="0">
                <a:latin typeface="Times New Roman"/>
                <a:cs typeface="Times New Roman"/>
              </a:rPr>
              <a:t>B</a:t>
            </a:r>
            <a:r>
              <a:rPr sz="1800" spc="0" dirty="0">
                <a:latin typeface="Times New Roman"/>
                <a:cs typeface="Times New Roman"/>
              </a:rPr>
              <a:t>udi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an</a:t>
            </a:r>
            <a:r>
              <a:rPr sz="1800" spc="363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</a:t>
            </a:r>
            <a:r>
              <a:rPr sz="1800" spc="-4" dirty="0">
                <a:latin typeface="Times New Roman"/>
                <a:cs typeface="Times New Roman"/>
              </a:rPr>
              <a:t>-</a:t>
            </a:r>
            <a:r>
              <a:rPr sz="1800" spc="0" dirty="0">
                <a:latin typeface="Times New Roman"/>
                <a:cs typeface="Times New Roman"/>
              </a:rPr>
              <a:t>) Her</a:t>
            </a:r>
            <a:r>
              <a:rPr sz="1800" spc="5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an</a:t>
            </a:r>
            <a:r>
              <a:rPr sz="1800" spc="8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(+)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4640" y="5757773"/>
            <a:ext cx="544576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L</a:t>
            </a:r>
            <a:r>
              <a:rPr sz="1800" spc="0" dirty="0">
                <a:latin typeface="Times New Roman"/>
                <a:cs typeface="Times New Roman"/>
              </a:rPr>
              <a:t>eaf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7806" y="5757773"/>
            <a:ext cx="1150639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ode </a:t>
            </a:r>
            <a:r>
              <a:rPr sz="1800" spc="154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7626" y="5757773"/>
            <a:ext cx="2869695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0" dirty="0">
                <a:latin typeface="Times New Roman"/>
                <a:cs typeface="Times New Roman"/>
              </a:rPr>
              <a:t>dan</a:t>
            </a:r>
            <a:r>
              <a:rPr sz="1800" spc="402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J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is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K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la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206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ili</a:t>
            </a:r>
            <a:r>
              <a:rPr sz="1800" spc="-14" dirty="0">
                <a:latin typeface="Times New Roman"/>
                <a:cs typeface="Times New Roman"/>
              </a:rPr>
              <a:t>k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4546" y="5757773"/>
            <a:ext cx="90258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Ent</a:t>
            </a:r>
            <a:r>
              <a:rPr sz="1800" spc="0" dirty="0">
                <a:latin typeface="Times New Roman"/>
                <a:cs typeface="Times New Roman"/>
              </a:rPr>
              <a:t>ro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3214" y="6033595"/>
            <a:ext cx="5389676" cy="802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4596" algn="r">
              <a:lnSpc>
                <a:spcPts val="1914"/>
              </a:lnSpc>
              <a:spcBef>
                <a:spcPts val="95"/>
              </a:spcBef>
            </a:pPr>
            <a:r>
              <a:rPr sz="1800" spc="0" dirty="0">
                <a:latin typeface="Times New Roman"/>
                <a:cs typeface="Times New Roman"/>
              </a:rPr>
              <a:t>ya</a:t>
            </a:r>
            <a:r>
              <a:rPr sz="1800" spc="-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am</a:t>
            </a:r>
            <a:r>
              <a:rPr sz="1800" spc="0" dirty="0">
                <a:latin typeface="Times New Roman"/>
                <a:cs typeface="Times New Roman"/>
              </a:rPr>
              <a:t>a, 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se</a:t>
            </a:r>
            <a:r>
              <a:rPr sz="1800" spc="5" dirty="0">
                <a:latin typeface="Times New Roman"/>
                <a:cs typeface="Times New Roman"/>
              </a:rPr>
              <a:t>h</a:t>
            </a:r>
            <a:r>
              <a:rPr sz="1800" spc="-16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gg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idak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ada </a:t>
            </a:r>
            <a:r>
              <a:rPr sz="1800" spc="31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cara</a:t>
            </a:r>
            <a:r>
              <a:rPr sz="1800" spc="17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lain</a:t>
            </a:r>
            <a:r>
              <a:rPr sz="1800" spc="246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la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3691520" marR="12700" indent="-3718250" algn="r">
              <a:lnSpc>
                <a:spcPct val="99945"/>
              </a:lnSpc>
            </a:pPr>
            <a:r>
              <a:rPr sz="1800" spc="5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ng</a:t>
            </a:r>
            <a:r>
              <a:rPr sz="1800" spc="5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u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ak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ng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uan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akar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au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ercaya</a:t>
            </a:r>
            <a:r>
              <a:rPr sz="1800" spc="28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j</a:t>
            </a:r>
            <a:r>
              <a:rPr sz="1800" spc="0" dirty="0">
                <a:latin typeface="Times New Roman"/>
                <a:cs typeface="Times New Roman"/>
              </a:rPr>
              <a:t>a 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ada 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asil </a:t>
            </a:r>
            <a:r>
              <a:rPr sz="1800" spc="6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ac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4146" y="3353037"/>
            <a:ext cx="787841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3">
              <a:lnSpc>
                <a:spcPct val="95825"/>
              </a:lnSpc>
              <a:spcBef>
                <a:spcPts val="420"/>
              </a:spcBef>
            </a:pPr>
            <a:r>
              <a:rPr sz="1800" dirty="0">
                <a:latin typeface="Times New Roman"/>
                <a:cs typeface="Times New Roman"/>
              </a:rPr>
              <a:t>Tidak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1370" y="3353037"/>
            <a:ext cx="789365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8">
              <a:lnSpc>
                <a:spcPct val="95825"/>
              </a:lnSpc>
              <a:spcBef>
                <a:spcPts val="420"/>
              </a:spcBef>
            </a:pPr>
            <a:r>
              <a:rPr sz="1800" dirty="0">
                <a:latin typeface="Times New Roman"/>
                <a:cs typeface="Times New Roman"/>
              </a:rPr>
              <a:t>Tidak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5423" y="3208268"/>
            <a:ext cx="2185234" cy="46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34"/>
              </a:spcBef>
            </a:pPr>
            <a:r>
              <a:rPr sz="2400" dirty="0">
                <a:latin typeface="Times New Roman"/>
                <a:cs typeface="Times New Roman"/>
              </a:rPr>
              <a:t>Je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is </a:t>
            </a:r>
            <a:r>
              <a:rPr sz="2400" spc="-1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Ke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96891" y="1768209"/>
            <a:ext cx="1152047" cy="52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3">
              <a:lnSpc>
                <a:spcPct val="95825"/>
              </a:lnSpc>
              <a:spcBef>
                <a:spcPts val="455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83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34579" y="5352359"/>
            <a:ext cx="1115475" cy="303250"/>
          </a:xfrm>
          <a:custGeom>
            <a:avLst/>
            <a:gdLst/>
            <a:ahLst/>
            <a:cxnLst/>
            <a:rect l="l" t="t" r="r" b="b"/>
            <a:pathLst>
              <a:path w="1115475" h="303250">
                <a:moveTo>
                  <a:pt x="0" y="0"/>
                </a:moveTo>
                <a:lnTo>
                  <a:pt x="0" y="303250"/>
                </a:lnTo>
                <a:lnTo>
                  <a:pt x="1115475" y="303250"/>
                </a:lnTo>
                <a:lnTo>
                  <a:pt x="1115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34579" y="5049108"/>
            <a:ext cx="1115475" cy="303250"/>
          </a:xfrm>
          <a:custGeom>
            <a:avLst/>
            <a:gdLst/>
            <a:ahLst/>
            <a:cxnLst/>
            <a:rect l="l" t="t" r="r" b="b"/>
            <a:pathLst>
              <a:path w="1115475" h="303250">
                <a:moveTo>
                  <a:pt x="0" y="0"/>
                </a:moveTo>
                <a:lnTo>
                  <a:pt x="0" y="303250"/>
                </a:lnTo>
                <a:lnTo>
                  <a:pt x="1115475" y="303250"/>
                </a:lnTo>
                <a:lnTo>
                  <a:pt x="1115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34579" y="4745857"/>
            <a:ext cx="1115475" cy="303250"/>
          </a:xfrm>
          <a:custGeom>
            <a:avLst/>
            <a:gdLst/>
            <a:ahLst/>
            <a:cxnLst/>
            <a:rect l="l" t="t" r="r" b="b"/>
            <a:pathLst>
              <a:path w="1115475" h="303250">
                <a:moveTo>
                  <a:pt x="0" y="0"/>
                </a:moveTo>
                <a:lnTo>
                  <a:pt x="0" y="303250"/>
                </a:lnTo>
                <a:lnTo>
                  <a:pt x="1115475" y="303250"/>
                </a:lnTo>
                <a:lnTo>
                  <a:pt x="1115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34579" y="4442607"/>
            <a:ext cx="1115475" cy="303250"/>
          </a:xfrm>
          <a:custGeom>
            <a:avLst/>
            <a:gdLst/>
            <a:ahLst/>
            <a:cxnLst/>
            <a:rect l="l" t="t" r="r" b="b"/>
            <a:pathLst>
              <a:path w="1115475" h="303250">
                <a:moveTo>
                  <a:pt x="0" y="0"/>
                </a:moveTo>
                <a:lnTo>
                  <a:pt x="0" y="303250"/>
                </a:lnTo>
                <a:lnTo>
                  <a:pt x="1115475" y="303250"/>
                </a:lnTo>
                <a:lnTo>
                  <a:pt x="1115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20626" y="4442607"/>
            <a:ext cx="1113951" cy="303250"/>
          </a:xfrm>
          <a:custGeom>
            <a:avLst/>
            <a:gdLst/>
            <a:ahLst/>
            <a:cxnLst/>
            <a:rect l="l" t="t" r="r" b="b"/>
            <a:pathLst>
              <a:path w="1113951" h="303250">
                <a:moveTo>
                  <a:pt x="0" y="0"/>
                </a:moveTo>
                <a:lnTo>
                  <a:pt x="0" y="303250"/>
                </a:lnTo>
                <a:lnTo>
                  <a:pt x="1113951" y="303250"/>
                </a:lnTo>
                <a:lnTo>
                  <a:pt x="1113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06675" y="4442607"/>
            <a:ext cx="1113950" cy="303250"/>
          </a:xfrm>
          <a:custGeom>
            <a:avLst/>
            <a:gdLst/>
            <a:ahLst/>
            <a:cxnLst/>
            <a:rect l="l" t="t" r="r" b="b"/>
            <a:pathLst>
              <a:path w="1113950" h="303250">
                <a:moveTo>
                  <a:pt x="0" y="0"/>
                </a:moveTo>
                <a:lnTo>
                  <a:pt x="0" y="303250"/>
                </a:lnTo>
                <a:lnTo>
                  <a:pt x="1113950" y="303250"/>
                </a:lnTo>
                <a:lnTo>
                  <a:pt x="1113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92724" y="4442607"/>
            <a:ext cx="1113951" cy="303250"/>
          </a:xfrm>
          <a:custGeom>
            <a:avLst/>
            <a:gdLst/>
            <a:ahLst/>
            <a:cxnLst/>
            <a:rect l="l" t="t" r="r" b="b"/>
            <a:pathLst>
              <a:path w="1113951" h="303250">
                <a:moveTo>
                  <a:pt x="0" y="0"/>
                </a:moveTo>
                <a:lnTo>
                  <a:pt x="0" y="303250"/>
                </a:lnTo>
                <a:lnTo>
                  <a:pt x="1113951" y="303250"/>
                </a:lnTo>
                <a:lnTo>
                  <a:pt x="1113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92724" y="4442607"/>
            <a:ext cx="4457329" cy="0"/>
          </a:xfrm>
          <a:custGeom>
            <a:avLst/>
            <a:gdLst/>
            <a:ahLst/>
            <a:cxnLst/>
            <a:rect l="l" t="t" r="r" b="b"/>
            <a:pathLst>
              <a:path w="4457329">
                <a:moveTo>
                  <a:pt x="0" y="0"/>
                </a:moveTo>
                <a:lnTo>
                  <a:pt x="445732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92724" y="4442607"/>
            <a:ext cx="4457329" cy="0"/>
          </a:xfrm>
          <a:custGeom>
            <a:avLst/>
            <a:gdLst/>
            <a:ahLst/>
            <a:cxnLst/>
            <a:rect l="l" t="t" r="r" b="b"/>
            <a:pathLst>
              <a:path w="4457329">
                <a:moveTo>
                  <a:pt x="445732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92724" y="5655609"/>
            <a:ext cx="4457329" cy="0"/>
          </a:xfrm>
          <a:custGeom>
            <a:avLst/>
            <a:gdLst/>
            <a:ahLst/>
            <a:cxnLst/>
            <a:rect l="l" t="t" r="r" b="b"/>
            <a:pathLst>
              <a:path w="4457329">
                <a:moveTo>
                  <a:pt x="0" y="0"/>
                </a:moveTo>
                <a:lnTo>
                  <a:pt x="445732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92724" y="5655609"/>
            <a:ext cx="4457329" cy="0"/>
          </a:xfrm>
          <a:custGeom>
            <a:avLst/>
            <a:gdLst/>
            <a:ahLst/>
            <a:cxnLst/>
            <a:rect l="l" t="t" r="r" b="b"/>
            <a:pathLst>
              <a:path w="4457329">
                <a:moveTo>
                  <a:pt x="445732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92724" y="4442607"/>
            <a:ext cx="0" cy="1213002"/>
          </a:xfrm>
          <a:custGeom>
            <a:avLst/>
            <a:gdLst/>
            <a:ahLst/>
            <a:cxnLst/>
            <a:rect l="l" t="t" r="r" b="b"/>
            <a:pathLst>
              <a:path h="1213002">
                <a:moveTo>
                  <a:pt x="0" y="0"/>
                </a:moveTo>
                <a:lnTo>
                  <a:pt x="0" y="121300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92724" y="4442607"/>
            <a:ext cx="0" cy="1213002"/>
          </a:xfrm>
          <a:custGeom>
            <a:avLst/>
            <a:gdLst/>
            <a:ahLst/>
            <a:cxnLst/>
            <a:rect l="l" t="t" r="r" b="b"/>
            <a:pathLst>
              <a:path h="1213002">
                <a:moveTo>
                  <a:pt x="0" y="1213002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450053" y="4442607"/>
            <a:ext cx="0" cy="1213002"/>
          </a:xfrm>
          <a:custGeom>
            <a:avLst/>
            <a:gdLst/>
            <a:ahLst/>
            <a:cxnLst/>
            <a:rect l="l" t="t" r="r" b="b"/>
            <a:pathLst>
              <a:path h="1213002">
                <a:moveTo>
                  <a:pt x="0" y="0"/>
                </a:moveTo>
                <a:lnTo>
                  <a:pt x="0" y="121300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450053" y="4442607"/>
            <a:ext cx="0" cy="1213002"/>
          </a:xfrm>
          <a:custGeom>
            <a:avLst/>
            <a:gdLst/>
            <a:ahLst/>
            <a:cxnLst/>
            <a:rect l="l" t="t" r="r" b="b"/>
            <a:pathLst>
              <a:path h="1213002">
                <a:moveTo>
                  <a:pt x="0" y="1213002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992724" y="4745857"/>
            <a:ext cx="4457329" cy="0"/>
          </a:xfrm>
          <a:custGeom>
            <a:avLst/>
            <a:gdLst/>
            <a:ahLst/>
            <a:cxnLst/>
            <a:rect l="l" t="t" r="r" b="b"/>
            <a:pathLst>
              <a:path w="4457329">
                <a:moveTo>
                  <a:pt x="0" y="0"/>
                </a:moveTo>
                <a:lnTo>
                  <a:pt x="445732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92724" y="4745857"/>
            <a:ext cx="4457329" cy="0"/>
          </a:xfrm>
          <a:custGeom>
            <a:avLst/>
            <a:gdLst/>
            <a:ahLst/>
            <a:cxnLst/>
            <a:rect l="l" t="t" r="r" b="b"/>
            <a:pathLst>
              <a:path w="4457329">
                <a:moveTo>
                  <a:pt x="445732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06675" y="4442607"/>
            <a:ext cx="0" cy="1213002"/>
          </a:xfrm>
          <a:custGeom>
            <a:avLst/>
            <a:gdLst/>
            <a:ahLst/>
            <a:cxnLst/>
            <a:rect l="l" t="t" r="r" b="b"/>
            <a:pathLst>
              <a:path h="1213002">
                <a:moveTo>
                  <a:pt x="0" y="0"/>
                </a:moveTo>
                <a:lnTo>
                  <a:pt x="0" y="121300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06675" y="4442607"/>
            <a:ext cx="0" cy="1213002"/>
          </a:xfrm>
          <a:custGeom>
            <a:avLst/>
            <a:gdLst/>
            <a:ahLst/>
            <a:cxnLst/>
            <a:rect l="l" t="t" r="r" b="b"/>
            <a:pathLst>
              <a:path h="1213002">
                <a:moveTo>
                  <a:pt x="0" y="1213002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20626" y="4442607"/>
            <a:ext cx="0" cy="1213002"/>
          </a:xfrm>
          <a:custGeom>
            <a:avLst/>
            <a:gdLst/>
            <a:ahLst/>
            <a:cxnLst/>
            <a:rect l="l" t="t" r="r" b="b"/>
            <a:pathLst>
              <a:path h="1213002">
                <a:moveTo>
                  <a:pt x="0" y="0"/>
                </a:moveTo>
                <a:lnTo>
                  <a:pt x="0" y="121300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20626" y="4442607"/>
            <a:ext cx="0" cy="1213002"/>
          </a:xfrm>
          <a:custGeom>
            <a:avLst/>
            <a:gdLst/>
            <a:ahLst/>
            <a:cxnLst/>
            <a:rect l="l" t="t" r="r" b="b"/>
            <a:pathLst>
              <a:path h="1213002">
                <a:moveTo>
                  <a:pt x="0" y="1213002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34579" y="4442607"/>
            <a:ext cx="0" cy="1213002"/>
          </a:xfrm>
          <a:custGeom>
            <a:avLst/>
            <a:gdLst/>
            <a:ahLst/>
            <a:cxnLst/>
            <a:rect l="l" t="t" r="r" b="b"/>
            <a:pathLst>
              <a:path h="1213002">
                <a:moveTo>
                  <a:pt x="0" y="0"/>
                </a:moveTo>
                <a:lnTo>
                  <a:pt x="0" y="121300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34579" y="4442607"/>
            <a:ext cx="0" cy="1213002"/>
          </a:xfrm>
          <a:custGeom>
            <a:avLst/>
            <a:gdLst/>
            <a:ahLst/>
            <a:cxnLst/>
            <a:rect l="l" t="t" r="r" b="b"/>
            <a:pathLst>
              <a:path h="1213002">
                <a:moveTo>
                  <a:pt x="0" y="1213002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992724" y="5049108"/>
            <a:ext cx="4457329" cy="0"/>
          </a:xfrm>
          <a:custGeom>
            <a:avLst/>
            <a:gdLst/>
            <a:ahLst/>
            <a:cxnLst/>
            <a:rect l="l" t="t" r="r" b="b"/>
            <a:pathLst>
              <a:path w="4457329">
                <a:moveTo>
                  <a:pt x="0" y="0"/>
                </a:moveTo>
                <a:lnTo>
                  <a:pt x="445732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92724" y="5049108"/>
            <a:ext cx="4457329" cy="0"/>
          </a:xfrm>
          <a:custGeom>
            <a:avLst/>
            <a:gdLst/>
            <a:ahLst/>
            <a:cxnLst/>
            <a:rect l="l" t="t" r="r" b="b"/>
            <a:pathLst>
              <a:path w="4457329">
                <a:moveTo>
                  <a:pt x="445732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92724" y="5352359"/>
            <a:ext cx="4457329" cy="0"/>
          </a:xfrm>
          <a:custGeom>
            <a:avLst/>
            <a:gdLst/>
            <a:ahLst/>
            <a:cxnLst/>
            <a:rect l="l" t="t" r="r" b="b"/>
            <a:pathLst>
              <a:path w="4457329">
                <a:moveTo>
                  <a:pt x="0" y="0"/>
                </a:moveTo>
                <a:lnTo>
                  <a:pt x="4457329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92724" y="5352359"/>
            <a:ext cx="4457329" cy="0"/>
          </a:xfrm>
          <a:custGeom>
            <a:avLst/>
            <a:gdLst/>
            <a:ahLst/>
            <a:cxnLst/>
            <a:rect l="l" t="t" r="r" b="b"/>
            <a:pathLst>
              <a:path w="4457329">
                <a:moveTo>
                  <a:pt x="445732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96891" y="1768209"/>
            <a:ext cx="1152047" cy="528783"/>
          </a:xfrm>
          <a:custGeom>
            <a:avLst/>
            <a:gdLst/>
            <a:ahLst/>
            <a:cxnLst/>
            <a:rect l="l" t="t" r="r" b="b"/>
            <a:pathLst>
              <a:path w="1152047" h="528783">
                <a:moveTo>
                  <a:pt x="0" y="0"/>
                </a:moveTo>
                <a:lnTo>
                  <a:pt x="0" y="528783"/>
                </a:lnTo>
                <a:lnTo>
                  <a:pt x="1152047" y="528783"/>
                </a:lnTo>
                <a:lnTo>
                  <a:pt x="115204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72239" y="2292422"/>
            <a:ext cx="2380289" cy="923466"/>
          </a:xfrm>
          <a:custGeom>
            <a:avLst/>
            <a:gdLst/>
            <a:ahLst/>
            <a:cxnLst/>
            <a:rect l="l" t="t" r="r" b="b"/>
            <a:pathLst>
              <a:path w="2380289" h="923466">
                <a:moveTo>
                  <a:pt x="73340" y="892809"/>
                </a:moveTo>
                <a:lnTo>
                  <a:pt x="56382" y="891465"/>
                </a:lnTo>
                <a:lnTo>
                  <a:pt x="54858" y="894513"/>
                </a:lnTo>
                <a:lnTo>
                  <a:pt x="60954" y="897559"/>
                </a:lnTo>
                <a:lnTo>
                  <a:pt x="85336" y="923466"/>
                </a:lnTo>
                <a:lnTo>
                  <a:pt x="73340" y="892809"/>
                </a:lnTo>
                <a:close/>
              </a:path>
              <a:path w="2380289" h="923466">
                <a:moveTo>
                  <a:pt x="57906" y="888417"/>
                </a:moveTo>
                <a:lnTo>
                  <a:pt x="69831" y="883843"/>
                </a:lnTo>
                <a:lnTo>
                  <a:pt x="57906" y="853367"/>
                </a:lnTo>
                <a:lnTo>
                  <a:pt x="0" y="915846"/>
                </a:lnTo>
                <a:lnTo>
                  <a:pt x="57906" y="888417"/>
                </a:lnTo>
                <a:close/>
              </a:path>
              <a:path w="2380289" h="923466">
                <a:moveTo>
                  <a:pt x="2377241" y="9142"/>
                </a:moveTo>
                <a:lnTo>
                  <a:pt x="2380289" y="6094"/>
                </a:lnTo>
                <a:lnTo>
                  <a:pt x="2380289" y="3046"/>
                </a:lnTo>
                <a:lnTo>
                  <a:pt x="2377241" y="0"/>
                </a:lnTo>
                <a:lnTo>
                  <a:pt x="2374193" y="0"/>
                </a:lnTo>
                <a:lnTo>
                  <a:pt x="69831" y="883843"/>
                </a:lnTo>
                <a:lnTo>
                  <a:pt x="57906" y="888417"/>
                </a:lnTo>
                <a:lnTo>
                  <a:pt x="0" y="915846"/>
                </a:lnTo>
                <a:lnTo>
                  <a:pt x="57906" y="897559"/>
                </a:lnTo>
                <a:lnTo>
                  <a:pt x="0" y="915846"/>
                </a:lnTo>
                <a:lnTo>
                  <a:pt x="85336" y="923466"/>
                </a:lnTo>
                <a:lnTo>
                  <a:pt x="60954" y="897559"/>
                </a:lnTo>
                <a:lnTo>
                  <a:pt x="54858" y="894513"/>
                </a:lnTo>
                <a:lnTo>
                  <a:pt x="56382" y="891465"/>
                </a:lnTo>
                <a:lnTo>
                  <a:pt x="73340" y="892809"/>
                </a:lnTo>
                <a:lnTo>
                  <a:pt x="2377241" y="9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43385" y="2292422"/>
            <a:ext cx="109719" cy="1060615"/>
          </a:xfrm>
          <a:custGeom>
            <a:avLst/>
            <a:gdLst/>
            <a:ahLst/>
            <a:cxnLst/>
            <a:rect l="l" t="t" r="r" b="b"/>
            <a:pathLst>
              <a:path w="109719" h="1060615">
                <a:moveTo>
                  <a:pt x="77717" y="996612"/>
                </a:moveTo>
                <a:lnTo>
                  <a:pt x="76193" y="999660"/>
                </a:lnTo>
                <a:lnTo>
                  <a:pt x="77717" y="1060615"/>
                </a:lnTo>
                <a:lnTo>
                  <a:pt x="109719" y="981373"/>
                </a:lnTo>
                <a:lnTo>
                  <a:pt x="76846" y="984003"/>
                </a:lnTo>
                <a:lnTo>
                  <a:pt x="77717" y="996612"/>
                </a:lnTo>
                <a:close/>
              </a:path>
              <a:path w="109719" h="1060615">
                <a:moveTo>
                  <a:pt x="68574" y="996612"/>
                </a:moveTo>
                <a:lnTo>
                  <a:pt x="67753" y="984730"/>
                </a:lnTo>
                <a:lnTo>
                  <a:pt x="33525" y="987469"/>
                </a:lnTo>
                <a:lnTo>
                  <a:pt x="77717" y="1060615"/>
                </a:lnTo>
                <a:lnTo>
                  <a:pt x="68574" y="996612"/>
                </a:lnTo>
                <a:close/>
              </a:path>
              <a:path w="109719" h="1060615">
                <a:moveTo>
                  <a:pt x="77717" y="996612"/>
                </a:moveTo>
                <a:lnTo>
                  <a:pt x="70098" y="1001184"/>
                </a:lnTo>
                <a:lnTo>
                  <a:pt x="73145" y="1001184"/>
                </a:lnTo>
                <a:lnTo>
                  <a:pt x="70098" y="1001184"/>
                </a:lnTo>
                <a:lnTo>
                  <a:pt x="77717" y="996612"/>
                </a:lnTo>
                <a:lnTo>
                  <a:pt x="76846" y="984003"/>
                </a:lnTo>
                <a:lnTo>
                  <a:pt x="9144" y="4570"/>
                </a:lnTo>
                <a:lnTo>
                  <a:pt x="7620" y="1522"/>
                </a:lnTo>
                <a:lnTo>
                  <a:pt x="4572" y="0"/>
                </a:lnTo>
                <a:lnTo>
                  <a:pt x="0" y="1522"/>
                </a:lnTo>
                <a:lnTo>
                  <a:pt x="0" y="4570"/>
                </a:lnTo>
                <a:lnTo>
                  <a:pt x="67753" y="984730"/>
                </a:lnTo>
                <a:lnTo>
                  <a:pt x="68574" y="996612"/>
                </a:lnTo>
                <a:lnTo>
                  <a:pt x="77717" y="1060615"/>
                </a:lnTo>
                <a:lnTo>
                  <a:pt x="76193" y="999660"/>
                </a:lnTo>
                <a:lnTo>
                  <a:pt x="77717" y="996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20190" y="3208268"/>
            <a:ext cx="2183710" cy="466305"/>
          </a:xfrm>
          <a:custGeom>
            <a:avLst/>
            <a:gdLst/>
            <a:ahLst/>
            <a:cxnLst/>
            <a:rect l="l" t="t" r="r" b="b"/>
            <a:pathLst>
              <a:path w="2183710" h="466305">
                <a:moveTo>
                  <a:pt x="0" y="0"/>
                </a:moveTo>
                <a:lnTo>
                  <a:pt x="0" y="466305"/>
                </a:lnTo>
                <a:lnTo>
                  <a:pt x="2183710" y="466305"/>
                </a:lnTo>
                <a:lnTo>
                  <a:pt x="2183710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91370" y="3353037"/>
            <a:ext cx="789365" cy="376396"/>
          </a:xfrm>
          <a:custGeom>
            <a:avLst/>
            <a:gdLst/>
            <a:ahLst/>
            <a:cxnLst/>
            <a:rect l="l" t="t" r="r" b="b"/>
            <a:pathLst>
              <a:path w="789365" h="376396">
                <a:moveTo>
                  <a:pt x="0" y="0"/>
                </a:moveTo>
                <a:lnTo>
                  <a:pt x="0" y="376396"/>
                </a:lnTo>
                <a:lnTo>
                  <a:pt x="789365" y="376396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1370" y="3353037"/>
            <a:ext cx="789365" cy="376396"/>
          </a:xfrm>
          <a:custGeom>
            <a:avLst/>
            <a:gdLst/>
            <a:ahLst/>
            <a:cxnLst/>
            <a:rect l="l" t="t" r="r" b="b"/>
            <a:pathLst>
              <a:path w="789365" h="376396">
                <a:moveTo>
                  <a:pt x="0" y="0"/>
                </a:moveTo>
                <a:lnTo>
                  <a:pt x="0" y="376396"/>
                </a:lnTo>
                <a:lnTo>
                  <a:pt x="789365" y="376396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16530" y="2339661"/>
            <a:ext cx="2668303" cy="1020996"/>
          </a:xfrm>
          <a:custGeom>
            <a:avLst/>
            <a:gdLst/>
            <a:ahLst/>
            <a:cxnLst/>
            <a:rect l="l" t="t" r="r" b="b"/>
            <a:pathLst>
              <a:path w="2668303" h="1020996">
                <a:moveTo>
                  <a:pt x="2613442" y="992041"/>
                </a:moveTo>
                <a:lnTo>
                  <a:pt x="2611918" y="988993"/>
                </a:lnTo>
                <a:lnTo>
                  <a:pt x="2594940" y="990392"/>
                </a:lnTo>
                <a:lnTo>
                  <a:pt x="2607346" y="995089"/>
                </a:lnTo>
                <a:lnTo>
                  <a:pt x="2613442" y="992041"/>
                </a:lnTo>
                <a:close/>
              </a:path>
              <a:path w="2668303" h="1020996">
                <a:moveTo>
                  <a:pt x="2610394" y="985946"/>
                </a:moveTo>
                <a:lnTo>
                  <a:pt x="2668303" y="1013376"/>
                </a:lnTo>
                <a:lnTo>
                  <a:pt x="2610394" y="950897"/>
                </a:lnTo>
                <a:lnTo>
                  <a:pt x="2598449" y="981424"/>
                </a:lnTo>
                <a:lnTo>
                  <a:pt x="2610394" y="985946"/>
                </a:lnTo>
                <a:close/>
              </a:path>
              <a:path w="2668303" h="1020996">
                <a:moveTo>
                  <a:pt x="2610394" y="995089"/>
                </a:moveTo>
                <a:lnTo>
                  <a:pt x="2582965" y="1020996"/>
                </a:lnTo>
                <a:lnTo>
                  <a:pt x="2668303" y="1013376"/>
                </a:lnTo>
                <a:lnTo>
                  <a:pt x="2610394" y="995089"/>
                </a:lnTo>
                <a:close/>
              </a:path>
              <a:path w="2668303" h="1020996">
                <a:moveTo>
                  <a:pt x="0" y="7620"/>
                </a:moveTo>
                <a:lnTo>
                  <a:pt x="3048" y="9144"/>
                </a:lnTo>
                <a:lnTo>
                  <a:pt x="2594940" y="990392"/>
                </a:lnTo>
                <a:lnTo>
                  <a:pt x="2611918" y="988993"/>
                </a:lnTo>
                <a:lnTo>
                  <a:pt x="2613442" y="992041"/>
                </a:lnTo>
                <a:lnTo>
                  <a:pt x="2607346" y="995089"/>
                </a:lnTo>
                <a:lnTo>
                  <a:pt x="2594940" y="990392"/>
                </a:lnTo>
                <a:lnTo>
                  <a:pt x="2582965" y="1020996"/>
                </a:lnTo>
                <a:lnTo>
                  <a:pt x="2610394" y="995089"/>
                </a:lnTo>
                <a:lnTo>
                  <a:pt x="2668303" y="1013376"/>
                </a:lnTo>
                <a:lnTo>
                  <a:pt x="2610394" y="985946"/>
                </a:lnTo>
                <a:lnTo>
                  <a:pt x="2598449" y="981424"/>
                </a:lnTo>
                <a:lnTo>
                  <a:pt x="6096" y="0"/>
                </a:lnTo>
                <a:lnTo>
                  <a:pt x="1524" y="0"/>
                </a:lnTo>
                <a:lnTo>
                  <a:pt x="0" y="3048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94146" y="3353037"/>
            <a:ext cx="787841" cy="376396"/>
          </a:xfrm>
          <a:custGeom>
            <a:avLst/>
            <a:gdLst/>
            <a:ahLst/>
            <a:cxnLst/>
            <a:rect l="l" t="t" r="r" b="b"/>
            <a:pathLst>
              <a:path w="787841" h="376396">
                <a:moveTo>
                  <a:pt x="0" y="0"/>
                </a:moveTo>
                <a:lnTo>
                  <a:pt x="0" y="376396"/>
                </a:lnTo>
                <a:lnTo>
                  <a:pt x="787841" y="376396"/>
                </a:lnTo>
                <a:lnTo>
                  <a:pt x="7878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94146" y="3353037"/>
            <a:ext cx="787841" cy="376396"/>
          </a:xfrm>
          <a:custGeom>
            <a:avLst/>
            <a:gdLst/>
            <a:ahLst/>
            <a:cxnLst/>
            <a:rect l="l" t="t" r="r" b="b"/>
            <a:pathLst>
              <a:path w="787841" h="376396">
                <a:moveTo>
                  <a:pt x="0" y="0"/>
                </a:moveTo>
                <a:lnTo>
                  <a:pt x="0" y="376396"/>
                </a:lnTo>
                <a:lnTo>
                  <a:pt x="787841" y="376396"/>
                </a:lnTo>
                <a:lnTo>
                  <a:pt x="787841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81349" y="3708099"/>
            <a:ext cx="652217" cy="723840"/>
          </a:xfrm>
          <a:custGeom>
            <a:avLst/>
            <a:gdLst/>
            <a:ahLst/>
            <a:cxnLst/>
            <a:rect l="l" t="t" r="r" b="b"/>
            <a:pathLst>
              <a:path w="652217" h="723840">
                <a:moveTo>
                  <a:pt x="38096" y="673552"/>
                </a:moveTo>
                <a:lnTo>
                  <a:pt x="46962" y="663702"/>
                </a:lnTo>
                <a:lnTo>
                  <a:pt x="22857" y="641551"/>
                </a:lnTo>
                <a:lnTo>
                  <a:pt x="0" y="723840"/>
                </a:lnTo>
                <a:lnTo>
                  <a:pt x="36572" y="676600"/>
                </a:lnTo>
                <a:lnTo>
                  <a:pt x="38096" y="673552"/>
                </a:lnTo>
                <a:close/>
              </a:path>
              <a:path w="652217" h="723840">
                <a:moveTo>
                  <a:pt x="45716" y="679648"/>
                </a:moveTo>
                <a:lnTo>
                  <a:pt x="38096" y="679648"/>
                </a:lnTo>
                <a:lnTo>
                  <a:pt x="42668" y="681172"/>
                </a:lnTo>
                <a:lnTo>
                  <a:pt x="45716" y="679648"/>
                </a:lnTo>
                <a:close/>
              </a:path>
              <a:path w="652217" h="723840">
                <a:moveTo>
                  <a:pt x="54136" y="670294"/>
                </a:moveTo>
                <a:lnTo>
                  <a:pt x="45716" y="679648"/>
                </a:lnTo>
                <a:lnTo>
                  <a:pt x="42668" y="681172"/>
                </a:lnTo>
                <a:lnTo>
                  <a:pt x="38096" y="679648"/>
                </a:lnTo>
                <a:lnTo>
                  <a:pt x="45716" y="679648"/>
                </a:lnTo>
                <a:lnTo>
                  <a:pt x="54136" y="670294"/>
                </a:lnTo>
                <a:lnTo>
                  <a:pt x="650693" y="7620"/>
                </a:lnTo>
                <a:lnTo>
                  <a:pt x="652217" y="4572"/>
                </a:lnTo>
                <a:lnTo>
                  <a:pt x="650693" y="1525"/>
                </a:lnTo>
                <a:lnTo>
                  <a:pt x="646121" y="0"/>
                </a:lnTo>
                <a:lnTo>
                  <a:pt x="643074" y="1525"/>
                </a:lnTo>
                <a:lnTo>
                  <a:pt x="46962" y="663702"/>
                </a:lnTo>
                <a:lnTo>
                  <a:pt x="38096" y="673552"/>
                </a:lnTo>
                <a:lnTo>
                  <a:pt x="36572" y="676600"/>
                </a:lnTo>
                <a:lnTo>
                  <a:pt x="0" y="723840"/>
                </a:lnTo>
                <a:lnTo>
                  <a:pt x="79240" y="693362"/>
                </a:lnTo>
                <a:lnTo>
                  <a:pt x="54136" y="670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24423" y="3708099"/>
            <a:ext cx="940229" cy="652218"/>
          </a:xfrm>
          <a:custGeom>
            <a:avLst/>
            <a:gdLst/>
            <a:ahLst/>
            <a:cxnLst/>
            <a:rect l="l" t="t" r="r" b="b"/>
            <a:pathLst>
              <a:path w="940229" h="652218">
                <a:moveTo>
                  <a:pt x="892989" y="615645"/>
                </a:moveTo>
                <a:lnTo>
                  <a:pt x="874891" y="612973"/>
                </a:lnTo>
                <a:lnTo>
                  <a:pt x="885369" y="620217"/>
                </a:lnTo>
                <a:lnTo>
                  <a:pt x="892989" y="618693"/>
                </a:lnTo>
                <a:lnTo>
                  <a:pt x="892989" y="615645"/>
                </a:lnTo>
                <a:close/>
              </a:path>
              <a:path w="940229" h="652218">
                <a:moveTo>
                  <a:pt x="891465" y="612597"/>
                </a:moveTo>
                <a:lnTo>
                  <a:pt x="940229" y="652218"/>
                </a:lnTo>
                <a:lnTo>
                  <a:pt x="899083" y="577549"/>
                </a:lnTo>
                <a:lnTo>
                  <a:pt x="880375" y="604943"/>
                </a:lnTo>
                <a:lnTo>
                  <a:pt x="891465" y="612597"/>
                </a:lnTo>
                <a:close/>
              </a:path>
              <a:path w="940229" h="652218">
                <a:moveTo>
                  <a:pt x="940229" y="652218"/>
                </a:moveTo>
                <a:lnTo>
                  <a:pt x="889941" y="620217"/>
                </a:lnTo>
                <a:lnTo>
                  <a:pt x="856415" y="640027"/>
                </a:lnTo>
                <a:lnTo>
                  <a:pt x="940229" y="652218"/>
                </a:lnTo>
                <a:close/>
              </a:path>
              <a:path w="940229" h="652218">
                <a:moveTo>
                  <a:pt x="0" y="6096"/>
                </a:moveTo>
                <a:lnTo>
                  <a:pt x="1522" y="9144"/>
                </a:lnTo>
                <a:lnTo>
                  <a:pt x="874891" y="612973"/>
                </a:lnTo>
                <a:lnTo>
                  <a:pt x="892989" y="615645"/>
                </a:lnTo>
                <a:lnTo>
                  <a:pt x="892989" y="618693"/>
                </a:lnTo>
                <a:lnTo>
                  <a:pt x="885369" y="620217"/>
                </a:lnTo>
                <a:lnTo>
                  <a:pt x="874891" y="612973"/>
                </a:lnTo>
                <a:lnTo>
                  <a:pt x="856415" y="640027"/>
                </a:lnTo>
                <a:lnTo>
                  <a:pt x="889941" y="620217"/>
                </a:lnTo>
                <a:lnTo>
                  <a:pt x="940229" y="652218"/>
                </a:lnTo>
                <a:lnTo>
                  <a:pt x="891465" y="612597"/>
                </a:lnTo>
                <a:lnTo>
                  <a:pt x="880375" y="604943"/>
                </a:lnTo>
                <a:lnTo>
                  <a:pt x="6094" y="1525"/>
                </a:lnTo>
                <a:lnTo>
                  <a:pt x="3046" y="0"/>
                </a:lnTo>
                <a:lnTo>
                  <a:pt x="0" y="1525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64958" y="4431939"/>
            <a:ext cx="455637" cy="376396"/>
          </a:xfrm>
          <a:custGeom>
            <a:avLst/>
            <a:gdLst/>
            <a:ahLst/>
            <a:cxnLst/>
            <a:rect l="l" t="t" r="r" b="b"/>
            <a:pathLst>
              <a:path w="455637" h="376396">
                <a:moveTo>
                  <a:pt x="0" y="0"/>
                </a:moveTo>
                <a:lnTo>
                  <a:pt x="0" y="376396"/>
                </a:lnTo>
                <a:lnTo>
                  <a:pt x="455637" y="376396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64958" y="4431939"/>
            <a:ext cx="455637" cy="376396"/>
          </a:xfrm>
          <a:custGeom>
            <a:avLst/>
            <a:gdLst/>
            <a:ahLst/>
            <a:cxnLst/>
            <a:rect l="l" t="t" r="r" b="b"/>
            <a:pathLst>
              <a:path w="455637" h="376396">
                <a:moveTo>
                  <a:pt x="0" y="0"/>
                </a:moveTo>
                <a:lnTo>
                  <a:pt x="0" y="376396"/>
                </a:lnTo>
                <a:lnTo>
                  <a:pt x="455637" y="376396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76064" y="4360317"/>
            <a:ext cx="821367" cy="466305"/>
          </a:xfrm>
          <a:custGeom>
            <a:avLst/>
            <a:gdLst/>
            <a:ahLst/>
            <a:cxnLst/>
            <a:rect l="l" t="t" r="r" b="b"/>
            <a:pathLst>
              <a:path w="821367" h="466305">
                <a:moveTo>
                  <a:pt x="0" y="0"/>
                </a:moveTo>
                <a:lnTo>
                  <a:pt x="0" y="466305"/>
                </a:lnTo>
                <a:lnTo>
                  <a:pt x="821367" y="466305"/>
                </a:lnTo>
                <a:lnTo>
                  <a:pt x="82136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00447" y="4858623"/>
            <a:ext cx="225532" cy="510498"/>
          </a:xfrm>
          <a:custGeom>
            <a:avLst/>
            <a:gdLst/>
            <a:ahLst/>
            <a:cxnLst/>
            <a:rect l="l" t="t" r="r" b="b"/>
            <a:pathLst>
              <a:path w="225532" h="510498">
                <a:moveTo>
                  <a:pt x="24381" y="449543"/>
                </a:moveTo>
                <a:lnTo>
                  <a:pt x="29304" y="438184"/>
                </a:lnTo>
                <a:lnTo>
                  <a:pt x="0" y="425160"/>
                </a:lnTo>
                <a:lnTo>
                  <a:pt x="4570" y="510498"/>
                </a:lnTo>
                <a:lnTo>
                  <a:pt x="24381" y="452589"/>
                </a:lnTo>
                <a:lnTo>
                  <a:pt x="24381" y="449543"/>
                </a:lnTo>
                <a:close/>
              </a:path>
              <a:path w="225532" h="510498">
                <a:moveTo>
                  <a:pt x="33524" y="454113"/>
                </a:moveTo>
                <a:lnTo>
                  <a:pt x="27429" y="455637"/>
                </a:lnTo>
                <a:lnTo>
                  <a:pt x="30477" y="455637"/>
                </a:lnTo>
                <a:lnTo>
                  <a:pt x="33524" y="454113"/>
                </a:lnTo>
                <a:close/>
              </a:path>
              <a:path w="225532" h="510498">
                <a:moveTo>
                  <a:pt x="38597" y="442315"/>
                </a:moveTo>
                <a:lnTo>
                  <a:pt x="33524" y="454113"/>
                </a:lnTo>
                <a:lnTo>
                  <a:pt x="30477" y="455637"/>
                </a:lnTo>
                <a:lnTo>
                  <a:pt x="27429" y="455637"/>
                </a:lnTo>
                <a:lnTo>
                  <a:pt x="33524" y="454113"/>
                </a:lnTo>
                <a:lnTo>
                  <a:pt x="38597" y="442315"/>
                </a:lnTo>
                <a:lnTo>
                  <a:pt x="225532" y="7619"/>
                </a:lnTo>
                <a:lnTo>
                  <a:pt x="225532" y="3048"/>
                </a:lnTo>
                <a:lnTo>
                  <a:pt x="224008" y="0"/>
                </a:lnTo>
                <a:lnTo>
                  <a:pt x="219436" y="1524"/>
                </a:lnTo>
                <a:lnTo>
                  <a:pt x="217912" y="3048"/>
                </a:lnTo>
                <a:lnTo>
                  <a:pt x="29304" y="438184"/>
                </a:lnTo>
                <a:lnTo>
                  <a:pt x="24381" y="449543"/>
                </a:lnTo>
                <a:lnTo>
                  <a:pt x="24381" y="452589"/>
                </a:lnTo>
                <a:lnTo>
                  <a:pt x="4570" y="510498"/>
                </a:lnTo>
                <a:lnTo>
                  <a:pt x="68573" y="455637"/>
                </a:lnTo>
                <a:lnTo>
                  <a:pt x="38597" y="4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86935" y="4787002"/>
            <a:ext cx="870131" cy="582119"/>
          </a:xfrm>
          <a:custGeom>
            <a:avLst/>
            <a:gdLst/>
            <a:ahLst/>
            <a:cxnLst/>
            <a:rect l="l" t="t" r="r" b="b"/>
            <a:pathLst>
              <a:path w="870131" h="582119">
                <a:moveTo>
                  <a:pt x="821367" y="545546"/>
                </a:moveTo>
                <a:lnTo>
                  <a:pt x="804601" y="543011"/>
                </a:lnTo>
                <a:lnTo>
                  <a:pt x="815271" y="550118"/>
                </a:lnTo>
                <a:lnTo>
                  <a:pt x="821367" y="548594"/>
                </a:lnTo>
                <a:lnTo>
                  <a:pt x="821367" y="545546"/>
                </a:lnTo>
                <a:close/>
              </a:path>
              <a:path w="870131" h="582119">
                <a:moveTo>
                  <a:pt x="819843" y="542498"/>
                </a:moveTo>
                <a:lnTo>
                  <a:pt x="870131" y="582119"/>
                </a:lnTo>
                <a:lnTo>
                  <a:pt x="827463" y="507450"/>
                </a:lnTo>
                <a:lnTo>
                  <a:pt x="809402" y="535544"/>
                </a:lnTo>
                <a:lnTo>
                  <a:pt x="819843" y="542498"/>
                </a:lnTo>
                <a:close/>
              </a:path>
              <a:path w="870131" h="582119">
                <a:moveTo>
                  <a:pt x="870131" y="582119"/>
                </a:moveTo>
                <a:lnTo>
                  <a:pt x="818319" y="551642"/>
                </a:lnTo>
                <a:lnTo>
                  <a:pt x="786317" y="571451"/>
                </a:lnTo>
                <a:lnTo>
                  <a:pt x="870131" y="582119"/>
                </a:lnTo>
                <a:close/>
              </a:path>
              <a:path w="870131" h="582119">
                <a:moveTo>
                  <a:pt x="0" y="6094"/>
                </a:moveTo>
                <a:lnTo>
                  <a:pt x="3046" y="9142"/>
                </a:lnTo>
                <a:lnTo>
                  <a:pt x="804601" y="543011"/>
                </a:lnTo>
                <a:lnTo>
                  <a:pt x="821367" y="545546"/>
                </a:lnTo>
                <a:lnTo>
                  <a:pt x="821367" y="548594"/>
                </a:lnTo>
                <a:lnTo>
                  <a:pt x="815271" y="550118"/>
                </a:lnTo>
                <a:lnTo>
                  <a:pt x="804601" y="543011"/>
                </a:lnTo>
                <a:lnTo>
                  <a:pt x="786317" y="571451"/>
                </a:lnTo>
                <a:lnTo>
                  <a:pt x="818319" y="551642"/>
                </a:lnTo>
                <a:lnTo>
                  <a:pt x="870131" y="582119"/>
                </a:lnTo>
                <a:lnTo>
                  <a:pt x="819843" y="542498"/>
                </a:lnTo>
                <a:lnTo>
                  <a:pt x="809402" y="535544"/>
                </a:lnTo>
                <a:lnTo>
                  <a:pt x="7618" y="1524"/>
                </a:lnTo>
                <a:lnTo>
                  <a:pt x="4572" y="0"/>
                </a:lnTo>
                <a:lnTo>
                  <a:pt x="1524" y="3048"/>
                </a:lnTo>
                <a:lnTo>
                  <a:pt x="0" y="6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15482" y="5369121"/>
            <a:ext cx="455637" cy="374872"/>
          </a:xfrm>
          <a:custGeom>
            <a:avLst/>
            <a:gdLst/>
            <a:ahLst/>
            <a:cxnLst/>
            <a:rect l="l" t="t" r="r" b="b"/>
            <a:pathLst>
              <a:path w="455637" h="374872">
                <a:moveTo>
                  <a:pt x="0" y="0"/>
                </a:moveTo>
                <a:lnTo>
                  <a:pt x="0" y="374872"/>
                </a:lnTo>
                <a:lnTo>
                  <a:pt x="455637" y="374872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15482" y="5369121"/>
            <a:ext cx="455637" cy="374872"/>
          </a:xfrm>
          <a:custGeom>
            <a:avLst/>
            <a:gdLst/>
            <a:ahLst/>
            <a:cxnLst/>
            <a:rect l="l" t="t" r="r" b="b"/>
            <a:pathLst>
              <a:path w="455637" h="374872">
                <a:moveTo>
                  <a:pt x="0" y="0"/>
                </a:moveTo>
                <a:lnTo>
                  <a:pt x="0" y="374872"/>
                </a:lnTo>
                <a:lnTo>
                  <a:pt x="455637" y="374872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07896" y="5369121"/>
            <a:ext cx="1168810" cy="374872"/>
          </a:xfrm>
          <a:custGeom>
            <a:avLst/>
            <a:gdLst/>
            <a:ahLst/>
            <a:cxnLst/>
            <a:rect l="l" t="t" r="r" b="b"/>
            <a:pathLst>
              <a:path w="1168810" h="374872">
                <a:moveTo>
                  <a:pt x="0" y="0"/>
                </a:moveTo>
                <a:lnTo>
                  <a:pt x="0" y="374872"/>
                </a:lnTo>
                <a:lnTo>
                  <a:pt x="1168810" y="374872"/>
                </a:lnTo>
                <a:lnTo>
                  <a:pt x="11688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07896" y="5369121"/>
            <a:ext cx="1168810" cy="374872"/>
          </a:xfrm>
          <a:custGeom>
            <a:avLst/>
            <a:gdLst/>
            <a:ahLst/>
            <a:cxnLst/>
            <a:rect l="l" t="t" r="r" b="b"/>
            <a:pathLst>
              <a:path w="1168810" h="374872">
                <a:moveTo>
                  <a:pt x="0" y="0"/>
                </a:moveTo>
                <a:lnTo>
                  <a:pt x="0" y="374872"/>
                </a:lnTo>
                <a:lnTo>
                  <a:pt x="1168810" y="374872"/>
                </a:lnTo>
                <a:lnTo>
                  <a:pt x="1168810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5634" y="4518800"/>
            <a:ext cx="810700" cy="114289"/>
          </a:xfrm>
          <a:custGeom>
            <a:avLst/>
            <a:gdLst/>
            <a:ahLst/>
            <a:cxnLst/>
            <a:rect l="l" t="t" r="r" b="b"/>
            <a:pathLst>
              <a:path w="810700" h="114289">
                <a:moveTo>
                  <a:pt x="94479" y="38096"/>
                </a:moveTo>
                <a:lnTo>
                  <a:pt x="92659" y="38186"/>
                </a:lnTo>
                <a:lnTo>
                  <a:pt x="80787" y="44642"/>
                </a:lnTo>
                <a:lnTo>
                  <a:pt x="76193" y="57906"/>
                </a:lnTo>
                <a:lnTo>
                  <a:pt x="76200" y="58472"/>
                </a:lnTo>
                <a:lnTo>
                  <a:pt x="81510" y="71221"/>
                </a:lnTo>
                <a:lnTo>
                  <a:pt x="94479" y="76192"/>
                </a:lnTo>
                <a:lnTo>
                  <a:pt x="96313" y="76116"/>
                </a:lnTo>
                <a:lnTo>
                  <a:pt x="108999" y="70474"/>
                </a:lnTo>
                <a:lnTo>
                  <a:pt x="114289" y="57906"/>
                </a:lnTo>
                <a:lnTo>
                  <a:pt x="114056" y="54964"/>
                </a:lnTo>
                <a:lnTo>
                  <a:pt x="107336" y="43022"/>
                </a:lnTo>
                <a:lnTo>
                  <a:pt x="94479" y="38096"/>
                </a:lnTo>
                <a:close/>
              </a:path>
              <a:path w="810700" h="114289">
                <a:moveTo>
                  <a:pt x="170672" y="38096"/>
                </a:moveTo>
                <a:lnTo>
                  <a:pt x="168852" y="38186"/>
                </a:lnTo>
                <a:lnTo>
                  <a:pt x="156981" y="44642"/>
                </a:lnTo>
                <a:lnTo>
                  <a:pt x="152387" y="57906"/>
                </a:lnTo>
                <a:lnTo>
                  <a:pt x="152394" y="58472"/>
                </a:lnTo>
                <a:lnTo>
                  <a:pt x="157703" y="71221"/>
                </a:lnTo>
                <a:lnTo>
                  <a:pt x="170672" y="76192"/>
                </a:lnTo>
                <a:lnTo>
                  <a:pt x="172507" y="76116"/>
                </a:lnTo>
                <a:lnTo>
                  <a:pt x="185193" y="70474"/>
                </a:lnTo>
                <a:lnTo>
                  <a:pt x="190483" y="57906"/>
                </a:lnTo>
                <a:lnTo>
                  <a:pt x="190250" y="54964"/>
                </a:lnTo>
                <a:lnTo>
                  <a:pt x="183530" y="43022"/>
                </a:lnTo>
                <a:lnTo>
                  <a:pt x="170672" y="38096"/>
                </a:lnTo>
                <a:close/>
              </a:path>
              <a:path w="810700" h="114289">
                <a:moveTo>
                  <a:pt x="246867" y="38096"/>
                </a:moveTo>
                <a:lnTo>
                  <a:pt x="245046" y="38186"/>
                </a:lnTo>
                <a:lnTo>
                  <a:pt x="233175" y="44642"/>
                </a:lnTo>
                <a:lnTo>
                  <a:pt x="228580" y="57906"/>
                </a:lnTo>
                <a:lnTo>
                  <a:pt x="228588" y="58473"/>
                </a:lnTo>
                <a:lnTo>
                  <a:pt x="233898" y="71221"/>
                </a:lnTo>
                <a:lnTo>
                  <a:pt x="246867" y="76192"/>
                </a:lnTo>
                <a:lnTo>
                  <a:pt x="248701" y="76116"/>
                </a:lnTo>
                <a:lnTo>
                  <a:pt x="261386" y="70474"/>
                </a:lnTo>
                <a:lnTo>
                  <a:pt x="266677" y="57906"/>
                </a:lnTo>
                <a:lnTo>
                  <a:pt x="266444" y="54964"/>
                </a:lnTo>
                <a:lnTo>
                  <a:pt x="259724" y="43022"/>
                </a:lnTo>
                <a:lnTo>
                  <a:pt x="246867" y="38096"/>
                </a:lnTo>
                <a:close/>
              </a:path>
              <a:path w="810700" h="114289">
                <a:moveTo>
                  <a:pt x="323061" y="38096"/>
                </a:moveTo>
                <a:lnTo>
                  <a:pt x="321240" y="38186"/>
                </a:lnTo>
                <a:lnTo>
                  <a:pt x="309368" y="44642"/>
                </a:lnTo>
                <a:lnTo>
                  <a:pt x="304774" y="57906"/>
                </a:lnTo>
                <a:lnTo>
                  <a:pt x="304781" y="58473"/>
                </a:lnTo>
                <a:lnTo>
                  <a:pt x="310091" y="71221"/>
                </a:lnTo>
                <a:lnTo>
                  <a:pt x="323061" y="76192"/>
                </a:lnTo>
                <a:lnTo>
                  <a:pt x="324894" y="76116"/>
                </a:lnTo>
                <a:lnTo>
                  <a:pt x="337580" y="70474"/>
                </a:lnTo>
                <a:lnTo>
                  <a:pt x="342870" y="57906"/>
                </a:lnTo>
                <a:lnTo>
                  <a:pt x="342637" y="54964"/>
                </a:lnTo>
                <a:lnTo>
                  <a:pt x="335918" y="43022"/>
                </a:lnTo>
                <a:lnTo>
                  <a:pt x="323061" y="38096"/>
                </a:lnTo>
                <a:close/>
              </a:path>
              <a:path w="810700" h="114289">
                <a:moveTo>
                  <a:pt x="399253" y="38096"/>
                </a:moveTo>
                <a:lnTo>
                  <a:pt x="397433" y="38186"/>
                </a:lnTo>
                <a:lnTo>
                  <a:pt x="385562" y="44642"/>
                </a:lnTo>
                <a:lnTo>
                  <a:pt x="380968" y="57906"/>
                </a:lnTo>
                <a:lnTo>
                  <a:pt x="380975" y="58472"/>
                </a:lnTo>
                <a:lnTo>
                  <a:pt x="386284" y="71221"/>
                </a:lnTo>
                <a:lnTo>
                  <a:pt x="399253" y="76192"/>
                </a:lnTo>
                <a:lnTo>
                  <a:pt x="401088" y="76116"/>
                </a:lnTo>
                <a:lnTo>
                  <a:pt x="413774" y="70474"/>
                </a:lnTo>
                <a:lnTo>
                  <a:pt x="419064" y="57906"/>
                </a:lnTo>
                <a:lnTo>
                  <a:pt x="418831" y="54964"/>
                </a:lnTo>
                <a:lnTo>
                  <a:pt x="412111" y="43022"/>
                </a:lnTo>
                <a:lnTo>
                  <a:pt x="399253" y="38096"/>
                </a:lnTo>
                <a:close/>
              </a:path>
              <a:path w="810700" h="114289">
                <a:moveTo>
                  <a:pt x="475448" y="38096"/>
                </a:moveTo>
                <a:lnTo>
                  <a:pt x="473627" y="38186"/>
                </a:lnTo>
                <a:lnTo>
                  <a:pt x="461755" y="44642"/>
                </a:lnTo>
                <a:lnTo>
                  <a:pt x="457161" y="57906"/>
                </a:lnTo>
                <a:lnTo>
                  <a:pt x="457169" y="58473"/>
                </a:lnTo>
                <a:lnTo>
                  <a:pt x="462478" y="71221"/>
                </a:lnTo>
                <a:lnTo>
                  <a:pt x="475448" y="76192"/>
                </a:lnTo>
                <a:lnTo>
                  <a:pt x="477282" y="76116"/>
                </a:lnTo>
                <a:lnTo>
                  <a:pt x="489967" y="70474"/>
                </a:lnTo>
                <a:lnTo>
                  <a:pt x="495258" y="57906"/>
                </a:lnTo>
                <a:lnTo>
                  <a:pt x="495025" y="54964"/>
                </a:lnTo>
                <a:lnTo>
                  <a:pt x="488305" y="43022"/>
                </a:lnTo>
                <a:lnTo>
                  <a:pt x="475448" y="38096"/>
                </a:lnTo>
                <a:close/>
              </a:path>
              <a:path w="810700" h="114289">
                <a:moveTo>
                  <a:pt x="551642" y="38096"/>
                </a:moveTo>
                <a:lnTo>
                  <a:pt x="549821" y="38186"/>
                </a:lnTo>
                <a:lnTo>
                  <a:pt x="537949" y="44642"/>
                </a:lnTo>
                <a:lnTo>
                  <a:pt x="533355" y="57906"/>
                </a:lnTo>
                <a:lnTo>
                  <a:pt x="533362" y="58473"/>
                </a:lnTo>
                <a:lnTo>
                  <a:pt x="538672" y="71221"/>
                </a:lnTo>
                <a:lnTo>
                  <a:pt x="551642" y="76192"/>
                </a:lnTo>
                <a:lnTo>
                  <a:pt x="553475" y="76116"/>
                </a:lnTo>
                <a:lnTo>
                  <a:pt x="566161" y="70474"/>
                </a:lnTo>
                <a:lnTo>
                  <a:pt x="571451" y="57906"/>
                </a:lnTo>
                <a:lnTo>
                  <a:pt x="571218" y="54964"/>
                </a:lnTo>
                <a:lnTo>
                  <a:pt x="564499" y="43022"/>
                </a:lnTo>
                <a:lnTo>
                  <a:pt x="551642" y="38096"/>
                </a:lnTo>
                <a:close/>
              </a:path>
              <a:path w="810700" h="114289">
                <a:moveTo>
                  <a:pt x="627835" y="38096"/>
                </a:moveTo>
                <a:lnTo>
                  <a:pt x="626015" y="38186"/>
                </a:lnTo>
                <a:lnTo>
                  <a:pt x="614143" y="44642"/>
                </a:lnTo>
                <a:lnTo>
                  <a:pt x="609549" y="57906"/>
                </a:lnTo>
                <a:lnTo>
                  <a:pt x="609556" y="58473"/>
                </a:lnTo>
                <a:lnTo>
                  <a:pt x="614866" y="71221"/>
                </a:lnTo>
                <a:lnTo>
                  <a:pt x="627835" y="76192"/>
                </a:lnTo>
                <a:lnTo>
                  <a:pt x="629669" y="76116"/>
                </a:lnTo>
                <a:lnTo>
                  <a:pt x="642354" y="70474"/>
                </a:lnTo>
                <a:lnTo>
                  <a:pt x="647645" y="57906"/>
                </a:lnTo>
                <a:lnTo>
                  <a:pt x="647412" y="54964"/>
                </a:lnTo>
                <a:lnTo>
                  <a:pt x="640692" y="43022"/>
                </a:lnTo>
                <a:lnTo>
                  <a:pt x="627835" y="38096"/>
                </a:lnTo>
                <a:close/>
              </a:path>
              <a:path w="810700" h="114289">
                <a:moveTo>
                  <a:pt x="705863" y="76116"/>
                </a:moveTo>
                <a:lnTo>
                  <a:pt x="696409" y="73271"/>
                </a:lnTo>
                <a:lnTo>
                  <a:pt x="696409" y="114289"/>
                </a:lnTo>
                <a:lnTo>
                  <a:pt x="718548" y="70474"/>
                </a:lnTo>
                <a:lnTo>
                  <a:pt x="723839" y="57906"/>
                </a:lnTo>
                <a:lnTo>
                  <a:pt x="810700" y="57906"/>
                </a:lnTo>
                <a:lnTo>
                  <a:pt x="704029" y="38096"/>
                </a:lnTo>
                <a:lnTo>
                  <a:pt x="696409" y="0"/>
                </a:lnTo>
                <a:lnTo>
                  <a:pt x="696409" y="41340"/>
                </a:lnTo>
                <a:lnTo>
                  <a:pt x="702208" y="38186"/>
                </a:lnTo>
                <a:lnTo>
                  <a:pt x="716886" y="43022"/>
                </a:lnTo>
                <a:lnTo>
                  <a:pt x="723606" y="54964"/>
                </a:lnTo>
                <a:lnTo>
                  <a:pt x="696409" y="73271"/>
                </a:lnTo>
                <a:lnTo>
                  <a:pt x="705863" y="76116"/>
                </a:lnTo>
                <a:lnTo>
                  <a:pt x="704029" y="76192"/>
                </a:lnTo>
                <a:lnTo>
                  <a:pt x="705863" y="76116"/>
                </a:lnTo>
                <a:close/>
              </a:path>
              <a:path w="810700" h="114289">
                <a:moveTo>
                  <a:pt x="696409" y="73271"/>
                </a:moveTo>
                <a:lnTo>
                  <a:pt x="723606" y="54964"/>
                </a:lnTo>
                <a:lnTo>
                  <a:pt x="716886" y="43022"/>
                </a:lnTo>
                <a:lnTo>
                  <a:pt x="702208" y="38186"/>
                </a:lnTo>
                <a:lnTo>
                  <a:pt x="696409" y="41340"/>
                </a:lnTo>
                <a:lnTo>
                  <a:pt x="690336" y="44642"/>
                </a:lnTo>
                <a:lnTo>
                  <a:pt x="685742" y="57906"/>
                </a:lnTo>
                <a:lnTo>
                  <a:pt x="685750" y="58473"/>
                </a:lnTo>
                <a:lnTo>
                  <a:pt x="691059" y="71221"/>
                </a:lnTo>
                <a:lnTo>
                  <a:pt x="696409" y="73271"/>
                </a:lnTo>
                <a:close/>
              </a:path>
              <a:path w="810700" h="114289">
                <a:moveTo>
                  <a:pt x="810700" y="57906"/>
                </a:moveTo>
                <a:lnTo>
                  <a:pt x="723839" y="57906"/>
                </a:lnTo>
                <a:lnTo>
                  <a:pt x="718548" y="70474"/>
                </a:lnTo>
                <a:lnTo>
                  <a:pt x="696409" y="114289"/>
                </a:lnTo>
                <a:lnTo>
                  <a:pt x="810700" y="57906"/>
                </a:lnTo>
                <a:close/>
              </a:path>
              <a:path w="810700" h="114289">
                <a:moveTo>
                  <a:pt x="704029" y="38096"/>
                </a:moveTo>
                <a:lnTo>
                  <a:pt x="810700" y="57906"/>
                </a:lnTo>
                <a:lnTo>
                  <a:pt x="696409" y="0"/>
                </a:lnTo>
                <a:lnTo>
                  <a:pt x="704029" y="38096"/>
                </a:lnTo>
                <a:close/>
              </a:path>
              <a:path w="810700" h="114289">
                <a:moveTo>
                  <a:pt x="18285" y="38096"/>
                </a:moveTo>
                <a:lnTo>
                  <a:pt x="16465" y="38186"/>
                </a:lnTo>
                <a:lnTo>
                  <a:pt x="4594" y="44642"/>
                </a:lnTo>
                <a:lnTo>
                  <a:pt x="0" y="57906"/>
                </a:lnTo>
                <a:lnTo>
                  <a:pt x="7" y="58472"/>
                </a:lnTo>
                <a:lnTo>
                  <a:pt x="5316" y="71221"/>
                </a:lnTo>
                <a:lnTo>
                  <a:pt x="18285" y="76192"/>
                </a:lnTo>
                <a:lnTo>
                  <a:pt x="20120" y="76116"/>
                </a:lnTo>
                <a:lnTo>
                  <a:pt x="32805" y="70474"/>
                </a:lnTo>
                <a:lnTo>
                  <a:pt x="38096" y="57906"/>
                </a:lnTo>
                <a:lnTo>
                  <a:pt x="37863" y="54964"/>
                </a:lnTo>
                <a:lnTo>
                  <a:pt x="31143" y="43022"/>
                </a:lnTo>
                <a:lnTo>
                  <a:pt x="18285" y="38096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593299" y="677608"/>
            <a:ext cx="1304135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4" dirty="0">
                <a:latin typeface="Times New Roman"/>
                <a:cs typeface="Times New Roman"/>
              </a:rPr>
              <a:t>H</a:t>
            </a:r>
            <a:r>
              <a:rPr sz="4000" spc="0" dirty="0">
                <a:latin typeface="Times New Roman"/>
                <a:cs typeface="Times New Roman"/>
              </a:rPr>
              <a:t>a</a:t>
            </a:r>
            <a:r>
              <a:rPr sz="4000" spc="9" dirty="0">
                <a:latin typeface="Times New Roman"/>
                <a:cs typeface="Times New Roman"/>
              </a:rPr>
              <a:t>s</a:t>
            </a:r>
            <a:r>
              <a:rPr sz="4000" spc="4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16188" y="677608"/>
            <a:ext cx="1267678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4" dirty="0">
                <a:latin typeface="Times New Roman"/>
                <a:cs typeface="Times New Roman"/>
              </a:rPr>
              <a:t>T</a:t>
            </a:r>
            <a:r>
              <a:rPr sz="4000" spc="0" dirty="0">
                <a:latin typeface="Times New Roman"/>
                <a:cs typeface="Times New Roman"/>
              </a:rPr>
              <a:t>r</a:t>
            </a:r>
            <a:r>
              <a:rPr sz="4000" spc="9" dirty="0">
                <a:latin typeface="Times New Roman"/>
                <a:cs typeface="Times New Roman"/>
              </a:rPr>
              <a:t>e</a:t>
            </a:r>
            <a:r>
              <a:rPr sz="4000" spc="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46939" y="2582023"/>
            <a:ext cx="1374528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der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ei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52495" y="2700885"/>
            <a:ext cx="1234408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ei</a:t>
            </a:r>
            <a:r>
              <a:rPr sz="1800" spc="4" dirty="0">
                <a:latin typeface="Times New Roman"/>
                <a:cs typeface="Times New Roman"/>
              </a:rPr>
              <a:t>gh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68579" y="2700885"/>
            <a:ext cx="887344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avera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12129" y="3924555"/>
            <a:ext cx="47238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ria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73593" y="3997701"/>
            <a:ext cx="743537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11585" y="4957740"/>
            <a:ext cx="40364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ua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02782" y="5000409"/>
            <a:ext cx="608084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uda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03864" y="5773012"/>
            <a:ext cx="547049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Pada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60002" y="5773012"/>
            <a:ext cx="1924157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usia</a:t>
            </a:r>
            <a:r>
              <a:rPr sz="1800" spc="4" dirty="0">
                <a:latin typeface="Times New Roman"/>
                <a:cs typeface="Times New Roman"/>
              </a:rPr>
              <a:t>=t</a:t>
            </a:r>
            <a:r>
              <a:rPr sz="1800" spc="0" dirty="0">
                <a:latin typeface="Times New Roman"/>
                <a:cs typeface="Times New Roman"/>
              </a:rPr>
              <a:t>ua</a:t>
            </a:r>
            <a:r>
              <a:rPr sz="1800" spc="79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er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ya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93339" y="5773012"/>
            <a:ext cx="1144239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0" dirty="0">
                <a:latin typeface="Times New Roman"/>
                <a:cs typeface="Times New Roman"/>
              </a:rPr>
              <a:t>ada </a:t>
            </a:r>
            <a:r>
              <a:rPr sz="1800" spc="31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1</a:t>
            </a:r>
            <a:r>
              <a:rPr sz="1800" spc="-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da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35832" y="6047309"/>
            <a:ext cx="4368856" cy="1078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943" algn="r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ya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akan</a:t>
            </a:r>
            <a:r>
              <a:rPr sz="1800" spc="8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ya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dan</a:t>
            </a:r>
            <a:r>
              <a:rPr sz="1800" spc="40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1</a:t>
            </a:r>
            <a:r>
              <a:rPr sz="1800" spc="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da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ya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akan</a:t>
            </a:r>
            <a:endParaRPr sz="1800">
              <a:latin typeface="Times New Roman"/>
              <a:cs typeface="Times New Roman"/>
            </a:endParaRPr>
          </a:p>
          <a:p>
            <a:pPr marL="198803" marR="12700" indent="-225533" algn="r">
              <a:lnSpc>
                <a:spcPct val="100233"/>
              </a:lnSpc>
            </a:pP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idak,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keadaan</a:t>
            </a:r>
            <a:r>
              <a:rPr sz="1800" spc="7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136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er</a:t>
            </a:r>
            <a:r>
              <a:rPr sz="1800" spc="-4" dirty="0">
                <a:latin typeface="Times New Roman"/>
                <a:cs typeface="Times New Roman"/>
              </a:rPr>
              <a:t>l</a:t>
            </a:r>
            <a:r>
              <a:rPr sz="1800" spc="0" dirty="0">
                <a:latin typeface="Times New Roman"/>
                <a:cs typeface="Times New Roman"/>
              </a:rPr>
              <a:t>u 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dice</a:t>
            </a:r>
            <a:r>
              <a:rPr sz="1800" spc="-14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i.</a:t>
            </a:r>
            <a:r>
              <a:rPr sz="1800" spc="8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Pil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 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ya </a:t>
            </a:r>
            <a:r>
              <a:rPr sz="1800" spc="86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da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at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nt</a:t>
            </a:r>
            <a:r>
              <a:rPr sz="1800" spc="0" dirty="0">
                <a:latin typeface="Times New Roman"/>
                <a:cs typeface="Times New Roman"/>
              </a:rPr>
              <a:t>ukan</a:t>
            </a:r>
            <a:r>
              <a:rPr sz="1800" spc="8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de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an</a:t>
            </a:r>
            <a:r>
              <a:rPr sz="1800" spc="5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ca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ur 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n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seora</a:t>
            </a:r>
            <a:r>
              <a:rPr sz="1800" spc="-5" dirty="0">
                <a:latin typeface="Times New Roman"/>
                <a:cs typeface="Times New Roman"/>
              </a:rPr>
              <a:t>nn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31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akar.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7896" y="5369121"/>
            <a:ext cx="1168810" cy="37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8">
              <a:lnSpc>
                <a:spcPct val="95825"/>
              </a:lnSpc>
              <a:spcBef>
                <a:spcPts val="420"/>
              </a:spcBef>
            </a:pPr>
            <a:r>
              <a:rPr sz="1800" spc="-4" dirty="0">
                <a:latin typeface="Times New Roman"/>
                <a:cs typeface="Times New Roman"/>
              </a:rPr>
              <a:t>Y</a:t>
            </a:r>
            <a:r>
              <a:rPr sz="1800" spc="0" dirty="0">
                <a:latin typeface="Times New Roman"/>
                <a:cs typeface="Times New Roman"/>
              </a:rPr>
              <a:t>a/Tidak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5482" y="5369121"/>
            <a:ext cx="455637" cy="37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8">
              <a:lnSpc>
                <a:spcPct val="95825"/>
              </a:lnSpc>
              <a:spcBef>
                <a:spcPts val="420"/>
              </a:spcBef>
            </a:pPr>
            <a:r>
              <a:rPr sz="1800" spc="-4" dirty="0">
                <a:latin typeface="Times New Roman"/>
                <a:cs typeface="Times New Roman"/>
              </a:rPr>
              <a:t>Y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2724" y="4442607"/>
            <a:ext cx="1113951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3918">
              <a:lnSpc>
                <a:spcPct val="95825"/>
              </a:lnSpc>
              <a:spcBef>
                <a:spcPts val="395"/>
              </a:spcBef>
            </a:pPr>
            <a:r>
              <a:rPr sz="1400" spc="-4" dirty="0">
                <a:latin typeface="Times New Roman"/>
                <a:cs typeface="Times New Roman"/>
              </a:rPr>
              <a:t>N</a:t>
            </a:r>
            <a:r>
              <a:rPr sz="1400" spc="0" dirty="0">
                <a:latin typeface="Times New Roman"/>
                <a:cs typeface="Times New Roman"/>
              </a:rPr>
              <a:t>ama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06675" y="4442607"/>
            <a:ext cx="1113951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8777">
              <a:lnSpc>
                <a:spcPct val="95825"/>
              </a:lnSpc>
              <a:spcBef>
                <a:spcPts val="395"/>
              </a:spcBef>
            </a:pPr>
            <a:r>
              <a:rPr sz="1400" spc="-4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s</a:t>
            </a:r>
            <a:r>
              <a:rPr sz="1400" spc="4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20626" y="4442607"/>
            <a:ext cx="1113952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294">
              <a:lnSpc>
                <a:spcPct val="95825"/>
              </a:lnSpc>
              <a:spcBef>
                <a:spcPts val="395"/>
              </a:spcBef>
            </a:pPr>
            <a:r>
              <a:rPr sz="1400" spc="-4" dirty="0">
                <a:latin typeface="Times New Roman"/>
                <a:cs typeface="Times New Roman"/>
              </a:rPr>
              <a:t>K</a:t>
            </a:r>
            <a:r>
              <a:rPr sz="1400" spc="0" dirty="0">
                <a:latin typeface="Times New Roman"/>
                <a:cs typeface="Times New Roman"/>
              </a:rPr>
              <a:t>e</a:t>
            </a:r>
            <a:r>
              <a:rPr sz="1400" spc="4" dirty="0">
                <a:latin typeface="Times New Roman"/>
                <a:cs typeface="Times New Roman"/>
              </a:rPr>
              <a:t>l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r>
              <a:rPr sz="1400" spc="-14" dirty="0">
                <a:latin typeface="Times New Roman"/>
                <a:cs typeface="Times New Roman"/>
              </a:rPr>
              <a:t>m</a:t>
            </a:r>
            <a:r>
              <a:rPr sz="1400" spc="4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34579" y="4442607"/>
            <a:ext cx="1115474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432">
              <a:lnSpc>
                <a:spcPct val="95825"/>
              </a:lnSpc>
              <a:spcBef>
                <a:spcPts val="395"/>
              </a:spcBef>
            </a:pPr>
            <a:r>
              <a:rPr sz="1400" spc="-4" dirty="0">
                <a:latin typeface="Times New Roman"/>
                <a:cs typeface="Times New Roman"/>
              </a:rPr>
              <a:t>H</a:t>
            </a:r>
            <a:r>
              <a:rPr sz="1400" spc="4" dirty="0">
                <a:latin typeface="Times New Roman"/>
                <a:cs typeface="Times New Roman"/>
              </a:rPr>
              <a:t>i</a:t>
            </a:r>
            <a:r>
              <a:rPr sz="1400" spc="-4" dirty="0">
                <a:latin typeface="Times New Roman"/>
                <a:cs typeface="Times New Roman"/>
              </a:rPr>
              <a:t>p</a:t>
            </a:r>
            <a:r>
              <a:rPr sz="1400" spc="0" dirty="0">
                <a:latin typeface="Times New Roman"/>
                <a:cs typeface="Times New Roman"/>
              </a:rPr>
              <a:t>e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r>
              <a:rPr sz="1400" spc="0" dirty="0">
                <a:latin typeface="Times New Roman"/>
                <a:cs typeface="Times New Roman"/>
              </a:rPr>
              <a:t>te</a:t>
            </a:r>
            <a:r>
              <a:rPr sz="1400" spc="-19" dirty="0">
                <a:latin typeface="Times New Roman"/>
                <a:cs typeface="Times New Roman"/>
              </a:rPr>
              <a:t>n</a:t>
            </a:r>
            <a:r>
              <a:rPr sz="1400" spc="0" dirty="0">
                <a:latin typeface="Times New Roman"/>
                <a:cs typeface="Times New Roman"/>
              </a:rPr>
              <a:t>si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2724" y="4745857"/>
            <a:ext cx="1113951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4">
              <a:lnSpc>
                <a:spcPct val="95825"/>
              </a:lnSpc>
              <a:spcBef>
                <a:spcPts val="395"/>
              </a:spcBef>
            </a:pPr>
            <a:r>
              <a:rPr sz="1400" spc="0" dirty="0">
                <a:latin typeface="Times New Roman"/>
                <a:cs typeface="Times New Roman"/>
              </a:rPr>
              <a:t>Ali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6675" y="4745857"/>
            <a:ext cx="1113951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395"/>
              </a:spcBef>
            </a:pPr>
            <a:r>
              <a:rPr sz="1400" spc="-4" dirty="0">
                <a:latin typeface="Times New Roman"/>
                <a:cs typeface="Times New Roman"/>
              </a:rPr>
              <a:t>m</a:t>
            </a:r>
            <a:r>
              <a:rPr sz="1400" spc="0" dirty="0">
                <a:latin typeface="Times New Roman"/>
                <a:cs typeface="Times New Roman"/>
              </a:rPr>
              <a:t>uda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20626" y="4745857"/>
            <a:ext cx="1113952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395"/>
              </a:spcBef>
            </a:pPr>
            <a:r>
              <a:rPr sz="1400" spc="0" dirty="0">
                <a:latin typeface="Times New Roman"/>
                <a:cs typeface="Times New Roman"/>
              </a:rPr>
              <a:t>pria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4579" y="4745857"/>
            <a:ext cx="1115474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395"/>
              </a:spcBef>
            </a:pPr>
            <a:r>
              <a:rPr sz="1400" spc="-19" dirty="0">
                <a:latin typeface="Times New Roman"/>
                <a:cs typeface="Times New Roman"/>
              </a:rPr>
              <a:t>y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2724" y="5049108"/>
            <a:ext cx="1113951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4">
              <a:lnSpc>
                <a:spcPct val="95825"/>
              </a:lnSpc>
              <a:spcBef>
                <a:spcPts val="395"/>
              </a:spcBef>
            </a:pPr>
            <a:r>
              <a:rPr sz="1400" dirty="0">
                <a:latin typeface="Times New Roman"/>
                <a:cs typeface="Times New Roman"/>
              </a:rPr>
              <a:t>Budi</a:t>
            </a:r>
            <a:r>
              <a:rPr sz="1400" spc="-4" dirty="0">
                <a:latin typeface="Times New Roman"/>
                <a:cs typeface="Times New Roman"/>
              </a:rPr>
              <a:t>m</a:t>
            </a:r>
            <a:r>
              <a:rPr sz="1400" spc="-14" dirty="0">
                <a:latin typeface="Times New Roman"/>
                <a:cs typeface="Times New Roman"/>
              </a:rPr>
              <a:t>a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6675" y="5049108"/>
            <a:ext cx="1113951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395"/>
              </a:spcBef>
            </a:pPr>
            <a:r>
              <a:rPr sz="1400" spc="4" dirty="0">
                <a:latin typeface="Times New Roman"/>
                <a:cs typeface="Times New Roman"/>
              </a:rPr>
              <a:t>t</a:t>
            </a:r>
            <a:r>
              <a:rPr sz="1400" spc="-14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0626" y="5049108"/>
            <a:ext cx="1113952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395"/>
              </a:spcBef>
            </a:pPr>
            <a:r>
              <a:rPr sz="1400" spc="0" dirty="0">
                <a:latin typeface="Times New Roman"/>
                <a:cs typeface="Times New Roman"/>
              </a:rPr>
              <a:t>pria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4579" y="5049108"/>
            <a:ext cx="1115474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395"/>
              </a:spcBef>
            </a:pPr>
            <a:r>
              <a:rPr sz="1400" spc="4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i</a:t>
            </a:r>
            <a:r>
              <a:rPr sz="1400" spc="-14" dirty="0">
                <a:latin typeface="Times New Roman"/>
                <a:cs typeface="Times New Roman"/>
              </a:rPr>
              <a:t>d</a:t>
            </a:r>
            <a:r>
              <a:rPr sz="1400" spc="0" dirty="0">
                <a:latin typeface="Times New Roman"/>
                <a:cs typeface="Times New Roman"/>
              </a:rPr>
              <a:t>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2724" y="5352359"/>
            <a:ext cx="1113951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4">
              <a:lnSpc>
                <a:spcPct val="95825"/>
              </a:lnSpc>
              <a:spcBef>
                <a:spcPts val="395"/>
              </a:spcBef>
            </a:pPr>
            <a:r>
              <a:rPr sz="1400" spc="-4" dirty="0">
                <a:latin typeface="Times New Roman"/>
                <a:cs typeface="Times New Roman"/>
              </a:rPr>
              <a:t>H</a:t>
            </a:r>
            <a:r>
              <a:rPr sz="1400" spc="0" dirty="0">
                <a:latin typeface="Times New Roman"/>
                <a:cs typeface="Times New Roman"/>
              </a:rPr>
              <a:t>er</a:t>
            </a:r>
            <a:r>
              <a:rPr sz="1400" spc="-4" dirty="0">
                <a:latin typeface="Times New Roman"/>
                <a:cs typeface="Times New Roman"/>
              </a:rPr>
              <a:t>m</a:t>
            </a:r>
            <a:r>
              <a:rPr sz="1400" spc="0" dirty="0"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6675" y="5352359"/>
            <a:ext cx="1113951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395"/>
              </a:spcBef>
            </a:pPr>
            <a:r>
              <a:rPr sz="1400" spc="4" dirty="0">
                <a:latin typeface="Times New Roman"/>
                <a:cs typeface="Times New Roman"/>
              </a:rPr>
              <a:t>t</a:t>
            </a:r>
            <a:r>
              <a:rPr sz="1400" spc="-14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0626" y="5352359"/>
            <a:ext cx="1113952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395"/>
              </a:spcBef>
            </a:pPr>
            <a:r>
              <a:rPr sz="1400" spc="0" dirty="0">
                <a:latin typeface="Times New Roman"/>
                <a:cs typeface="Times New Roman"/>
              </a:rPr>
              <a:t>pria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4579" y="5352359"/>
            <a:ext cx="1115474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395"/>
              </a:spcBef>
            </a:pPr>
            <a:r>
              <a:rPr sz="1400" spc="-19" dirty="0">
                <a:latin typeface="Times New Roman"/>
                <a:cs typeface="Times New Roman"/>
              </a:rPr>
              <a:t>y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958" y="4431939"/>
            <a:ext cx="455637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30"/>
              </a:spcBef>
            </a:pPr>
            <a:r>
              <a:rPr sz="1800" spc="-4" dirty="0">
                <a:latin typeface="Times New Roman"/>
                <a:cs typeface="Times New Roman"/>
              </a:rPr>
              <a:t>Y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6064" y="4360317"/>
            <a:ext cx="821367" cy="46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8">
              <a:lnSpc>
                <a:spcPct val="95825"/>
              </a:lnSpc>
              <a:spcBef>
                <a:spcPts val="434"/>
              </a:spcBef>
            </a:pPr>
            <a:r>
              <a:rPr sz="2400" spc="-4" dirty="0">
                <a:latin typeface="Times New Roman"/>
                <a:cs typeface="Times New Roman"/>
              </a:rPr>
              <a:t>Us</a:t>
            </a:r>
            <a:r>
              <a:rPr sz="2400" spc="0" dirty="0">
                <a:latin typeface="Times New Roman"/>
                <a:cs typeface="Times New Roman"/>
              </a:rPr>
              <a:t>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4146" y="3353037"/>
            <a:ext cx="787841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3">
              <a:lnSpc>
                <a:spcPct val="95825"/>
              </a:lnSpc>
              <a:spcBef>
                <a:spcPts val="420"/>
              </a:spcBef>
            </a:pPr>
            <a:r>
              <a:rPr sz="1800" dirty="0">
                <a:latin typeface="Times New Roman"/>
                <a:cs typeface="Times New Roman"/>
              </a:rPr>
              <a:t>Tidak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1370" y="3353037"/>
            <a:ext cx="789365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8">
              <a:lnSpc>
                <a:spcPct val="95825"/>
              </a:lnSpc>
              <a:spcBef>
                <a:spcPts val="420"/>
              </a:spcBef>
            </a:pPr>
            <a:r>
              <a:rPr sz="1800" dirty="0">
                <a:latin typeface="Times New Roman"/>
                <a:cs typeface="Times New Roman"/>
              </a:rPr>
              <a:t>Tidak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0190" y="3208268"/>
            <a:ext cx="2183710" cy="46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8">
              <a:lnSpc>
                <a:spcPct val="95825"/>
              </a:lnSpc>
              <a:spcBef>
                <a:spcPts val="434"/>
              </a:spcBef>
            </a:pPr>
            <a:r>
              <a:rPr sz="2400" dirty="0">
                <a:latin typeface="Times New Roman"/>
                <a:cs typeface="Times New Roman"/>
              </a:rPr>
              <a:t>Je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is </a:t>
            </a:r>
            <a:r>
              <a:rPr sz="2400" spc="-1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Ke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96891" y="1768209"/>
            <a:ext cx="1152047" cy="52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3">
              <a:lnSpc>
                <a:spcPct val="95825"/>
              </a:lnSpc>
              <a:spcBef>
                <a:spcPts val="455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87747" y="1551819"/>
            <a:ext cx="1152047" cy="528783"/>
          </a:xfrm>
          <a:custGeom>
            <a:avLst/>
            <a:gdLst/>
            <a:ahLst/>
            <a:cxnLst/>
            <a:rect l="l" t="t" r="r" b="b"/>
            <a:pathLst>
              <a:path w="1152047" h="528783">
                <a:moveTo>
                  <a:pt x="0" y="0"/>
                </a:moveTo>
                <a:lnTo>
                  <a:pt x="0" y="528783"/>
                </a:lnTo>
                <a:lnTo>
                  <a:pt x="1152047" y="528783"/>
                </a:lnTo>
                <a:lnTo>
                  <a:pt x="115204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63095" y="2076032"/>
            <a:ext cx="2378765" cy="924990"/>
          </a:xfrm>
          <a:custGeom>
            <a:avLst/>
            <a:gdLst/>
            <a:ahLst/>
            <a:cxnLst/>
            <a:rect l="l" t="t" r="r" b="b"/>
            <a:pathLst>
              <a:path w="2378765" h="924990">
                <a:moveTo>
                  <a:pt x="73055" y="892919"/>
                </a:moveTo>
                <a:lnTo>
                  <a:pt x="54860" y="891465"/>
                </a:lnTo>
                <a:lnTo>
                  <a:pt x="54860" y="894513"/>
                </a:lnTo>
                <a:lnTo>
                  <a:pt x="60954" y="897561"/>
                </a:lnTo>
                <a:lnTo>
                  <a:pt x="85337" y="924990"/>
                </a:lnTo>
                <a:lnTo>
                  <a:pt x="73055" y="892919"/>
                </a:lnTo>
                <a:close/>
              </a:path>
              <a:path w="2378765" h="924990">
                <a:moveTo>
                  <a:pt x="57908" y="888417"/>
                </a:moveTo>
                <a:lnTo>
                  <a:pt x="69610" y="883925"/>
                </a:lnTo>
                <a:lnTo>
                  <a:pt x="57908" y="853368"/>
                </a:lnTo>
                <a:lnTo>
                  <a:pt x="0" y="915847"/>
                </a:lnTo>
                <a:lnTo>
                  <a:pt x="57908" y="888417"/>
                </a:lnTo>
                <a:close/>
              </a:path>
              <a:path w="2378765" h="924990">
                <a:moveTo>
                  <a:pt x="2377241" y="9142"/>
                </a:moveTo>
                <a:lnTo>
                  <a:pt x="2378765" y="7618"/>
                </a:lnTo>
                <a:lnTo>
                  <a:pt x="2378765" y="3048"/>
                </a:lnTo>
                <a:lnTo>
                  <a:pt x="2377241" y="0"/>
                </a:lnTo>
                <a:lnTo>
                  <a:pt x="2372671" y="0"/>
                </a:lnTo>
                <a:lnTo>
                  <a:pt x="69610" y="883925"/>
                </a:lnTo>
                <a:lnTo>
                  <a:pt x="57908" y="888417"/>
                </a:lnTo>
                <a:lnTo>
                  <a:pt x="0" y="915847"/>
                </a:lnTo>
                <a:lnTo>
                  <a:pt x="57908" y="897561"/>
                </a:lnTo>
                <a:lnTo>
                  <a:pt x="0" y="915847"/>
                </a:lnTo>
                <a:lnTo>
                  <a:pt x="85337" y="924990"/>
                </a:lnTo>
                <a:lnTo>
                  <a:pt x="60954" y="897561"/>
                </a:lnTo>
                <a:lnTo>
                  <a:pt x="54860" y="894513"/>
                </a:lnTo>
                <a:lnTo>
                  <a:pt x="54860" y="891465"/>
                </a:lnTo>
                <a:lnTo>
                  <a:pt x="73055" y="892919"/>
                </a:lnTo>
                <a:lnTo>
                  <a:pt x="2377241" y="9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2718" y="2076032"/>
            <a:ext cx="111241" cy="1060615"/>
          </a:xfrm>
          <a:custGeom>
            <a:avLst/>
            <a:gdLst/>
            <a:ahLst/>
            <a:cxnLst/>
            <a:rect l="l" t="t" r="r" b="b"/>
            <a:pathLst>
              <a:path w="111241" h="1060615">
                <a:moveTo>
                  <a:pt x="79241" y="996612"/>
                </a:moveTo>
                <a:lnTo>
                  <a:pt x="77717" y="1060615"/>
                </a:lnTo>
                <a:lnTo>
                  <a:pt x="111241" y="981373"/>
                </a:lnTo>
                <a:lnTo>
                  <a:pt x="78370" y="984003"/>
                </a:lnTo>
                <a:lnTo>
                  <a:pt x="79241" y="996612"/>
                </a:lnTo>
                <a:close/>
              </a:path>
              <a:path w="111241" h="1060615">
                <a:moveTo>
                  <a:pt x="68573" y="998136"/>
                </a:moveTo>
                <a:lnTo>
                  <a:pt x="67657" y="984860"/>
                </a:lnTo>
                <a:lnTo>
                  <a:pt x="35049" y="987469"/>
                </a:lnTo>
                <a:lnTo>
                  <a:pt x="77717" y="1060615"/>
                </a:lnTo>
                <a:lnTo>
                  <a:pt x="71621" y="1001184"/>
                </a:lnTo>
                <a:lnTo>
                  <a:pt x="68573" y="998136"/>
                </a:lnTo>
                <a:close/>
              </a:path>
              <a:path w="111241" h="1060615">
                <a:moveTo>
                  <a:pt x="79241" y="996612"/>
                </a:moveTo>
                <a:lnTo>
                  <a:pt x="77717" y="999660"/>
                </a:lnTo>
                <a:lnTo>
                  <a:pt x="74669" y="1002708"/>
                </a:lnTo>
                <a:lnTo>
                  <a:pt x="77717" y="999660"/>
                </a:lnTo>
                <a:lnTo>
                  <a:pt x="79241" y="996612"/>
                </a:lnTo>
                <a:lnTo>
                  <a:pt x="78370" y="984003"/>
                </a:lnTo>
                <a:lnTo>
                  <a:pt x="10666" y="4570"/>
                </a:lnTo>
                <a:lnTo>
                  <a:pt x="7618" y="1524"/>
                </a:lnTo>
                <a:lnTo>
                  <a:pt x="4570" y="0"/>
                </a:lnTo>
                <a:lnTo>
                  <a:pt x="1524" y="1524"/>
                </a:lnTo>
                <a:lnTo>
                  <a:pt x="0" y="4570"/>
                </a:lnTo>
                <a:lnTo>
                  <a:pt x="67657" y="984860"/>
                </a:lnTo>
                <a:lnTo>
                  <a:pt x="68573" y="998136"/>
                </a:lnTo>
                <a:lnTo>
                  <a:pt x="71621" y="1001184"/>
                </a:lnTo>
                <a:lnTo>
                  <a:pt x="77717" y="1060615"/>
                </a:lnTo>
                <a:lnTo>
                  <a:pt x="79241" y="996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11047" y="2991879"/>
            <a:ext cx="2183710" cy="466304"/>
          </a:xfrm>
          <a:custGeom>
            <a:avLst/>
            <a:gdLst/>
            <a:ahLst/>
            <a:cxnLst/>
            <a:rect l="l" t="t" r="r" b="b"/>
            <a:pathLst>
              <a:path w="2183710" h="466304">
                <a:moveTo>
                  <a:pt x="0" y="0"/>
                </a:moveTo>
                <a:lnTo>
                  <a:pt x="0" y="466304"/>
                </a:lnTo>
                <a:lnTo>
                  <a:pt x="2183710" y="466304"/>
                </a:lnTo>
                <a:lnTo>
                  <a:pt x="2183710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2227" y="3136647"/>
            <a:ext cx="789365" cy="376396"/>
          </a:xfrm>
          <a:custGeom>
            <a:avLst/>
            <a:gdLst/>
            <a:ahLst/>
            <a:cxnLst/>
            <a:rect l="l" t="t" r="r" b="b"/>
            <a:pathLst>
              <a:path w="789365" h="376396">
                <a:moveTo>
                  <a:pt x="0" y="0"/>
                </a:moveTo>
                <a:lnTo>
                  <a:pt x="0" y="376396"/>
                </a:lnTo>
                <a:lnTo>
                  <a:pt x="789365" y="376396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82227" y="3136647"/>
            <a:ext cx="789365" cy="376396"/>
          </a:xfrm>
          <a:custGeom>
            <a:avLst/>
            <a:gdLst/>
            <a:ahLst/>
            <a:cxnLst/>
            <a:rect l="l" t="t" r="r" b="b"/>
            <a:pathLst>
              <a:path w="789365" h="376396">
                <a:moveTo>
                  <a:pt x="0" y="0"/>
                </a:moveTo>
                <a:lnTo>
                  <a:pt x="0" y="376396"/>
                </a:lnTo>
                <a:lnTo>
                  <a:pt x="789365" y="376396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05863" y="2124795"/>
            <a:ext cx="2668301" cy="1020994"/>
          </a:xfrm>
          <a:custGeom>
            <a:avLst/>
            <a:gdLst/>
            <a:ahLst/>
            <a:cxnLst/>
            <a:rect l="l" t="t" r="r" b="b"/>
            <a:pathLst>
              <a:path w="2668301" h="1020994">
                <a:moveTo>
                  <a:pt x="2613442" y="990517"/>
                </a:moveTo>
                <a:lnTo>
                  <a:pt x="2613442" y="987470"/>
                </a:lnTo>
                <a:lnTo>
                  <a:pt x="2595967" y="989257"/>
                </a:lnTo>
                <a:lnTo>
                  <a:pt x="2607346" y="993565"/>
                </a:lnTo>
                <a:lnTo>
                  <a:pt x="2613442" y="990517"/>
                </a:lnTo>
                <a:close/>
              </a:path>
              <a:path w="2668301" h="1020994">
                <a:moveTo>
                  <a:pt x="2610394" y="984422"/>
                </a:moveTo>
                <a:lnTo>
                  <a:pt x="2668301" y="1011852"/>
                </a:lnTo>
                <a:lnTo>
                  <a:pt x="2610394" y="949373"/>
                </a:lnTo>
                <a:lnTo>
                  <a:pt x="2599242" y="980204"/>
                </a:lnTo>
                <a:lnTo>
                  <a:pt x="2610394" y="984422"/>
                </a:lnTo>
                <a:close/>
              </a:path>
              <a:path w="2668301" h="1020994">
                <a:moveTo>
                  <a:pt x="2611918" y="993565"/>
                </a:moveTo>
                <a:lnTo>
                  <a:pt x="2584488" y="1020994"/>
                </a:lnTo>
                <a:lnTo>
                  <a:pt x="2668301" y="1011852"/>
                </a:lnTo>
                <a:lnTo>
                  <a:pt x="2611918" y="993565"/>
                </a:lnTo>
                <a:close/>
              </a:path>
              <a:path w="2668301" h="1020994">
                <a:moveTo>
                  <a:pt x="1524" y="6095"/>
                </a:moveTo>
                <a:lnTo>
                  <a:pt x="3048" y="7619"/>
                </a:lnTo>
                <a:lnTo>
                  <a:pt x="2595967" y="989257"/>
                </a:lnTo>
                <a:lnTo>
                  <a:pt x="2613442" y="987470"/>
                </a:lnTo>
                <a:lnTo>
                  <a:pt x="2613442" y="990517"/>
                </a:lnTo>
                <a:lnTo>
                  <a:pt x="2607346" y="993565"/>
                </a:lnTo>
                <a:lnTo>
                  <a:pt x="2595967" y="989257"/>
                </a:lnTo>
                <a:lnTo>
                  <a:pt x="2584488" y="1020994"/>
                </a:lnTo>
                <a:lnTo>
                  <a:pt x="2611918" y="993565"/>
                </a:lnTo>
                <a:lnTo>
                  <a:pt x="2668301" y="1011852"/>
                </a:lnTo>
                <a:lnTo>
                  <a:pt x="2610394" y="984422"/>
                </a:lnTo>
                <a:lnTo>
                  <a:pt x="2599242" y="980204"/>
                </a:lnTo>
                <a:lnTo>
                  <a:pt x="7620" y="0"/>
                </a:lnTo>
                <a:lnTo>
                  <a:pt x="3048" y="0"/>
                </a:lnTo>
                <a:lnTo>
                  <a:pt x="0" y="1525"/>
                </a:lnTo>
                <a:lnTo>
                  <a:pt x="1524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83478" y="3136647"/>
            <a:ext cx="789365" cy="376396"/>
          </a:xfrm>
          <a:custGeom>
            <a:avLst/>
            <a:gdLst/>
            <a:ahLst/>
            <a:cxnLst/>
            <a:rect l="l" t="t" r="r" b="b"/>
            <a:pathLst>
              <a:path w="789365" h="376396">
                <a:moveTo>
                  <a:pt x="0" y="0"/>
                </a:moveTo>
                <a:lnTo>
                  <a:pt x="0" y="376396"/>
                </a:lnTo>
                <a:lnTo>
                  <a:pt x="789365" y="376396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83478" y="3136647"/>
            <a:ext cx="789365" cy="376396"/>
          </a:xfrm>
          <a:custGeom>
            <a:avLst/>
            <a:gdLst/>
            <a:ahLst/>
            <a:cxnLst/>
            <a:rect l="l" t="t" r="r" b="b"/>
            <a:pathLst>
              <a:path w="789365" h="376396">
                <a:moveTo>
                  <a:pt x="0" y="0"/>
                </a:moveTo>
                <a:lnTo>
                  <a:pt x="0" y="376396"/>
                </a:lnTo>
                <a:lnTo>
                  <a:pt x="789365" y="376396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70681" y="3491710"/>
            <a:ext cx="652218" cy="723839"/>
          </a:xfrm>
          <a:custGeom>
            <a:avLst/>
            <a:gdLst/>
            <a:ahLst/>
            <a:cxnLst/>
            <a:rect l="l" t="t" r="r" b="b"/>
            <a:pathLst>
              <a:path w="652218" h="723839">
                <a:moveTo>
                  <a:pt x="39621" y="673552"/>
                </a:moveTo>
                <a:lnTo>
                  <a:pt x="47798" y="664468"/>
                </a:lnTo>
                <a:lnTo>
                  <a:pt x="22858" y="641550"/>
                </a:lnTo>
                <a:lnTo>
                  <a:pt x="0" y="723839"/>
                </a:lnTo>
                <a:lnTo>
                  <a:pt x="38097" y="678122"/>
                </a:lnTo>
                <a:lnTo>
                  <a:pt x="39621" y="673552"/>
                </a:lnTo>
                <a:close/>
              </a:path>
              <a:path w="652218" h="723839">
                <a:moveTo>
                  <a:pt x="47240" y="679646"/>
                </a:moveTo>
                <a:lnTo>
                  <a:pt x="39621" y="681170"/>
                </a:lnTo>
                <a:lnTo>
                  <a:pt x="42669" y="681170"/>
                </a:lnTo>
                <a:lnTo>
                  <a:pt x="47240" y="679646"/>
                </a:lnTo>
                <a:close/>
              </a:path>
              <a:path w="652218" h="723839">
                <a:moveTo>
                  <a:pt x="54980" y="671067"/>
                </a:moveTo>
                <a:lnTo>
                  <a:pt x="47240" y="679646"/>
                </a:lnTo>
                <a:lnTo>
                  <a:pt x="42669" y="681170"/>
                </a:lnTo>
                <a:lnTo>
                  <a:pt x="39621" y="681170"/>
                </a:lnTo>
                <a:lnTo>
                  <a:pt x="47240" y="679646"/>
                </a:lnTo>
                <a:lnTo>
                  <a:pt x="54980" y="671067"/>
                </a:lnTo>
                <a:lnTo>
                  <a:pt x="652218" y="9142"/>
                </a:lnTo>
                <a:lnTo>
                  <a:pt x="652218" y="4572"/>
                </a:lnTo>
                <a:lnTo>
                  <a:pt x="650694" y="1524"/>
                </a:lnTo>
                <a:lnTo>
                  <a:pt x="647646" y="0"/>
                </a:lnTo>
                <a:lnTo>
                  <a:pt x="644598" y="1524"/>
                </a:lnTo>
                <a:lnTo>
                  <a:pt x="47798" y="664468"/>
                </a:lnTo>
                <a:lnTo>
                  <a:pt x="39621" y="673552"/>
                </a:lnTo>
                <a:lnTo>
                  <a:pt x="38097" y="678122"/>
                </a:lnTo>
                <a:lnTo>
                  <a:pt x="0" y="723839"/>
                </a:lnTo>
                <a:lnTo>
                  <a:pt x="79241" y="693361"/>
                </a:lnTo>
                <a:lnTo>
                  <a:pt x="54980" y="671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13755" y="3491710"/>
            <a:ext cx="941754" cy="652217"/>
          </a:xfrm>
          <a:custGeom>
            <a:avLst/>
            <a:gdLst/>
            <a:ahLst/>
            <a:cxnLst/>
            <a:rect l="l" t="t" r="r" b="b"/>
            <a:pathLst>
              <a:path w="941754" h="652217">
                <a:moveTo>
                  <a:pt x="894513" y="615645"/>
                </a:moveTo>
                <a:lnTo>
                  <a:pt x="876811" y="613244"/>
                </a:lnTo>
                <a:lnTo>
                  <a:pt x="886894" y="620215"/>
                </a:lnTo>
                <a:lnTo>
                  <a:pt x="892990" y="620215"/>
                </a:lnTo>
                <a:lnTo>
                  <a:pt x="894513" y="615645"/>
                </a:lnTo>
                <a:close/>
              </a:path>
              <a:path w="941754" h="652217">
                <a:moveTo>
                  <a:pt x="891466" y="612597"/>
                </a:moveTo>
                <a:lnTo>
                  <a:pt x="941754" y="652217"/>
                </a:lnTo>
                <a:lnTo>
                  <a:pt x="900609" y="577547"/>
                </a:lnTo>
                <a:lnTo>
                  <a:pt x="881730" y="605865"/>
                </a:lnTo>
                <a:lnTo>
                  <a:pt x="891466" y="612597"/>
                </a:lnTo>
                <a:close/>
              </a:path>
              <a:path w="941754" h="652217">
                <a:moveTo>
                  <a:pt x="941754" y="652217"/>
                </a:moveTo>
                <a:lnTo>
                  <a:pt x="889942" y="621739"/>
                </a:lnTo>
                <a:lnTo>
                  <a:pt x="857940" y="641550"/>
                </a:lnTo>
                <a:lnTo>
                  <a:pt x="941754" y="652217"/>
                </a:lnTo>
                <a:close/>
              </a:path>
              <a:path w="941754" h="652217">
                <a:moveTo>
                  <a:pt x="0" y="6094"/>
                </a:moveTo>
                <a:lnTo>
                  <a:pt x="3048" y="9142"/>
                </a:lnTo>
                <a:lnTo>
                  <a:pt x="876811" y="613244"/>
                </a:lnTo>
                <a:lnTo>
                  <a:pt x="894513" y="615645"/>
                </a:lnTo>
                <a:lnTo>
                  <a:pt x="892990" y="620215"/>
                </a:lnTo>
                <a:lnTo>
                  <a:pt x="886894" y="620215"/>
                </a:lnTo>
                <a:lnTo>
                  <a:pt x="876811" y="613244"/>
                </a:lnTo>
                <a:lnTo>
                  <a:pt x="857940" y="641550"/>
                </a:lnTo>
                <a:lnTo>
                  <a:pt x="889942" y="621739"/>
                </a:lnTo>
                <a:lnTo>
                  <a:pt x="941754" y="652217"/>
                </a:lnTo>
                <a:lnTo>
                  <a:pt x="891466" y="612597"/>
                </a:lnTo>
                <a:lnTo>
                  <a:pt x="881730" y="605865"/>
                </a:lnTo>
                <a:lnTo>
                  <a:pt x="7620" y="1524"/>
                </a:lnTo>
                <a:lnTo>
                  <a:pt x="4572" y="0"/>
                </a:lnTo>
                <a:lnTo>
                  <a:pt x="1524" y="3048"/>
                </a:lnTo>
                <a:lnTo>
                  <a:pt x="0" y="6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55814" y="4215549"/>
            <a:ext cx="455637" cy="376396"/>
          </a:xfrm>
          <a:custGeom>
            <a:avLst/>
            <a:gdLst/>
            <a:ahLst/>
            <a:cxnLst/>
            <a:rect l="l" t="t" r="r" b="b"/>
            <a:pathLst>
              <a:path w="455637" h="376396">
                <a:moveTo>
                  <a:pt x="0" y="0"/>
                </a:moveTo>
                <a:lnTo>
                  <a:pt x="0" y="376396"/>
                </a:lnTo>
                <a:lnTo>
                  <a:pt x="455637" y="376396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55814" y="4215549"/>
            <a:ext cx="455637" cy="376396"/>
          </a:xfrm>
          <a:custGeom>
            <a:avLst/>
            <a:gdLst/>
            <a:ahLst/>
            <a:cxnLst/>
            <a:rect l="l" t="t" r="r" b="b"/>
            <a:pathLst>
              <a:path w="455637" h="376396">
                <a:moveTo>
                  <a:pt x="0" y="0"/>
                </a:moveTo>
                <a:lnTo>
                  <a:pt x="0" y="376396"/>
                </a:lnTo>
                <a:lnTo>
                  <a:pt x="455637" y="376396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66922" y="4143927"/>
            <a:ext cx="819843" cy="467828"/>
          </a:xfrm>
          <a:custGeom>
            <a:avLst/>
            <a:gdLst/>
            <a:ahLst/>
            <a:cxnLst/>
            <a:rect l="l" t="t" r="r" b="b"/>
            <a:pathLst>
              <a:path w="819843" h="467828">
                <a:moveTo>
                  <a:pt x="0" y="0"/>
                </a:moveTo>
                <a:lnTo>
                  <a:pt x="0" y="467828"/>
                </a:lnTo>
                <a:lnTo>
                  <a:pt x="819843" y="467828"/>
                </a:lnTo>
                <a:lnTo>
                  <a:pt x="819843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89779" y="4643757"/>
            <a:ext cx="227058" cy="508974"/>
          </a:xfrm>
          <a:custGeom>
            <a:avLst/>
            <a:gdLst/>
            <a:ahLst/>
            <a:cxnLst/>
            <a:rect l="l" t="t" r="r" b="b"/>
            <a:pathLst>
              <a:path w="227058" h="508974">
                <a:moveTo>
                  <a:pt x="25906" y="448019"/>
                </a:moveTo>
                <a:lnTo>
                  <a:pt x="30659" y="436967"/>
                </a:lnTo>
                <a:lnTo>
                  <a:pt x="0" y="423636"/>
                </a:lnTo>
                <a:lnTo>
                  <a:pt x="4572" y="508974"/>
                </a:lnTo>
                <a:lnTo>
                  <a:pt x="25906" y="452591"/>
                </a:lnTo>
                <a:lnTo>
                  <a:pt x="25906" y="448019"/>
                </a:lnTo>
                <a:close/>
              </a:path>
              <a:path w="227058" h="508974">
                <a:moveTo>
                  <a:pt x="35049" y="452591"/>
                </a:moveTo>
                <a:lnTo>
                  <a:pt x="28953" y="455637"/>
                </a:lnTo>
                <a:lnTo>
                  <a:pt x="32001" y="455637"/>
                </a:lnTo>
                <a:lnTo>
                  <a:pt x="35049" y="452591"/>
                </a:lnTo>
                <a:close/>
              </a:path>
              <a:path w="227058" h="508974">
                <a:moveTo>
                  <a:pt x="40018" y="441036"/>
                </a:moveTo>
                <a:lnTo>
                  <a:pt x="35049" y="452591"/>
                </a:lnTo>
                <a:lnTo>
                  <a:pt x="32001" y="455637"/>
                </a:lnTo>
                <a:lnTo>
                  <a:pt x="28953" y="455637"/>
                </a:lnTo>
                <a:lnTo>
                  <a:pt x="35049" y="452591"/>
                </a:lnTo>
                <a:lnTo>
                  <a:pt x="40018" y="441036"/>
                </a:lnTo>
                <a:lnTo>
                  <a:pt x="227058" y="6096"/>
                </a:lnTo>
                <a:lnTo>
                  <a:pt x="227058" y="3048"/>
                </a:lnTo>
                <a:lnTo>
                  <a:pt x="224010" y="0"/>
                </a:lnTo>
                <a:lnTo>
                  <a:pt x="220962" y="0"/>
                </a:lnTo>
                <a:lnTo>
                  <a:pt x="217914" y="1524"/>
                </a:lnTo>
                <a:lnTo>
                  <a:pt x="30659" y="436967"/>
                </a:lnTo>
                <a:lnTo>
                  <a:pt x="25906" y="448019"/>
                </a:lnTo>
                <a:lnTo>
                  <a:pt x="25906" y="452591"/>
                </a:lnTo>
                <a:lnTo>
                  <a:pt x="4572" y="508974"/>
                </a:lnTo>
                <a:lnTo>
                  <a:pt x="70098" y="454115"/>
                </a:lnTo>
                <a:lnTo>
                  <a:pt x="40018" y="44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77791" y="4572135"/>
            <a:ext cx="870131" cy="580595"/>
          </a:xfrm>
          <a:custGeom>
            <a:avLst/>
            <a:gdLst/>
            <a:ahLst/>
            <a:cxnLst/>
            <a:rect l="l" t="t" r="r" b="b"/>
            <a:pathLst>
              <a:path w="870131" h="580595">
                <a:moveTo>
                  <a:pt x="821368" y="544022"/>
                </a:moveTo>
                <a:lnTo>
                  <a:pt x="803547" y="541800"/>
                </a:lnTo>
                <a:lnTo>
                  <a:pt x="813748" y="548594"/>
                </a:lnTo>
                <a:lnTo>
                  <a:pt x="821368" y="548594"/>
                </a:lnTo>
                <a:lnTo>
                  <a:pt x="821368" y="544022"/>
                </a:lnTo>
                <a:close/>
              </a:path>
              <a:path w="870131" h="580595">
                <a:moveTo>
                  <a:pt x="819843" y="540974"/>
                </a:moveTo>
                <a:lnTo>
                  <a:pt x="870131" y="580595"/>
                </a:lnTo>
                <a:lnTo>
                  <a:pt x="827463" y="505926"/>
                </a:lnTo>
                <a:lnTo>
                  <a:pt x="808939" y="533712"/>
                </a:lnTo>
                <a:lnTo>
                  <a:pt x="819843" y="540974"/>
                </a:lnTo>
                <a:close/>
              </a:path>
              <a:path w="870131" h="580595">
                <a:moveTo>
                  <a:pt x="870131" y="580595"/>
                </a:moveTo>
                <a:lnTo>
                  <a:pt x="818320" y="550118"/>
                </a:lnTo>
                <a:lnTo>
                  <a:pt x="784795" y="569929"/>
                </a:lnTo>
                <a:lnTo>
                  <a:pt x="870131" y="580595"/>
                </a:lnTo>
                <a:close/>
              </a:path>
              <a:path w="870131" h="580595">
                <a:moveTo>
                  <a:pt x="0" y="4572"/>
                </a:moveTo>
                <a:lnTo>
                  <a:pt x="1524" y="7620"/>
                </a:lnTo>
                <a:lnTo>
                  <a:pt x="803547" y="541800"/>
                </a:lnTo>
                <a:lnTo>
                  <a:pt x="821368" y="544022"/>
                </a:lnTo>
                <a:lnTo>
                  <a:pt x="821368" y="548594"/>
                </a:lnTo>
                <a:lnTo>
                  <a:pt x="813748" y="548594"/>
                </a:lnTo>
                <a:lnTo>
                  <a:pt x="803547" y="541800"/>
                </a:lnTo>
                <a:lnTo>
                  <a:pt x="784795" y="569929"/>
                </a:lnTo>
                <a:lnTo>
                  <a:pt x="818320" y="550118"/>
                </a:lnTo>
                <a:lnTo>
                  <a:pt x="870131" y="580595"/>
                </a:lnTo>
                <a:lnTo>
                  <a:pt x="819843" y="540974"/>
                </a:lnTo>
                <a:lnTo>
                  <a:pt x="808939" y="533712"/>
                </a:lnTo>
                <a:lnTo>
                  <a:pt x="7619" y="0"/>
                </a:lnTo>
                <a:lnTo>
                  <a:pt x="3048" y="0"/>
                </a:lnTo>
                <a:lnTo>
                  <a:pt x="0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06339" y="5152731"/>
            <a:ext cx="455637" cy="376396"/>
          </a:xfrm>
          <a:custGeom>
            <a:avLst/>
            <a:gdLst/>
            <a:ahLst/>
            <a:cxnLst/>
            <a:rect l="l" t="t" r="r" b="b"/>
            <a:pathLst>
              <a:path w="455637" h="376396">
                <a:moveTo>
                  <a:pt x="0" y="0"/>
                </a:moveTo>
                <a:lnTo>
                  <a:pt x="0" y="376396"/>
                </a:lnTo>
                <a:lnTo>
                  <a:pt x="455637" y="376396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06339" y="5152731"/>
            <a:ext cx="455637" cy="376396"/>
          </a:xfrm>
          <a:custGeom>
            <a:avLst/>
            <a:gdLst/>
            <a:ahLst/>
            <a:cxnLst/>
            <a:rect l="l" t="t" r="r" b="b"/>
            <a:pathLst>
              <a:path w="455637" h="376396">
                <a:moveTo>
                  <a:pt x="0" y="0"/>
                </a:moveTo>
                <a:lnTo>
                  <a:pt x="0" y="376396"/>
                </a:lnTo>
                <a:lnTo>
                  <a:pt x="455637" y="376396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16667" y="5152731"/>
            <a:ext cx="789365" cy="376396"/>
          </a:xfrm>
          <a:custGeom>
            <a:avLst/>
            <a:gdLst/>
            <a:ahLst/>
            <a:cxnLst/>
            <a:rect l="l" t="t" r="r" b="b"/>
            <a:pathLst>
              <a:path w="789365" h="376396">
                <a:moveTo>
                  <a:pt x="0" y="0"/>
                </a:moveTo>
                <a:lnTo>
                  <a:pt x="0" y="376396"/>
                </a:lnTo>
                <a:lnTo>
                  <a:pt x="789365" y="376396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A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6667" y="5152731"/>
            <a:ext cx="789365" cy="376396"/>
          </a:xfrm>
          <a:custGeom>
            <a:avLst/>
            <a:gdLst/>
            <a:ahLst/>
            <a:cxnLst/>
            <a:rect l="l" t="t" r="r" b="b"/>
            <a:pathLst>
              <a:path w="789365" h="376396">
                <a:moveTo>
                  <a:pt x="0" y="0"/>
                </a:moveTo>
                <a:lnTo>
                  <a:pt x="0" y="376396"/>
                </a:lnTo>
                <a:lnTo>
                  <a:pt x="789365" y="376396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21205" y="820852"/>
            <a:ext cx="2483809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dirty="0">
                <a:latin typeface="Times New Roman"/>
                <a:cs typeface="Times New Roman"/>
              </a:rPr>
              <a:t>M</a:t>
            </a:r>
            <a:r>
              <a:rPr sz="4000" spc="9" dirty="0">
                <a:latin typeface="Times New Roman"/>
                <a:cs typeface="Times New Roman"/>
              </a:rPr>
              <a:t>e</a:t>
            </a:r>
            <a:r>
              <a:rPr sz="4000" spc="0" dirty="0">
                <a:latin typeface="Times New Roman"/>
                <a:cs typeface="Times New Roman"/>
              </a:rPr>
              <a:t>n</a:t>
            </a:r>
            <a:r>
              <a:rPr sz="4000" spc="4" dirty="0">
                <a:latin typeface="Times New Roman"/>
                <a:cs typeface="Times New Roman"/>
              </a:rPr>
              <a:t>g</a:t>
            </a:r>
            <a:r>
              <a:rPr sz="4000" spc="9" dirty="0">
                <a:latin typeface="Times New Roman"/>
                <a:cs typeface="Times New Roman"/>
              </a:rPr>
              <a:t>u</a:t>
            </a:r>
            <a:r>
              <a:rPr sz="4000" spc="4" dirty="0">
                <a:latin typeface="Times New Roman"/>
                <a:cs typeface="Times New Roman"/>
              </a:rPr>
              <a:t>b</a:t>
            </a:r>
            <a:r>
              <a:rPr sz="4000" spc="-4" dirty="0">
                <a:latin typeface="Times New Roman"/>
                <a:cs typeface="Times New Roman"/>
              </a:rPr>
              <a:t>a</a:t>
            </a:r>
            <a:r>
              <a:rPr sz="4000" spc="0" dirty="0">
                <a:latin typeface="Times New Roman"/>
                <a:cs typeface="Times New Roman"/>
              </a:rPr>
              <a:t>h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56931" y="820852"/>
            <a:ext cx="1248278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19" dirty="0">
                <a:latin typeface="Times New Roman"/>
                <a:cs typeface="Times New Roman"/>
              </a:rPr>
              <a:t>T</a:t>
            </a:r>
            <a:r>
              <a:rPr sz="4000" spc="0" dirty="0">
                <a:latin typeface="Times New Roman"/>
                <a:cs typeface="Times New Roman"/>
              </a:rPr>
              <a:t>r</a:t>
            </a:r>
            <a:r>
              <a:rPr sz="4000" spc="-4" dirty="0">
                <a:latin typeface="Times New Roman"/>
                <a:cs typeface="Times New Roman"/>
              </a:rPr>
              <a:t>e</a:t>
            </a:r>
            <a:r>
              <a:rPr sz="4000" spc="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57017" y="820852"/>
            <a:ext cx="2001547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14" dirty="0">
                <a:latin typeface="Times New Roman"/>
                <a:cs typeface="Times New Roman"/>
              </a:rPr>
              <a:t>M</a:t>
            </a:r>
            <a:r>
              <a:rPr sz="4000" spc="-4" dirty="0">
                <a:latin typeface="Times New Roman"/>
                <a:cs typeface="Times New Roman"/>
              </a:rPr>
              <a:t>e</a:t>
            </a:r>
            <a:r>
              <a:rPr sz="4000" spc="9" dirty="0">
                <a:latin typeface="Times New Roman"/>
                <a:cs typeface="Times New Roman"/>
              </a:rPr>
              <a:t>n</a:t>
            </a:r>
            <a:r>
              <a:rPr sz="4000" spc="-4" dirty="0">
                <a:latin typeface="Times New Roman"/>
                <a:cs typeface="Times New Roman"/>
              </a:rPr>
              <a:t>ja</a:t>
            </a:r>
            <a:r>
              <a:rPr sz="4000" spc="19" dirty="0">
                <a:latin typeface="Times New Roman"/>
                <a:cs typeface="Times New Roman"/>
              </a:rPr>
              <a:t>d</a:t>
            </a:r>
            <a:r>
              <a:rPr sz="4000" spc="0" dirty="0">
                <a:latin typeface="Times New Roman"/>
                <a:cs typeface="Times New Roman"/>
              </a:rPr>
              <a:t>i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0159" y="820852"/>
            <a:ext cx="1100610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dirty="0">
                <a:latin typeface="Times New Roman"/>
                <a:cs typeface="Times New Roman"/>
              </a:rPr>
              <a:t>Ru</a:t>
            </a:r>
            <a:r>
              <a:rPr sz="4000" spc="-4" dirty="0">
                <a:latin typeface="Times New Roman"/>
                <a:cs typeface="Times New Roman"/>
              </a:rPr>
              <a:t>l</a:t>
            </a:r>
            <a:r>
              <a:rPr sz="4000" spc="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37795" y="2365633"/>
            <a:ext cx="1374528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der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ei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3351" y="2486019"/>
            <a:ext cx="1234408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ei</a:t>
            </a:r>
            <a:r>
              <a:rPr sz="1800" spc="4" dirty="0">
                <a:latin typeface="Times New Roman"/>
                <a:cs typeface="Times New Roman"/>
              </a:rPr>
              <a:t>gh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9435" y="2486019"/>
            <a:ext cx="887344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avera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2986" y="3709689"/>
            <a:ext cx="47238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ria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2926" y="3782835"/>
            <a:ext cx="743537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0201" y="4453340"/>
            <a:ext cx="4587005" cy="52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-4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1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r>
              <a:rPr sz="1800" spc="-37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IF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bera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=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vera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8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v</a:t>
            </a:r>
            <a:r>
              <a:rPr sz="1800" spc="62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bera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=</a:t>
            </a:r>
            <a:r>
              <a:rPr sz="1800" spc="-14" dirty="0">
                <a:latin typeface="Times New Roman"/>
                <a:cs typeface="Times New Roman"/>
              </a:rPr>
              <a:t>u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der</a:t>
            </a:r>
            <a:r>
              <a:rPr sz="1800" spc="4" dirty="0">
                <a:latin typeface="Times New Roman"/>
                <a:cs typeface="Times New Roman"/>
              </a:rPr>
              <a:t>w</a:t>
            </a:r>
            <a:r>
              <a:rPr sz="1800" spc="0" dirty="0">
                <a:latin typeface="Times New Roman"/>
                <a:cs typeface="Times New Roman"/>
              </a:rPr>
              <a:t>ei</a:t>
            </a:r>
            <a:r>
              <a:rPr sz="1800" spc="4" dirty="0">
                <a:latin typeface="Times New Roman"/>
                <a:cs typeface="Times New Roman"/>
              </a:rPr>
              <a:t>gh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927023" marR="34287">
              <a:lnSpc>
                <a:spcPct val="95825"/>
              </a:lnSpc>
            </a:pPr>
            <a:r>
              <a:rPr sz="1800" spc="0" dirty="0">
                <a:latin typeface="Times New Roman"/>
                <a:cs typeface="Times New Roman"/>
              </a:rPr>
              <a:t>TH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438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erte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=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idak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0920" y="4742874"/>
            <a:ext cx="40364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ua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3639" y="4784019"/>
            <a:ext cx="608084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uda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0201" y="5003458"/>
            <a:ext cx="411433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-4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2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0790" y="5003458"/>
            <a:ext cx="3995558" cy="1626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0" dirty="0" err="1">
                <a:latin typeface="Times New Roman"/>
                <a:cs typeface="Times New Roman"/>
              </a:rPr>
              <a:t>bera</a:t>
            </a:r>
            <a:r>
              <a:rPr sz="1800" spc="-9" dirty="0" err="1">
                <a:latin typeface="Times New Roman"/>
                <a:cs typeface="Times New Roman"/>
              </a:rPr>
              <a:t>t</a:t>
            </a:r>
            <a:r>
              <a:rPr sz="1800" spc="-4" dirty="0">
                <a:latin typeface="Times New Roman"/>
                <a:cs typeface="Times New Roman"/>
              </a:rPr>
              <a:t>=</a:t>
            </a:r>
            <a:r>
              <a:rPr sz="1800" spc="0" dirty="0" err="1">
                <a:latin typeface="Times New Roman"/>
                <a:cs typeface="Times New Roman"/>
              </a:rPr>
              <a:t>over</a:t>
            </a:r>
            <a:r>
              <a:rPr sz="1800" spc="4" dirty="0" err="1">
                <a:latin typeface="Times New Roman"/>
                <a:cs typeface="Times New Roman"/>
              </a:rPr>
              <a:t>w</a:t>
            </a:r>
            <a:r>
              <a:rPr sz="1800" spc="0" dirty="0" err="1">
                <a:latin typeface="Times New Roman"/>
                <a:cs typeface="Times New Roman"/>
              </a:rPr>
              <a:t>ei</a:t>
            </a:r>
            <a:r>
              <a:rPr sz="1800" spc="4" dirty="0" err="1">
                <a:latin typeface="Times New Roman"/>
                <a:cs typeface="Times New Roman"/>
              </a:rPr>
              <a:t>ght</a:t>
            </a:r>
            <a:r>
              <a:rPr dirty="0" err="1">
                <a:latin typeface="Times New Roman"/>
                <a:cs typeface="Times New Roman"/>
              </a:rPr>
              <a:t>^</a:t>
            </a:r>
            <a:r>
              <a:rPr sz="1800" spc="0" dirty="0" err="1">
                <a:latin typeface="Times New Roman"/>
                <a:cs typeface="Times New Roman"/>
              </a:rPr>
              <a:t>kela</a:t>
            </a:r>
            <a:r>
              <a:rPr sz="1800" spc="4" dirty="0" err="1">
                <a:latin typeface="Times New Roman"/>
                <a:cs typeface="Times New Roman"/>
              </a:rPr>
              <a:t>m</a:t>
            </a:r>
            <a:r>
              <a:rPr sz="1800" spc="-14" dirty="0" err="1">
                <a:latin typeface="Times New Roman"/>
                <a:cs typeface="Times New Roman"/>
              </a:rPr>
              <a:t>i</a:t>
            </a:r>
            <a:r>
              <a:rPr sz="1800" spc="-4" dirty="0" err="1">
                <a:latin typeface="Times New Roman"/>
                <a:cs typeface="Times New Roman"/>
              </a:rPr>
              <a:t>n</a:t>
            </a:r>
            <a:r>
              <a:rPr sz="1800" spc="4" dirty="0">
                <a:latin typeface="Times New Roman"/>
                <a:cs typeface="Times New Roman"/>
              </a:rPr>
              <a:t>=</a:t>
            </a:r>
            <a:r>
              <a:rPr sz="1800" spc="4" dirty="0" err="1">
                <a:latin typeface="Times New Roman"/>
                <a:cs typeface="Times New Roman"/>
              </a:rPr>
              <a:t>w</a:t>
            </a:r>
            <a:r>
              <a:rPr sz="1800" spc="0" dirty="0" err="1">
                <a:latin typeface="Times New Roman"/>
                <a:cs typeface="Times New Roman"/>
              </a:rPr>
              <a:t>a</a:t>
            </a:r>
            <a:r>
              <a:rPr sz="1800" spc="-4" dirty="0" err="1">
                <a:latin typeface="Times New Roman"/>
                <a:cs typeface="Times New Roman"/>
              </a:rPr>
              <a:t>n</a:t>
            </a:r>
            <a:r>
              <a:rPr sz="1800" spc="0" dirty="0" err="1">
                <a:latin typeface="Times New Roman"/>
                <a:cs typeface="Times New Roman"/>
              </a:rPr>
              <a:t>i</a:t>
            </a:r>
            <a:r>
              <a:rPr sz="1800" spc="4" dirty="0" err="1">
                <a:latin typeface="Times New Roman"/>
                <a:cs typeface="Times New Roman"/>
              </a:rPr>
              <a:t>t</a:t>
            </a:r>
            <a:r>
              <a:rPr sz="1800" spc="0" dirty="0" err="1">
                <a:latin typeface="Times New Roman"/>
                <a:cs typeface="Times New Roman"/>
              </a:rPr>
              <a:t>a</a:t>
            </a:r>
            <a:endParaRPr sz="1800" dirty="0">
              <a:latin typeface="Times New Roman"/>
              <a:cs typeface="Times New Roman"/>
            </a:endParaRPr>
          </a:p>
          <a:p>
            <a:pPr marL="506434" marR="34287">
              <a:lnSpc>
                <a:spcPct val="95825"/>
              </a:lnSpc>
            </a:pPr>
            <a:r>
              <a:rPr sz="1800" spc="0" dirty="0">
                <a:latin typeface="Times New Roman"/>
                <a:cs typeface="Times New Roman"/>
              </a:rPr>
              <a:t>TH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438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erte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=</a:t>
            </a:r>
            <a:r>
              <a:rPr sz="1800" spc="0" dirty="0">
                <a:latin typeface="Times New Roman"/>
                <a:cs typeface="Times New Roman"/>
              </a:rPr>
              <a:t>ya</a:t>
            </a:r>
            <a:endParaRPr sz="1800" dirty="0">
              <a:latin typeface="Times New Roman"/>
              <a:cs typeface="Times New Roman"/>
            </a:endParaRPr>
          </a:p>
          <a:p>
            <a:pPr marL="72131" marR="276748" indent="-59431">
              <a:lnSpc>
                <a:spcPct val="99945"/>
              </a:lnSpc>
              <a:spcBef>
                <a:spcPts val="90"/>
              </a:spcBef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0" dirty="0" err="1">
                <a:latin typeface="Times New Roman"/>
                <a:cs typeface="Times New Roman"/>
              </a:rPr>
              <a:t>bera</a:t>
            </a:r>
            <a:r>
              <a:rPr sz="1800" spc="-9" dirty="0" err="1">
                <a:latin typeface="Times New Roman"/>
                <a:cs typeface="Times New Roman"/>
              </a:rPr>
              <a:t>t</a:t>
            </a:r>
            <a:r>
              <a:rPr sz="1800" spc="-4" dirty="0">
                <a:latin typeface="Times New Roman"/>
                <a:cs typeface="Times New Roman"/>
              </a:rPr>
              <a:t>=</a:t>
            </a:r>
            <a:r>
              <a:rPr sz="1800" spc="0" dirty="0" err="1">
                <a:latin typeface="Times New Roman"/>
                <a:cs typeface="Times New Roman"/>
              </a:rPr>
              <a:t>over</a:t>
            </a:r>
            <a:r>
              <a:rPr sz="1800" spc="4" dirty="0" err="1">
                <a:latin typeface="Times New Roman"/>
                <a:cs typeface="Times New Roman"/>
              </a:rPr>
              <a:t>w</a:t>
            </a:r>
            <a:r>
              <a:rPr sz="1800" spc="0" dirty="0" err="1">
                <a:latin typeface="Times New Roman"/>
                <a:cs typeface="Times New Roman"/>
              </a:rPr>
              <a:t>ei</a:t>
            </a:r>
            <a:r>
              <a:rPr sz="1800" spc="4" dirty="0" err="1">
                <a:latin typeface="Times New Roman"/>
                <a:cs typeface="Times New Roman"/>
              </a:rPr>
              <a:t>gt</a:t>
            </a:r>
            <a:r>
              <a:rPr dirty="0" err="1">
                <a:latin typeface="Times New Roman"/>
                <a:cs typeface="Times New Roman"/>
              </a:rPr>
              <a:t>^</a:t>
            </a:r>
            <a:r>
              <a:rPr sz="1800" spc="0" dirty="0" err="1">
                <a:latin typeface="Times New Roman"/>
                <a:cs typeface="Times New Roman"/>
              </a:rPr>
              <a:t>kela</a:t>
            </a:r>
            <a:r>
              <a:rPr sz="1800" spc="4" dirty="0" err="1">
                <a:latin typeface="Times New Roman"/>
                <a:cs typeface="Times New Roman"/>
              </a:rPr>
              <a:t>m</a:t>
            </a:r>
            <a:r>
              <a:rPr sz="1800" spc="0" dirty="0" err="1">
                <a:latin typeface="Times New Roman"/>
                <a:cs typeface="Times New Roman"/>
              </a:rPr>
              <a:t>i</a:t>
            </a:r>
            <a:r>
              <a:rPr sz="1800" spc="-4" dirty="0" err="1">
                <a:latin typeface="Times New Roman"/>
                <a:cs typeface="Times New Roman"/>
              </a:rPr>
              <a:t>n</a:t>
            </a:r>
            <a:r>
              <a:rPr sz="1800" spc="4" dirty="0">
                <a:latin typeface="Times New Roman"/>
                <a:cs typeface="Times New Roman"/>
              </a:rPr>
              <a:t>=</a:t>
            </a:r>
            <a:r>
              <a:rPr sz="1800" spc="-4" dirty="0" err="1">
                <a:latin typeface="Times New Roman"/>
                <a:cs typeface="Times New Roman"/>
              </a:rPr>
              <a:t>p</a:t>
            </a:r>
            <a:r>
              <a:rPr sz="1800" spc="-14" dirty="0" err="1">
                <a:latin typeface="Times New Roman"/>
                <a:cs typeface="Times New Roman"/>
              </a:rPr>
              <a:t>r</a:t>
            </a:r>
            <a:r>
              <a:rPr sz="1800" spc="0" dirty="0" err="1">
                <a:latin typeface="Times New Roman"/>
                <a:cs typeface="Times New Roman"/>
              </a:rPr>
              <a:t>ia</a:t>
            </a:r>
            <a:r>
              <a:rPr dirty="0">
                <a:latin typeface="Times New Roman"/>
                <a:cs typeface="Times New Roman"/>
              </a:rPr>
              <a:t>^</a:t>
            </a:r>
            <a:r>
              <a:rPr sz="1800" spc="0" dirty="0">
                <a:latin typeface="Times New Roman"/>
                <a:cs typeface="Times New Roman"/>
              </a:rPr>
              <a:t> u</a:t>
            </a:r>
            <a:r>
              <a:rPr sz="1800" spc="-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=m</a:t>
            </a:r>
            <a:r>
              <a:rPr sz="1800" spc="0" dirty="0">
                <a:latin typeface="Times New Roman"/>
                <a:cs typeface="Times New Roman"/>
              </a:rPr>
              <a:t>uda 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TH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438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er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=</a:t>
            </a:r>
            <a:r>
              <a:rPr sz="1800" spc="0" dirty="0">
                <a:latin typeface="Times New Roman"/>
                <a:cs typeface="Times New Roman"/>
              </a:rPr>
              <a:t>ya</a:t>
            </a:r>
            <a:endParaRPr sz="1800" dirty="0">
              <a:latin typeface="Times New Roman"/>
              <a:cs typeface="Times New Roman"/>
            </a:endParaRPr>
          </a:p>
          <a:p>
            <a:pPr marL="72131" marR="276748" indent="-59431">
              <a:lnSpc>
                <a:spcPct val="10052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0" dirty="0" err="1">
                <a:latin typeface="Times New Roman"/>
                <a:cs typeface="Times New Roman"/>
              </a:rPr>
              <a:t>bera</a:t>
            </a:r>
            <a:r>
              <a:rPr sz="1800" spc="-9" dirty="0" err="1">
                <a:latin typeface="Times New Roman"/>
                <a:cs typeface="Times New Roman"/>
              </a:rPr>
              <a:t>t</a:t>
            </a:r>
            <a:r>
              <a:rPr sz="1800" spc="-4" dirty="0">
                <a:latin typeface="Times New Roman"/>
                <a:cs typeface="Times New Roman"/>
              </a:rPr>
              <a:t>=</a:t>
            </a:r>
            <a:r>
              <a:rPr sz="1800" spc="0" dirty="0" err="1">
                <a:latin typeface="Times New Roman"/>
                <a:cs typeface="Times New Roman"/>
              </a:rPr>
              <a:t>over</a:t>
            </a:r>
            <a:r>
              <a:rPr sz="1800" spc="4" dirty="0" err="1">
                <a:latin typeface="Times New Roman"/>
                <a:cs typeface="Times New Roman"/>
              </a:rPr>
              <a:t>w</a:t>
            </a:r>
            <a:r>
              <a:rPr sz="1800" spc="0" dirty="0" err="1">
                <a:latin typeface="Times New Roman"/>
                <a:cs typeface="Times New Roman"/>
              </a:rPr>
              <a:t>ei</a:t>
            </a:r>
            <a:r>
              <a:rPr sz="1800" spc="4" dirty="0" err="1">
                <a:latin typeface="Times New Roman"/>
                <a:cs typeface="Times New Roman"/>
              </a:rPr>
              <a:t>gt</a:t>
            </a:r>
            <a:r>
              <a:rPr dirty="0" err="1">
                <a:latin typeface="Times New Roman"/>
                <a:cs typeface="Times New Roman"/>
              </a:rPr>
              <a:t>^</a:t>
            </a:r>
            <a:r>
              <a:rPr sz="1800" spc="0" dirty="0" err="1">
                <a:latin typeface="Times New Roman"/>
                <a:cs typeface="Times New Roman"/>
              </a:rPr>
              <a:t>kela</a:t>
            </a:r>
            <a:r>
              <a:rPr sz="1800" spc="4" dirty="0" err="1">
                <a:latin typeface="Times New Roman"/>
                <a:cs typeface="Times New Roman"/>
              </a:rPr>
              <a:t>m</a:t>
            </a:r>
            <a:r>
              <a:rPr sz="1800" spc="0" dirty="0" err="1">
                <a:latin typeface="Times New Roman"/>
                <a:cs typeface="Times New Roman"/>
              </a:rPr>
              <a:t>i</a:t>
            </a:r>
            <a:r>
              <a:rPr sz="1800" spc="-4" dirty="0" err="1">
                <a:latin typeface="Times New Roman"/>
                <a:cs typeface="Times New Roman"/>
              </a:rPr>
              <a:t>n</a:t>
            </a:r>
            <a:r>
              <a:rPr sz="1800" spc="4" dirty="0">
                <a:latin typeface="Times New Roman"/>
                <a:cs typeface="Times New Roman"/>
              </a:rPr>
              <a:t>=</a:t>
            </a:r>
            <a:r>
              <a:rPr sz="1800" spc="-4" dirty="0" err="1">
                <a:latin typeface="Times New Roman"/>
                <a:cs typeface="Times New Roman"/>
              </a:rPr>
              <a:t>p</a:t>
            </a:r>
            <a:r>
              <a:rPr sz="1800" spc="-14" dirty="0" err="1">
                <a:latin typeface="Times New Roman"/>
                <a:cs typeface="Times New Roman"/>
              </a:rPr>
              <a:t>r</a:t>
            </a:r>
            <a:r>
              <a:rPr sz="1800" spc="0" dirty="0" err="1">
                <a:latin typeface="Times New Roman"/>
                <a:cs typeface="Times New Roman"/>
              </a:rPr>
              <a:t>ia</a:t>
            </a:r>
            <a:r>
              <a:rPr dirty="0">
                <a:latin typeface="Times New Roman"/>
                <a:cs typeface="Times New Roman"/>
              </a:rPr>
              <a:t>^</a:t>
            </a:r>
            <a:r>
              <a:rPr sz="1800" spc="0" dirty="0">
                <a:latin typeface="Times New Roman"/>
                <a:cs typeface="Times New Roman"/>
              </a:rPr>
              <a:t> u</a:t>
            </a:r>
            <a:r>
              <a:rPr sz="1800" spc="-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=t</a:t>
            </a:r>
            <a:r>
              <a:rPr sz="1800" spc="0" dirty="0">
                <a:latin typeface="Times New Roman"/>
                <a:cs typeface="Times New Roman"/>
              </a:rPr>
              <a:t>ua</a:t>
            </a:r>
            <a:r>
              <a:rPr sz="1800" spc="7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TH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438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erte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=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idak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0201" y="5552053"/>
            <a:ext cx="411433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-4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3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0201" y="6100647"/>
            <a:ext cx="411433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-4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4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6667" y="5152731"/>
            <a:ext cx="789365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20"/>
              </a:spcBef>
            </a:pPr>
            <a:r>
              <a:rPr sz="1800" dirty="0">
                <a:latin typeface="Times New Roman"/>
                <a:cs typeface="Times New Roman"/>
              </a:rPr>
              <a:t>Tidak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6339" y="5152731"/>
            <a:ext cx="455637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20"/>
              </a:spcBef>
            </a:pPr>
            <a:r>
              <a:rPr sz="1800" spc="-4" dirty="0">
                <a:latin typeface="Times New Roman"/>
                <a:cs typeface="Times New Roman"/>
              </a:rPr>
              <a:t>Y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5814" y="4215549"/>
            <a:ext cx="455637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30"/>
              </a:spcBef>
            </a:pPr>
            <a:r>
              <a:rPr sz="1800" spc="-4" dirty="0">
                <a:latin typeface="Times New Roman"/>
                <a:cs typeface="Times New Roman"/>
              </a:rPr>
              <a:t>Y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6922" y="4143927"/>
            <a:ext cx="819843" cy="467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34"/>
              </a:spcBef>
            </a:pPr>
            <a:r>
              <a:rPr sz="2400" spc="-4" dirty="0">
                <a:latin typeface="Times New Roman"/>
                <a:cs typeface="Times New Roman"/>
              </a:rPr>
              <a:t>Us</a:t>
            </a:r>
            <a:r>
              <a:rPr sz="2400" spc="0" dirty="0">
                <a:latin typeface="Times New Roman"/>
                <a:cs typeface="Times New Roman"/>
              </a:rPr>
              <a:t>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3478" y="3136647"/>
            <a:ext cx="789365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8">
              <a:lnSpc>
                <a:spcPct val="95825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Tidak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2227" y="3136647"/>
            <a:ext cx="789365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8">
              <a:lnSpc>
                <a:spcPct val="95825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Tidak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1047" y="2991879"/>
            <a:ext cx="2183710" cy="466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34"/>
              </a:spcBef>
            </a:pPr>
            <a:r>
              <a:rPr sz="2400" dirty="0">
                <a:latin typeface="Times New Roman"/>
                <a:cs typeface="Times New Roman"/>
              </a:rPr>
              <a:t>Je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is </a:t>
            </a:r>
            <a:r>
              <a:rPr sz="2400" spc="-1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Ke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87747" y="1551819"/>
            <a:ext cx="1152047" cy="52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55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89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12464" y="5105491"/>
            <a:ext cx="1249575" cy="333728"/>
          </a:xfrm>
          <a:custGeom>
            <a:avLst/>
            <a:gdLst/>
            <a:ahLst/>
            <a:cxnLst/>
            <a:rect l="l" t="t" r="r" b="b"/>
            <a:pathLst>
              <a:path w="1249575" h="333728">
                <a:moveTo>
                  <a:pt x="0" y="0"/>
                </a:moveTo>
                <a:lnTo>
                  <a:pt x="0" y="333728"/>
                </a:lnTo>
                <a:lnTo>
                  <a:pt x="1249575" y="333728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64413" y="5105491"/>
            <a:ext cx="1248051" cy="333728"/>
          </a:xfrm>
          <a:custGeom>
            <a:avLst/>
            <a:gdLst/>
            <a:ahLst/>
            <a:cxnLst/>
            <a:rect l="l" t="t" r="r" b="b"/>
            <a:pathLst>
              <a:path w="1248051" h="333728">
                <a:moveTo>
                  <a:pt x="0" y="0"/>
                </a:moveTo>
                <a:lnTo>
                  <a:pt x="0" y="333728"/>
                </a:lnTo>
                <a:lnTo>
                  <a:pt x="1248051" y="333728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12464" y="4770239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64413" y="4770239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2464" y="4434987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64413" y="4434987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12464" y="4099735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4E6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64413" y="4099735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74E6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12464" y="3766007"/>
            <a:ext cx="1249575" cy="333728"/>
          </a:xfrm>
          <a:custGeom>
            <a:avLst/>
            <a:gdLst/>
            <a:ahLst/>
            <a:cxnLst/>
            <a:rect l="l" t="t" r="r" b="b"/>
            <a:pathLst>
              <a:path w="1249575" h="333728">
                <a:moveTo>
                  <a:pt x="0" y="0"/>
                </a:moveTo>
                <a:lnTo>
                  <a:pt x="0" y="333728"/>
                </a:lnTo>
                <a:lnTo>
                  <a:pt x="1249575" y="333728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64413" y="3766007"/>
            <a:ext cx="1248051" cy="333728"/>
          </a:xfrm>
          <a:custGeom>
            <a:avLst/>
            <a:gdLst/>
            <a:ahLst/>
            <a:cxnLst/>
            <a:rect l="l" t="t" r="r" b="b"/>
            <a:pathLst>
              <a:path w="1248051" h="333728">
                <a:moveTo>
                  <a:pt x="0" y="0"/>
                </a:moveTo>
                <a:lnTo>
                  <a:pt x="0" y="333728"/>
                </a:lnTo>
                <a:lnTo>
                  <a:pt x="1248051" y="333728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12464" y="3430755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64413" y="3430755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12464" y="3095503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64413" y="3095503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12464" y="2760251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64413" y="2760251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12464" y="2391473"/>
            <a:ext cx="1249575" cy="368777"/>
          </a:xfrm>
          <a:custGeom>
            <a:avLst/>
            <a:gdLst/>
            <a:ahLst/>
            <a:cxnLst/>
            <a:rect l="l" t="t" r="r" b="b"/>
            <a:pathLst>
              <a:path w="1249575" h="368777">
                <a:moveTo>
                  <a:pt x="0" y="0"/>
                </a:moveTo>
                <a:lnTo>
                  <a:pt x="0" y="368777"/>
                </a:lnTo>
                <a:lnTo>
                  <a:pt x="1249575" y="368777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64413" y="2391473"/>
            <a:ext cx="1248051" cy="368777"/>
          </a:xfrm>
          <a:custGeom>
            <a:avLst/>
            <a:gdLst/>
            <a:ahLst/>
            <a:cxnLst/>
            <a:rect l="l" t="t" r="r" b="b"/>
            <a:pathLst>
              <a:path w="1248051" h="368777">
                <a:moveTo>
                  <a:pt x="0" y="0"/>
                </a:moveTo>
                <a:lnTo>
                  <a:pt x="0" y="368777"/>
                </a:lnTo>
                <a:lnTo>
                  <a:pt x="1248051" y="368777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16360" y="2391473"/>
            <a:ext cx="1248051" cy="368777"/>
          </a:xfrm>
          <a:custGeom>
            <a:avLst/>
            <a:gdLst/>
            <a:ahLst/>
            <a:cxnLst/>
            <a:rect l="l" t="t" r="r" b="b"/>
            <a:pathLst>
              <a:path w="1248051" h="368777">
                <a:moveTo>
                  <a:pt x="0" y="0"/>
                </a:moveTo>
                <a:lnTo>
                  <a:pt x="0" y="368777"/>
                </a:lnTo>
                <a:lnTo>
                  <a:pt x="1248051" y="368777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64110" y="2391473"/>
            <a:ext cx="1452251" cy="368777"/>
          </a:xfrm>
          <a:custGeom>
            <a:avLst/>
            <a:gdLst/>
            <a:ahLst/>
            <a:cxnLst/>
            <a:rect l="l" t="t" r="r" b="b"/>
            <a:pathLst>
              <a:path w="1452251" h="368777">
                <a:moveTo>
                  <a:pt x="0" y="0"/>
                </a:moveTo>
                <a:lnTo>
                  <a:pt x="0" y="368777"/>
                </a:lnTo>
                <a:lnTo>
                  <a:pt x="1452251" y="368777"/>
                </a:lnTo>
                <a:lnTo>
                  <a:pt x="14522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16058" y="2391473"/>
            <a:ext cx="1248051" cy="368777"/>
          </a:xfrm>
          <a:custGeom>
            <a:avLst/>
            <a:gdLst/>
            <a:ahLst/>
            <a:cxnLst/>
            <a:rect l="l" t="t" r="r" b="b"/>
            <a:pathLst>
              <a:path w="1248051" h="368777">
                <a:moveTo>
                  <a:pt x="0" y="0"/>
                </a:moveTo>
                <a:lnTo>
                  <a:pt x="0" y="368777"/>
                </a:lnTo>
                <a:lnTo>
                  <a:pt x="1248051" y="368777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66482" y="2391473"/>
            <a:ext cx="1249575" cy="368777"/>
          </a:xfrm>
          <a:custGeom>
            <a:avLst/>
            <a:gdLst/>
            <a:ahLst/>
            <a:cxnLst/>
            <a:rect l="l" t="t" r="r" b="b"/>
            <a:pathLst>
              <a:path w="1249575" h="368777">
                <a:moveTo>
                  <a:pt x="0" y="0"/>
                </a:moveTo>
                <a:lnTo>
                  <a:pt x="0" y="368777"/>
                </a:lnTo>
                <a:lnTo>
                  <a:pt x="1249575" y="368777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66482" y="239147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66482" y="239147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66482" y="5439219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66482" y="5439219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66482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66482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162041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62041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66482" y="2760251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66482" y="2760251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716058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716058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964110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964110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16360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16360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664413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664413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12464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12464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66482" y="309550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66482" y="309550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466482" y="3430755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66482" y="3430755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66482" y="376448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66482" y="376448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66482" y="4099735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66482" y="4099735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66482" y="4434987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66482" y="4434987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66482" y="4770239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66482" y="4770239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66482" y="5105491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66482" y="5105491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15176" y="5583988"/>
            <a:ext cx="4897728" cy="1368437"/>
          </a:xfrm>
          <a:custGeom>
            <a:avLst/>
            <a:gdLst/>
            <a:ahLst/>
            <a:cxnLst/>
            <a:rect l="l" t="t" r="r" b="b"/>
            <a:pathLst>
              <a:path w="4897728" h="1368437">
                <a:moveTo>
                  <a:pt x="2448863" y="1368437"/>
                </a:moveTo>
                <a:lnTo>
                  <a:pt x="2806974" y="1187096"/>
                </a:lnTo>
                <a:lnTo>
                  <a:pt x="3386046" y="1316625"/>
                </a:lnTo>
                <a:lnTo>
                  <a:pt x="3469859" y="1110902"/>
                </a:lnTo>
                <a:lnTo>
                  <a:pt x="4179982" y="1168810"/>
                </a:lnTo>
                <a:lnTo>
                  <a:pt x="3975784" y="969182"/>
                </a:lnTo>
                <a:lnTo>
                  <a:pt x="4710291" y="946325"/>
                </a:lnTo>
                <a:lnTo>
                  <a:pt x="4250081" y="784793"/>
                </a:lnTo>
                <a:lnTo>
                  <a:pt x="4897728" y="684217"/>
                </a:lnTo>
                <a:lnTo>
                  <a:pt x="4250081" y="583642"/>
                </a:lnTo>
                <a:lnTo>
                  <a:pt x="4710291" y="422112"/>
                </a:lnTo>
                <a:lnTo>
                  <a:pt x="3975784" y="399253"/>
                </a:lnTo>
                <a:lnTo>
                  <a:pt x="4179982" y="201150"/>
                </a:lnTo>
                <a:lnTo>
                  <a:pt x="3469859" y="257534"/>
                </a:lnTo>
                <a:lnTo>
                  <a:pt x="3386046" y="51810"/>
                </a:lnTo>
                <a:lnTo>
                  <a:pt x="2806974" y="181340"/>
                </a:lnTo>
                <a:lnTo>
                  <a:pt x="2448863" y="0"/>
                </a:lnTo>
                <a:lnTo>
                  <a:pt x="2090754" y="181340"/>
                </a:lnTo>
                <a:lnTo>
                  <a:pt x="1511682" y="51810"/>
                </a:lnTo>
                <a:lnTo>
                  <a:pt x="1429392" y="257534"/>
                </a:lnTo>
                <a:lnTo>
                  <a:pt x="717744" y="201150"/>
                </a:lnTo>
                <a:lnTo>
                  <a:pt x="921943" y="399253"/>
                </a:lnTo>
                <a:lnTo>
                  <a:pt x="187436" y="422112"/>
                </a:lnTo>
                <a:lnTo>
                  <a:pt x="647646" y="583642"/>
                </a:lnTo>
                <a:lnTo>
                  <a:pt x="0" y="684217"/>
                </a:lnTo>
                <a:lnTo>
                  <a:pt x="647646" y="784793"/>
                </a:lnTo>
                <a:lnTo>
                  <a:pt x="187436" y="946325"/>
                </a:lnTo>
                <a:lnTo>
                  <a:pt x="921943" y="969182"/>
                </a:lnTo>
                <a:lnTo>
                  <a:pt x="717744" y="1168810"/>
                </a:lnTo>
                <a:lnTo>
                  <a:pt x="1429392" y="1110902"/>
                </a:lnTo>
                <a:lnTo>
                  <a:pt x="1511682" y="1316625"/>
                </a:lnTo>
                <a:lnTo>
                  <a:pt x="2090754" y="1187096"/>
                </a:lnTo>
                <a:lnTo>
                  <a:pt x="2448863" y="1368437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735698" y="795117"/>
            <a:ext cx="1405615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H</a:t>
            </a:r>
            <a:r>
              <a:rPr sz="4400" spc="-9" dirty="0">
                <a:latin typeface="Times New Roman"/>
                <a:cs typeface="Times New Roman"/>
              </a:rPr>
              <a:t>a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9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97048" y="795117"/>
            <a:ext cx="2191572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Pre</a:t>
            </a:r>
            <a:r>
              <a:rPr sz="4400" spc="4" dirty="0">
                <a:latin typeface="Times New Roman"/>
                <a:cs typeface="Times New Roman"/>
              </a:rPr>
              <a:t>d</a:t>
            </a:r>
            <a:r>
              <a:rPr sz="4400" spc="-9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k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45838" y="795117"/>
            <a:ext cx="1300917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P</a:t>
            </a:r>
            <a:r>
              <a:rPr sz="4400" spc="-9" dirty="0">
                <a:latin typeface="Times New Roman"/>
                <a:cs typeface="Times New Roman"/>
              </a:rPr>
              <a:t>a</a:t>
            </a:r>
            <a:r>
              <a:rPr sz="4400" spc="4" dirty="0">
                <a:latin typeface="Times New Roman"/>
                <a:cs typeface="Times New Roman"/>
              </a:rPr>
              <a:t>d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04284" y="795117"/>
            <a:ext cx="1348002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D</a:t>
            </a:r>
            <a:r>
              <a:rPr sz="4400" spc="-4" dirty="0">
                <a:latin typeface="Times New Roman"/>
                <a:cs typeface="Times New Roman"/>
              </a:rPr>
              <a:t>a</a:t>
            </a:r>
            <a:r>
              <a:rPr sz="4400" spc="0" dirty="0">
                <a:latin typeface="Times New Roman"/>
                <a:cs typeface="Times New Roman"/>
              </a:rPr>
              <a:t>ta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23404" y="1465621"/>
            <a:ext cx="2237949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rain</a:t>
            </a:r>
            <a:r>
              <a:rPr sz="4400" spc="-9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99835" y="5944534"/>
            <a:ext cx="1220835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-4" dirty="0">
                <a:latin typeface="Times New Roman"/>
                <a:cs typeface="Times New Roman"/>
              </a:rPr>
              <a:t>esa</a:t>
            </a:r>
            <a:r>
              <a:rPr sz="2000" spc="14" dirty="0">
                <a:latin typeface="Times New Roman"/>
                <a:cs typeface="Times New Roman"/>
              </a:rPr>
              <a:t>l</a:t>
            </a:r>
            <a:r>
              <a:rPr sz="2000" spc="-4" dirty="0">
                <a:latin typeface="Times New Roman"/>
                <a:cs typeface="Times New Roman"/>
              </a:rPr>
              <a:t>aha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34095" y="5944534"/>
            <a:ext cx="391405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spc="9" dirty="0">
                <a:latin typeface="Times New Roman"/>
                <a:cs typeface="Times New Roman"/>
              </a:rPr>
              <a:t>(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28482" y="5944534"/>
            <a:ext cx="1732425" cy="584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3">
              <a:lnSpc>
                <a:spcPts val="2115"/>
              </a:lnSpc>
              <a:spcBef>
                <a:spcPts val="105"/>
              </a:spcBef>
            </a:pPr>
            <a:r>
              <a:rPr sz="2000" spc="0" dirty="0">
                <a:latin typeface="Times New Roman"/>
                <a:cs typeface="Times New Roman"/>
              </a:rPr>
              <a:t>=</a:t>
            </a:r>
            <a:r>
              <a:rPr sz="2000" spc="-17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12</a:t>
            </a:r>
            <a:r>
              <a:rPr sz="2000" spc="4" dirty="0">
                <a:latin typeface="Times New Roman"/>
                <a:cs typeface="Times New Roman"/>
              </a:rPr>
              <a:t>.</a:t>
            </a:r>
            <a:r>
              <a:rPr sz="2000" spc="0" dirty="0">
                <a:latin typeface="Times New Roman"/>
                <a:cs typeface="Times New Roman"/>
              </a:rPr>
              <a:t>5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000" spc="0" dirty="0">
                <a:latin typeface="Times New Roman"/>
                <a:cs typeface="Times New Roman"/>
              </a:rPr>
              <a:t>(</a:t>
            </a:r>
            <a:r>
              <a:rPr sz="2000" spc="161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ar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17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8</a:t>
            </a:r>
            <a:r>
              <a:rPr sz="2000" spc="3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572735" y="6249307"/>
            <a:ext cx="156768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spc="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66482" y="2391473"/>
            <a:ext cx="1249575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347442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Na</a:t>
            </a:r>
            <a:r>
              <a:rPr sz="1600" spc="-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16058" y="2391473"/>
            <a:ext cx="1248051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408397">
              <a:lnSpc>
                <a:spcPct val="95825"/>
              </a:lnSpc>
            </a:pPr>
            <a:r>
              <a:rPr sz="1600" spc="0" dirty="0">
                <a:latin typeface="Times New Roman"/>
                <a:cs typeface="Times New Roman"/>
              </a:rPr>
              <a:t>Usia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64110" y="2391473"/>
            <a:ext cx="1452250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466304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Berat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16360" y="2391473"/>
            <a:ext cx="1248053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228580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Kela</a:t>
            </a:r>
            <a:r>
              <a:rPr sz="1600" spc="-4" dirty="0">
                <a:latin typeface="Times New Roman"/>
                <a:cs typeface="Times New Roman"/>
              </a:rPr>
              <a:t>m</a:t>
            </a:r>
            <a:r>
              <a:rPr sz="1600" spc="1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64413" y="2391473"/>
            <a:ext cx="1248050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128004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Hi</a:t>
            </a:r>
            <a:r>
              <a:rPr sz="1600" spc="-4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r</a:t>
            </a:r>
            <a:r>
              <a:rPr sz="1600" spc="-4" dirty="0">
                <a:latin typeface="Times New Roman"/>
                <a:cs typeface="Times New Roman"/>
              </a:rPr>
              <a:t>t</a:t>
            </a:r>
            <a:r>
              <a:rPr sz="1600" spc="14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si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12464" y="2391473"/>
            <a:ext cx="1249577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230106">
              <a:lnSpc>
                <a:spcPct val="95825"/>
              </a:lnSpc>
            </a:pPr>
            <a:r>
              <a:rPr sz="1600" spc="4" dirty="0">
                <a:latin typeface="Times New Roman"/>
                <a:cs typeface="Times New Roman"/>
              </a:rPr>
              <a:t>Pr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d</a:t>
            </a:r>
            <a:r>
              <a:rPr sz="1600" spc="0" dirty="0">
                <a:latin typeface="Times New Roman"/>
                <a:cs typeface="Times New Roman"/>
              </a:rPr>
              <a:t>iksi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66482" y="2760251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A</a:t>
            </a:r>
            <a:r>
              <a:rPr sz="1600" spc="-4" dirty="0">
                <a:latin typeface="Times New Roman"/>
                <a:cs typeface="Times New Roman"/>
              </a:rPr>
              <a:t>l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16058" y="2760251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64110" y="2760251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16360" y="2760251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4413" y="2760251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12464" y="2760251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66482" y="3095503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di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16058" y="3095503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64110" y="3095503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unde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16360" y="3095503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64413" y="3095503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12464" y="3095503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66482" y="3430755"/>
            <a:ext cx="1249575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6058" y="3430755"/>
            <a:ext cx="124805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64110" y="3430755"/>
            <a:ext cx="145225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16360" y="3430755"/>
            <a:ext cx="1248053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64413" y="3430755"/>
            <a:ext cx="124805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12464" y="3430755"/>
            <a:ext cx="1249577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66482" y="3764483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B</a:t>
            </a:r>
            <a:r>
              <a:rPr sz="1600" spc="0" dirty="0">
                <a:latin typeface="Times New Roman"/>
                <a:cs typeface="Times New Roman"/>
              </a:rPr>
              <a:t>ud</a:t>
            </a:r>
            <a:r>
              <a:rPr sz="1600" spc="4" dirty="0">
                <a:latin typeface="Times New Roman"/>
                <a:cs typeface="Times New Roman"/>
              </a:rPr>
              <a:t>im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16058" y="3764483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64110" y="3764483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6360" y="3764483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64413" y="3764483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12464" y="3764483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6482" y="4099735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He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6058" y="4099735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4110" y="4099735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6360" y="4099735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4413" y="4099735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12464" y="4099735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6482" y="4434987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-9" dirty="0">
                <a:latin typeface="Times New Roman"/>
                <a:cs typeface="Times New Roman"/>
              </a:rPr>
              <a:t>d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6058" y="4434987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4110" y="4434987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unde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6360" y="4434987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4413" y="4434987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12464" y="4434987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6482" y="4770239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6058" y="4770239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4110" y="4770239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6360" y="4770239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4413" y="4770239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2464" y="4770239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00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6482" y="5105491"/>
            <a:ext cx="1249575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-4" dirty="0">
                <a:latin typeface="Times New Roman"/>
                <a:cs typeface="Times New Roman"/>
              </a:rPr>
              <a:t>G</a:t>
            </a:r>
            <a:r>
              <a:rPr sz="1600" spc="14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tot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6058" y="5105491"/>
            <a:ext cx="124805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4110" y="5105491"/>
            <a:ext cx="145225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6360" y="5105491"/>
            <a:ext cx="1248053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4413" y="5105491"/>
            <a:ext cx="124805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12464" y="5105491"/>
            <a:ext cx="1249577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5614" y="795117"/>
            <a:ext cx="5916187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0" dirty="0">
                <a:latin typeface="Times New Roman"/>
                <a:cs typeface="Times New Roman"/>
              </a:rPr>
              <a:t>Men</a:t>
            </a:r>
            <a:r>
              <a:rPr sz="4400" spc="-11" dirty="0">
                <a:latin typeface="Times New Roman"/>
                <a:cs typeface="Times New Roman"/>
              </a:rPr>
              <a:t>y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11" dirty="0">
                <a:latin typeface="Times New Roman"/>
                <a:cs typeface="Times New Roman"/>
              </a:rPr>
              <a:t>d</a:t>
            </a:r>
            <a:r>
              <a:rPr sz="4400" spc="0" dirty="0">
                <a:latin typeface="Times New Roman"/>
                <a:cs typeface="Times New Roman"/>
              </a:rPr>
              <a:t>er</a:t>
            </a:r>
            <a:r>
              <a:rPr sz="4400" spc="-16" dirty="0">
                <a:latin typeface="Times New Roman"/>
                <a:cs typeface="Times New Roman"/>
              </a:rPr>
              <a:t>h</a:t>
            </a:r>
            <a:r>
              <a:rPr sz="4400" spc="0" dirty="0">
                <a:latin typeface="Times New Roman"/>
                <a:cs typeface="Times New Roman"/>
              </a:rPr>
              <a:t>ana</a:t>
            </a:r>
            <a:r>
              <a:rPr sz="4400" spc="-16" dirty="0">
                <a:latin typeface="Times New Roman"/>
                <a:cs typeface="Times New Roman"/>
              </a:rPr>
              <a:t>k</a:t>
            </a:r>
            <a:r>
              <a:rPr sz="4400" spc="-11" dirty="0">
                <a:latin typeface="Times New Roman"/>
                <a:cs typeface="Times New Roman"/>
              </a:rPr>
              <a:t>a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255" dirty="0">
                <a:latin typeface="Times New Roman"/>
                <a:cs typeface="Times New Roman"/>
              </a:rPr>
              <a:t> </a:t>
            </a:r>
            <a:r>
              <a:rPr sz="4400" spc="-9" dirty="0">
                <a:latin typeface="Times New Roman"/>
                <a:cs typeface="Times New Roman"/>
              </a:rPr>
              <a:t>D</a:t>
            </a:r>
            <a:r>
              <a:rPr sz="4400" spc="0" dirty="0">
                <a:latin typeface="Times New Roman"/>
                <a:cs typeface="Times New Roman"/>
              </a:rPr>
              <a:t>an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2997" y="1465621"/>
            <a:ext cx="2171069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Men</a:t>
            </a:r>
            <a:r>
              <a:rPr sz="4400" spc="-9" dirty="0">
                <a:latin typeface="Times New Roman"/>
                <a:cs typeface="Times New Roman"/>
              </a:rPr>
              <a:t>g</a:t>
            </a:r>
            <a:r>
              <a:rPr sz="4400" spc="0" dirty="0">
                <a:latin typeface="Times New Roman"/>
                <a:cs typeface="Times New Roman"/>
              </a:rPr>
              <a:t>uji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1094" y="1465621"/>
            <a:ext cx="1210951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4" dirty="0">
                <a:latin typeface="Times New Roman"/>
                <a:cs typeface="Times New Roman"/>
              </a:rPr>
              <a:t>R</a:t>
            </a:r>
            <a:r>
              <a:rPr sz="4400" spc="-9" dirty="0">
                <a:latin typeface="Times New Roman"/>
                <a:cs typeface="Times New Roman"/>
              </a:rPr>
              <a:t>u</a:t>
            </a:r>
            <a:r>
              <a:rPr sz="4400" spc="4" dirty="0">
                <a:latin typeface="Times New Roman"/>
                <a:cs typeface="Times New Roman"/>
              </a:rPr>
              <a:t>l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5215" y="2584246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8086" y="2584246"/>
            <a:ext cx="6321942" cy="695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6">
              <a:lnSpc>
                <a:spcPts val="2515"/>
              </a:lnSpc>
              <a:spcBef>
                <a:spcPts val="125"/>
              </a:spcBef>
            </a:pP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bl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st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te</a:t>
            </a:r>
            <a:r>
              <a:rPr sz="2400" spc="0" dirty="0">
                <a:latin typeface="Times New Roman"/>
                <a:cs typeface="Times New Roman"/>
              </a:rPr>
              <a:t>rp</a:t>
            </a:r>
            <a:r>
              <a:rPr sz="2400" spc="-4" dirty="0">
                <a:latin typeface="Times New Roman"/>
                <a:cs typeface="Times New Roman"/>
              </a:rPr>
              <a:t>ad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ata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ua </a:t>
            </a:r>
            <a:r>
              <a:rPr sz="2400" spc="177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33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Times New Roman"/>
                <a:cs typeface="Times New Roman"/>
              </a:rPr>
              <a:t>ej</a:t>
            </a:r>
            <a:r>
              <a:rPr sz="2400" spc="-4" dirty="0">
                <a:latin typeface="Times New Roman"/>
                <a:cs typeface="Times New Roman"/>
              </a:rPr>
              <a:t>ad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ad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10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0446" y="2949976"/>
            <a:ext cx="703225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dirty="0">
                <a:latin typeface="Times New Roman"/>
                <a:cs typeface="Times New Roman"/>
              </a:rPr>
              <a:t>rul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215" y="3387327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8086" y="3387327"/>
            <a:ext cx="7172849" cy="1864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15"/>
              </a:lnSpc>
              <a:spcBef>
                <a:spcPts val="125"/>
              </a:spcBef>
            </a:pPr>
            <a:r>
              <a:rPr sz="2400" spc="5" dirty="0">
                <a:latin typeface="Times New Roman"/>
                <a:cs typeface="Times New Roman"/>
              </a:rPr>
              <a:t>Men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en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en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3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ta</a:t>
            </a:r>
            <a:r>
              <a:rPr sz="2400" spc="0" dirty="0">
                <a:latin typeface="Times New Roman"/>
                <a:cs typeface="Times New Roman"/>
              </a:rPr>
              <a:t>ra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k</a:t>
            </a:r>
            <a:r>
              <a:rPr sz="2400" spc="0" dirty="0">
                <a:latin typeface="Times New Roman"/>
                <a:cs typeface="Times New Roman"/>
              </a:rPr>
              <a:t>ri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ria</a:t>
            </a:r>
            <a:endParaRPr sz="2400">
              <a:latin typeface="Times New Roman"/>
              <a:cs typeface="Times New Roman"/>
            </a:endParaRPr>
          </a:p>
          <a:p>
            <a:pPr marL="12700" marR="374741">
              <a:lnSpc>
                <a:spcPct val="99562"/>
              </a:lnSpc>
            </a:pP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ad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10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12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rul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19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2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ta</a:t>
            </a:r>
            <a:r>
              <a:rPr sz="2400" spc="0" dirty="0">
                <a:latin typeface="Times New Roman"/>
                <a:cs typeface="Times New Roman"/>
              </a:rPr>
              <a:t>ra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tr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ut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3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ribu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9945"/>
              </a:lnSpc>
              <a:spcBef>
                <a:spcPts val="592"/>
              </a:spcBef>
            </a:pPr>
            <a:r>
              <a:rPr sz="2400" spc="5" dirty="0">
                <a:latin typeface="Times New Roman"/>
                <a:cs typeface="Times New Roman"/>
              </a:rPr>
              <a:t>Men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el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kri</a:t>
            </a:r>
            <a:r>
              <a:rPr sz="2400" spc="-6" dirty="0">
                <a:latin typeface="Times New Roman"/>
                <a:cs typeface="Times New Roman"/>
              </a:rPr>
              <a:t>t</a:t>
            </a:r>
            <a:r>
              <a:rPr sz="2400" spc="6" dirty="0">
                <a:latin typeface="Times New Roman"/>
                <a:cs typeface="Times New Roman"/>
              </a:rPr>
              <a:t>e</a:t>
            </a:r>
            <a:r>
              <a:rPr sz="2400" spc="-18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ia</a:t>
            </a:r>
            <a:r>
              <a:rPr sz="2400" spc="3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44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rlu,</a:t>
            </a:r>
            <a:r>
              <a:rPr sz="2400" spc="17" dirty="0">
                <a:latin typeface="Times New Roman"/>
                <a:cs typeface="Times New Roman"/>
              </a:rPr>
              <a:t> </a:t>
            </a:r>
            <a:r>
              <a:rPr sz="2400" spc="-16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8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 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nde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en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en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ggi.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5215" y="4556138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89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12464" y="5105491"/>
            <a:ext cx="1249575" cy="333728"/>
          </a:xfrm>
          <a:custGeom>
            <a:avLst/>
            <a:gdLst/>
            <a:ahLst/>
            <a:cxnLst/>
            <a:rect l="l" t="t" r="r" b="b"/>
            <a:pathLst>
              <a:path w="1249575" h="333728">
                <a:moveTo>
                  <a:pt x="0" y="0"/>
                </a:moveTo>
                <a:lnTo>
                  <a:pt x="0" y="333728"/>
                </a:lnTo>
                <a:lnTo>
                  <a:pt x="1249575" y="333728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64413" y="5105491"/>
            <a:ext cx="1248051" cy="333728"/>
          </a:xfrm>
          <a:custGeom>
            <a:avLst/>
            <a:gdLst/>
            <a:ahLst/>
            <a:cxnLst/>
            <a:rect l="l" t="t" r="r" b="b"/>
            <a:pathLst>
              <a:path w="1248051" h="333728">
                <a:moveTo>
                  <a:pt x="0" y="0"/>
                </a:moveTo>
                <a:lnTo>
                  <a:pt x="0" y="333728"/>
                </a:lnTo>
                <a:lnTo>
                  <a:pt x="1248051" y="333728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12464" y="4770239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64413" y="4770239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2464" y="4434987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64413" y="4434987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12464" y="4099735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64413" y="4099735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12464" y="3766007"/>
            <a:ext cx="1249575" cy="333728"/>
          </a:xfrm>
          <a:custGeom>
            <a:avLst/>
            <a:gdLst/>
            <a:ahLst/>
            <a:cxnLst/>
            <a:rect l="l" t="t" r="r" b="b"/>
            <a:pathLst>
              <a:path w="1249575" h="333728">
                <a:moveTo>
                  <a:pt x="0" y="0"/>
                </a:moveTo>
                <a:lnTo>
                  <a:pt x="0" y="333728"/>
                </a:lnTo>
                <a:lnTo>
                  <a:pt x="1249575" y="333728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64413" y="3766007"/>
            <a:ext cx="1248051" cy="333728"/>
          </a:xfrm>
          <a:custGeom>
            <a:avLst/>
            <a:gdLst/>
            <a:ahLst/>
            <a:cxnLst/>
            <a:rect l="l" t="t" r="r" b="b"/>
            <a:pathLst>
              <a:path w="1248051" h="333728">
                <a:moveTo>
                  <a:pt x="0" y="0"/>
                </a:moveTo>
                <a:lnTo>
                  <a:pt x="0" y="333728"/>
                </a:lnTo>
                <a:lnTo>
                  <a:pt x="1248051" y="333728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12464" y="3430755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64413" y="3430755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12464" y="3095503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64413" y="3095503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12464" y="2760251"/>
            <a:ext cx="1249575" cy="335252"/>
          </a:xfrm>
          <a:custGeom>
            <a:avLst/>
            <a:gdLst/>
            <a:ahLst/>
            <a:cxnLst/>
            <a:rect l="l" t="t" r="r" b="b"/>
            <a:pathLst>
              <a:path w="1249575" h="335252">
                <a:moveTo>
                  <a:pt x="0" y="0"/>
                </a:moveTo>
                <a:lnTo>
                  <a:pt x="0" y="335252"/>
                </a:lnTo>
                <a:lnTo>
                  <a:pt x="1249575" y="335252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64413" y="2760251"/>
            <a:ext cx="1248051" cy="335252"/>
          </a:xfrm>
          <a:custGeom>
            <a:avLst/>
            <a:gdLst/>
            <a:ahLst/>
            <a:cxnLst/>
            <a:rect l="l" t="t" r="r" b="b"/>
            <a:pathLst>
              <a:path w="1248051" h="335252">
                <a:moveTo>
                  <a:pt x="0" y="0"/>
                </a:moveTo>
                <a:lnTo>
                  <a:pt x="0" y="335252"/>
                </a:lnTo>
                <a:lnTo>
                  <a:pt x="1248051" y="335252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12464" y="2391473"/>
            <a:ext cx="1249575" cy="368777"/>
          </a:xfrm>
          <a:custGeom>
            <a:avLst/>
            <a:gdLst/>
            <a:ahLst/>
            <a:cxnLst/>
            <a:rect l="l" t="t" r="r" b="b"/>
            <a:pathLst>
              <a:path w="1249575" h="368777">
                <a:moveTo>
                  <a:pt x="0" y="0"/>
                </a:moveTo>
                <a:lnTo>
                  <a:pt x="0" y="368777"/>
                </a:lnTo>
                <a:lnTo>
                  <a:pt x="1249575" y="368777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64413" y="2391473"/>
            <a:ext cx="1248051" cy="368777"/>
          </a:xfrm>
          <a:custGeom>
            <a:avLst/>
            <a:gdLst/>
            <a:ahLst/>
            <a:cxnLst/>
            <a:rect l="l" t="t" r="r" b="b"/>
            <a:pathLst>
              <a:path w="1248051" h="368777">
                <a:moveTo>
                  <a:pt x="0" y="0"/>
                </a:moveTo>
                <a:lnTo>
                  <a:pt x="0" y="368777"/>
                </a:lnTo>
                <a:lnTo>
                  <a:pt x="1248051" y="368777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16360" y="2391473"/>
            <a:ext cx="1248051" cy="368777"/>
          </a:xfrm>
          <a:custGeom>
            <a:avLst/>
            <a:gdLst/>
            <a:ahLst/>
            <a:cxnLst/>
            <a:rect l="l" t="t" r="r" b="b"/>
            <a:pathLst>
              <a:path w="1248051" h="368777">
                <a:moveTo>
                  <a:pt x="0" y="0"/>
                </a:moveTo>
                <a:lnTo>
                  <a:pt x="0" y="368777"/>
                </a:lnTo>
                <a:lnTo>
                  <a:pt x="1248051" y="368777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64110" y="2391473"/>
            <a:ext cx="1452251" cy="368777"/>
          </a:xfrm>
          <a:custGeom>
            <a:avLst/>
            <a:gdLst/>
            <a:ahLst/>
            <a:cxnLst/>
            <a:rect l="l" t="t" r="r" b="b"/>
            <a:pathLst>
              <a:path w="1452251" h="368777">
                <a:moveTo>
                  <a:pt x="0" y="0"/>
                </a:moveTo>
                <a:lnTo>
                  <a:pt x="0" y="368777"/>
                </a:lnTo>
                <a:lnTo>
                  <a:pt x="1452251" y="368777"/>
                </a:lnTo>
                <a:lnTo>
                  <a:pt x="14522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16058" y="2391473"/>
            <a:ext cx="1248051" cy="368777"/>
          </a:xfrm>
          <a:custGeom>
            <a:avLst/>
            <a:gdLst/>
            <a:ahLst/>
            <a:cxnLst/>
            <a:rect l="l" t="t" r="r" b="b"/>
            <a:pathLst>
              <a:path w="1248051" h="368777">
                <a:moveTo>
                  <a:pt x="0" y="0"/>
                </a:moveTo>
                <a:lnTo>
                  <a:pt x="0" y="368777"/>
                </a:lnTo>
                <a:lnTo>
                  <a:pt x="1248051" y="368777"/>
                </a:lnTo>
                <a:lnTo>
                  <a:pt x="124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66482" y="2391473"/>
            <a:ext cx="1249575" cy="368777"/>
          </a:xfrm>
          <a:custGeom>
            <a:avLst/>
            <a:gdLst/>
            <a:ahLst/>
            <a:cxnLst/>
            <a:rect l="l" t="t" r="r" b="b"/>
            <a:pathLst>
              <a:path w="1249575" h="368777">
                <a:moveTo>
                  <a:pt x="0" y="0"/>
                </a:moveTo>
                <a:lnTo>
                  <a:pt x="0" y="368777"/>
                </a:lnTo>
                <a:lnTo>
                  <a:pt x="1249575" y="368777"/>
                </a:lnTo>
                <a:lnTo>
                  <a:pt x="1249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66482" y="239147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66482" y="239147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66482" y="5439219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66482" y="5439219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66482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66482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162041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62041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66482" y="2760251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66482" y="2760251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716058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716058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964110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964110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16360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16360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664413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664413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12464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0"/>
                </a:moveTo>
                <a:lnTo>
                  <a:pt x="0" y="304774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12464" y="2391473"/>
            <a:ext cx="0" cy="3047746"/>
          </a:xfrm>
          <a:custGeom>
            <a:avLst/>
            <a:gdLst/>
            <a:ahLst/>
            <a:cxnLst/>
            <a:rect l="l" t="t" r="r" b="b"/>
            <a:pathLst>
              <a:path h="3047746">
                <a:moveTo>
                  <a:pt x="0" y="304774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66482" y="309550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66482" y="309550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466482" y="3430755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66482" y="3430755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66482" y="376448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66482" y="376448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66482" y="4099735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66482" y="4099735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66482" y="4434987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66482" y="4434987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66482" y="4770239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66482" y="4770239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66482" y="5105491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66482" y="5105491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15176" y="5583988"/>
            <a:ext cx="4897728" cy="1368437"/>
          </a:xfrm>
          <a:custGeom>
            <a:avLst/>
            <a:gdLst/>
            <a:ahLst/>
            <a:cxnLst/>
            <a:rect l="l" t="t" r="r" b="b"/>
            <a:pathLst>
              <a:path w="4897728" h="1368437">
                <a:moveTo>
                  <a:pt x="2448863" y="1368437"/>
                </a:moveTo>
                <a:lnTo>
                  <a:pt x="2806974" y="1187096"/>
                </a:lnTo>
                <a:lnTo>
                  <a:pt x="3386046" y="1316625"/>
                </a:lnTo>
                <a:lnTo>
                  <a:pt x="3469859" y="1110902"/>
                </a:lnTo>
                <a:lnTo>
                  <a:pt x="4179982" y="1168810"/>
                </a:lnTo>
                <a:lnTo>
                  <a:pt x="3975784" y="969182"/>
                </a:lnTo>
                <a:lnTo>
                  <a:pt x="4710291" y="946325"/>
                </a:lnTo>
                <a:lnTo>
                  <a:pt x="4250081" y="784793"/>
                </a:lnTo>
                <a:lnTo>
                  <a:pt x="4897728" y="684217"/>
                </a:lnTo>
                <a:lnTo>
                  <a:pt x="4250081" y="583642"/>
                </a:lnTo>
                <a:lnTo>
                  <a:pt x="4710291" y="422112"/>
                </a:lnTo>
                <a:lnTo>
                  <a:pt x="3975784" y="399253"/>
                </a:lnTo>
                <a:lnTo>
                  <a:pt x="4179982" y="201150"/>
                </a:lnTo>
                <a:lnTo>
                  <a:pt x="3469859" y="257534"/>
                </a:lnTo>
                <a:lnTo>
                  <a:pt x="3386046" y="51810"/>
                </a:lnTo>
                <a:lnTo>
                  <a:pt x="2806974" y="181340"/>
                </a:lnTo>
                <a:lnTo>
                  <a:pt x="2448863" y="0"/>
                </a:lnTo>
                <a:lnTo>
                  <a:pt x="2090754" y="181340"/>
                </a:lnTo>
                <a:lnTo>
                  <a:pt x="1511682" y="51810"/>
                </a:lnTo>
                <a:lnTo>
                  <a:pt x="1429392" y="257534"/>
                </a:lnTo>
                <a:lnTo>
                  <a:pt x="717744" y="201150"/>
                </a:lnTo>
                <a:lnTo>
                  <a:pt x="921943" y="399253"/>
                </a:lnTo>
                <a:lnTo>
                  <a:pt x="187436" y="422112"/>
                </a:lnTo>
                <a:lnTo>
                  <a:pt x="647646" y="583642"/>
                </a:lnTo>
                <a:lnTo>
                  <a:pt x="0" y="684217"/>
                </a:lnTo>
                <a:lnTo>
                  <a:pt x="647646" y="784793"/>
                </a:lnTo>
                <a:lnTo>
                  <a:pt x="187436" y="946325"/>
                </a:lnTo>
                <a:lnTo>
                  <a:pt x="921943" y="969182"/>
                </a:lnTo>
                <a:lnTo>
                  <a:pt x="717744" y="1168810"/>
                </a:lnTo>
                <a:lnTo>
                  <a:pt x="1429392" y="1110902"/>
                </a:lnTo>
                <a:lnTo>
                  <a:pt x="1511682" y="1316625"/>
                </a:lnTo>
                <a:lnTo>
                  <a:pt x="2090754" y="1187096"/>
                </a:lnTo>
                <a:lnTo>
                  <a:pt x="2448863" y="1368437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735698" y="795117"/>
            <a:ext cx="1405615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H</a:t>
            </a:r>
            <a:r>
              <a:rPr sz="4400" spc="-9" dirty="0">
                <a:latin typeface="Times New Roman"/>
                <a:cs typeface="Times New Roman"/>
              </a:rPr>
              <a:t>a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9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97048" y="795117"/>
            <a:ext cx="2191572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Pre</a:t>
            </a:r>
            <a:r>
              <a:rPr sz="4400" spc="4" dirty="0">
                <a:latin typeface="Times New Roman"/>
                <a:cs typeface="Times New Roman"/>
              </a:rPr>
              <a:t>d</a:t>
            </a:r>
            <a:r>
              <a:rPr sz="4400" spc="-9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k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45838" y="795117"/>
            <a:ext cx="1300917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P</a:t>
            </a:r>
            <a:r>
              <a:rPr sz="4400" spc="-9" dirty="0">
                <a:latin typeface="Times New Roman"/>
                <a:cs typeface="Times New Roman"/>
              </a:rPr>
              <a:t>a</a:t>
            </a:r>
            <a:r>
              <a:rPr sz="4400" spc="4" dirty="0">
                <a:latin typeface="Times New Roman"/>
                <a:cs typeface="Times New Roman"/>
              </a:rPr>
              <a:t>d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04284" y="795117"/>
            <a:ext cx="1348002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D</a:t>
            </a:r>
            <a:r>
              <a:rPr sz="4400" spc="-4" dirty="0">
                <a:latin typeface="Times New Roman"/>
                <a:cs typeface="Times New Roman"/>
              </a:rPr>
              <a:t>a</a:t>
            </a:r>
            <a:r>
              <a:rPr sz="4400" spc="0" dirty="0">
                <a:latin typeface="Times New Roman"/>
                <a:cs typeface="Times New Roman"/>
              </a:rPr>
              <a:t>ta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23404" y="1465621"/>
            <a:ext cx="2237949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rain</a:t>
            </a:r>
            <a:r>
              <a:rPr sz="4400" spc="-9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99835" y="5944534"/>
            <a:ext cx="1220835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-4" dirty="0">
                <a:latin typeface="Times New Roman"/>
                <a:cs typeface="Times New Roman"/>
              </a:rPr>
              <a:t>esa</a:t>
            </a:r>
            <a:r>
              <a:rPr sz="2000" spc="14" dirty="0">
                <a:latin typeface="Times New Roman"/>
                <a:cs typeface="Times New Roman"/>
              </a:rPr>
              <a:t>l</a:t>
            </a:r>
            <a:r>
              <a:rPr sz="2000" spc="-4" dirty="0">
                <a:latin typeface="Times New Roman"/>
                <a:cs typeface="Times New Roman"/>
              </a:rPr>
              <a:t>aha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34095" y="5944534"/>
            <a:ext cx="391405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spc="9" dirty="0">
                <a:latin typeface="Times New Roman"/>
                <a:cs typeface="Times New Roman"/>
              </a:rPr>
              <a:t>(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28482" y="5944534"/>
            <a:ext cx="1732425" cy="584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3">
              <a:lnSpc>
                <a:spcPts val="2115"/>
              </a:lnSpc>
              <a:spcBef>
                <a:spcPts val="105"/>
              </a:spcBef>
            </a:pPr>
            <a:r>
              <a:rPr sz="2000" spc="0" dirty="0">
                <a:latin typeface="Times New Roman"/>
                <a:cs typeface="Times New Roman"/>
              </a:rPr>
              <a:t>=</a:t>
            </a:r>
            <a:r>
              <a:rPr sz="2000" spc="-17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12</a:t>
            </a:r>
            <a:r>
              <a:rPr sz="2000" spc="4" dirty="0">
                <a:latin typeface="Times New Roman"/>
                <a:cs typeface="Times New Roman"/>
              </a:rPr>
              <a:t>.</a:t>
            </a:r>
            <a:r>
              <a:rPr sz="2000" spc="0" dirty="0">
                <a:latin typeface="Times New Roman"/>
                <a:cs typeface="Times New Roman"/>
              </a:rPr>
              <a:t>5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000" spc="0" dirty="0">
                <a:latin typeface="Times New Roman"/>
                <a:cs typeface="Times New Roman"/>
              </a:rPr>
              <a:t>(</a:t>
            </a:r>
            <a:r>
              <a:rPr sz="2000" spc="161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ar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17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8</a:t>
            </a:r>
            <a:r>
              <a:rPr sz="2000" spc="3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572735" y="6249307"/>
            <a:ext cx="156768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spc="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66482" y="2391473"/>
            <a:ext cx="1249575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347442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Na</a:t>
            </a:r>
            <a:r>
              <a:rPr sz="1600" spc="-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16058" y="2391473"/>
            <a:ext cx="1248051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408397">
              <a:lnSpc>
                <a:spcPct val="95825"/>
              </a:lnSpc>
            </a:pPr>
            <a:r>
              <a:rPr sz="1600" spc="0" dirty="0">
                <a:latin typeface="Times New Roman"/>
                <a:cs typeface="Times New Roman"/>
              </a:rPr>
              <a:t>Usia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64110" y="2391473"/>
            <a:ext cx="1452250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466304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Berat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16360" y="2391473"/>
            <a:ext cx="1248053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228580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Kela</a:t>
            </a:r>
            <a:r>
              <a:rPr sz="1600" spc="-4" dirty="0">
                <a:latin typeface="Times New Roman"/>
                <a:cs typeface="Times New Roman"/>
              </a:rPr>
              <a:t>m</a:t>
            </a:r>
            <a:r>
              <a:rPr sz="1600" spc="1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64413" y="2391473"/>
            <a:ext cx="1248050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128004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Hi</a:t>
            </a:r>
            <a:r>
              <a:rPr sz="1600" spc="-4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r</a:t>
            </a:r>
            <a:r>
              <a:rPr sz="1600" spc="-4" dirty="0">
                <a:latin typeface="Times New Roman"/>
                <a:cs typeface="Times New Roman"/>
              </a:rPr>
              <a:t>t</a:t>
            </a:r>
            <a:r>
              <a:rPr sz="1600" spc="14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si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12464" y="2391473"/>
            <a:ext cx="1249577" cy="36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230106">
              <a:lnSpc>
                <a:spcPct val="95825"/>
              </a:lnSpc>
            </a:pPr>
            <a:r>
              <a:rPr sz="1600" spc="4" dirty="0">
                <a:latin typeface="Times New Roman"/>
                <a:cs typeface="Times New Roman"/>
              </a:rPr>
              <a:t>Pr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d</a:t>
            </a:r>
            <a:r>
              <a:rPr sz="1600" spc="0" dirty="0">
                <a:latin typeface="Times New Roman"/>
                <a:cs typeface="Times New Roman"/>
              </a:rPr>
              <a:t>iksi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66482" y="2760251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A</a:t>
            </a:r>
            <a:r>
              <a:rPr sz="1600" spc="-4" dirty="0">
                <a:latin typeface="Times New Roman"/>
                <a:cs typeface="Times New Roman"/>
              </a:rPr>
              <a:t>l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16058" y="2760251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64110" y="2760251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16360" y="2760251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4413" y="2760251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12464" y="2760251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66482" y="3095503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di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16058" y="3095503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64110" y="3095503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unde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16360" y="3095503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64413" y="3095503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12464" y="3095503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66482" y="3430755"/>
            <a:ext cx="1249575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6058" y="3430755"/>
            <a:ext cx="124805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64110" y="3430755"/>
            <a:ext cx="145225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16360" y="3430755"/>
            <a:ext cx="1248053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64413" y="3430755"/>
            <a:ext cx="124805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12464" y="3430755"/>
            <a:ext cx="1249577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66482" y="3764483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B</a:t>
            </a:r>
            <a:r>
              <a:rPr sz="1600" spc="0" dirty="0">
                <a:latin typeface="Times New Roman"/>
                <a:cs typeface="Times New Roman"/>
              </a:rPr>
              <a:t>ud</a:t>
            </a:r>
            <a:r>
              <a:rPr sz="1600" spc="4" dirty="0">
                <a:latin typeface="Times New Roman"/>
                <a:cs typeface="Times New Roman"/>
              </a:rPr>
              <a:t>im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16058" y="3764483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64110" y="3764483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6360" y="3764483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64413" y="3764483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12464" y="3764483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6482" y="4099735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He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6058" y="4099735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4110" y="4099735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6360" y="4099735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4413" y="4099735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12464" y="4099735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6482" y="4434987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-9" dirty="0">
                <a:latin typeface="Times New Roman"/>
                <a:cs typeface="Times New Roman"/>
              </a:rPr>
              <a:t>d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6058" y="4434987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4110" y="4434987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unde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6360" y="4434987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4413" y="4434987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12464" y="4434987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6482" y="4770239"/>
            <a:ext cx="1249575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6058" y="4770239"/>
            <a:ext cx="124805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4110" y="4770239"/>
            <a:ext cx="14522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6360" y="4770239"/>
            <a:ext cx="1248053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4413" y="4770239"/>
            <a:ext cx="124805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2464" y="4770239"/>
            <a:ext cx="1249577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00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6482" y="5105491"/>
            <a:ext cx="1249575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-4" dirty="0">
                <a:latin typeface="Times New Roman"/>
                <a:cs typeface="Times New Roman"/>
              </a:rPr>
              <a:t>G</a:t>
            </a:r>
            <a:r>
              <a:rPr sz="1600" spc="14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tot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6058" y="5105491"/>
            <a:ext cx="124805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4110" y="5105491"/>
            <a:ext cx="145225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6360" y="5105491"/>
            <a:ext cx="1248053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3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4413" y="5105491"/>
            <a:ext cx="124805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12464" y="5105491"/>
            <a:ext cx="1249577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7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185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1826" y="1210472"/>
            <a:ext cx="6686754" cy="277345"/>
          </a:xfrm>
          <a:custGeom>
            <a:avLst/>
            <a:gdLst/>
            <a:ahLst/>
            <a:cxnLst/>
            <a:rect l="l" t="t" r="r" b="b"/>
            <a:pathLst>
              <a:path w="6686754" h="277345">
                <a:moveTo>
                  <a:pt x="0" y="0"/>
                </a:moveTo>
                <a:lnTo>
                  <a:pt x="0" y="277345"/>
                </a:lnTo>
                <a:lnTo>
                  <a:pt x="6686754" y="277345"/>
                </a:lnTo>
                <a:lnTo>
                  <a:pt x="668675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11825" y="1471054"/>
            <a:ext cx="5280220" cy="3352520"/>
          </a:xfrm>
          <a:custGeom>
            <a:avLst/>
            <a:gdLst/>
            <a:ahLst/>
            <a:cxnLst/>
            <a:rect l="l" t="t" r="r" b="b"/>
            <a:pathLst>
              <a:path w="5280220" h="3352520">
                <a:moveTo>
                  <a:pt x="0" y="0"/>
                </a:moveTo>
                <a:lnTo>
                  <a:pt x="0" y="3352520"/>
                </a:lnTo>
                <a:lnTo>
                  <a:pt x="5280220" y="3352520"/>
                </a:lnTo>
                <a:lnTo>
                  <a:pt x="5280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75283" y="1471054"/>
            <a:ext cx="1423297" cy="3352520"/>
          </a:xfrm>
          <a:custGeom>
            <a:avLst/>
            <a:gdLst/>
            <a:ahLst/>
            <a:cxnLst/>
            <a:rect l="l" t="t" r="r" b="b"/>
            <a:pathLst>
              <a:path w="1423297" h="3352520">
                <a:moveTo>
                  <a:pt x="0" y="0"/>
                </a:moveTo>
                <a:lnTo>
                  <a:pt x="0" y="3352520"/>
                </a:lnTo>
                <a:lnTo>
                  <a:pt x="1423297" y="3352520"/>
                </a:lnTo>
                <a:lnTo>
                  <a:pt x="14232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10302" y="1193709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0302" y="1193709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11826" y="1202091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0302" y="1471054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10302" y="1471054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11826" y="1479436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10302" y="1748398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0302" y="1748398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11826" y="1758304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0302" y="2027267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10302" y="2027267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11826" y="2035649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10302" y="2304613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10302" y="2304613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11826" y="2313756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65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10302" y="2583482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10302" y="2583482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11826" y="2591863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10302" y="2860826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710302" y="2860826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711826" y="2869207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10302" y="3138171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710302" y="3138171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11826" y="3148076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10302" y="3417040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710302" y="3417040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11826" y="3425421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10302" y="3694385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10302" y="3694385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11826" y="3703527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65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10302" y="3973253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10302" y="3973253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11826" y="3981634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10302" y="4250598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10302" y="4250598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11826" y="4258979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10302" y="4527943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10302" y="4527943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711826" y="4537849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03445" y="1193709"/>
            <a:ext cx="0" cy="3629865"/>
          </a:xfrm>
          <a:custGeom>
            <a:avLst/>
            <a:gdLst/>
            <a:ahLst/>
            <a:cxnLst/>
            <a:rect l="l" t="t" r="r" b="b"/>
            <a:pathLst>
              <a:path h="3629865">
                <a:moveTo>
                  <a:pt x="0" y="0"/>
                </a:moveTo>
                <a:lnTo>
                  <a:pt x="0" y="3629865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96638" y="1210472"/>
            <a:ext cx="0" cy="3613103"/>
          </a:xfrm>
          <a:custGeom>
            <a:avLst/>
            <a:gdLst/>
            <a:ahLst/>
            <a:cxnLst/>
            <a:rect l="l" t="t" r="r" b="b"/>
            <a:pathLst>
              <a:path h="3613103">
                <a:moveTo>
                  <a:pt x="0" y="0"/>
                </a:moveTo>
                <a:lnTo>
                  <a:pt x="0" y="3613103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95739" y="1208948"/>
            <a:ext cx="0" cy="3614627"/>
          </a:xfrm>
          <a:custGeom>
            <a:avLst/>
            <a:gdLst/>
            <a:ahLst/>
            <a:cxnLst/>
            <a:rect l="l" t="t" r="r" b="b"/>
            <a:pathLst>
              <a:path h="3614627">
                <a:moveTo>
                  <a:pt x="0" y="0"/>
                </a:moveTo>
                <a:lnTo>
                  <a:pt x="0" y="3614627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95739" y="1208948"/>
            <a:ext cx="0" cy="3614627"/>
          </a:xfrm>
          <a:custGeom>
            <a:avLst/>
            <a:gdLst/>
            <a:ahLst/>
            <a:cxnLst/>
            <a:rect l="l" t="t" r="r" b="b"/>
            <a:pathLst>
              <a:path h="3614627">
                <a:moveTo>
                  <a:pt x="0" y="3614627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04883" y="1210472"/>
            <a:ext cx="0" cy="3613103"/>
          </a:xfrm>
          <a:custGeom>
            <a:avLst/>
            <a:gdLst/>
            <a:ahLst/>
            <a:cxnLst/>
            <a:rect l="l" t="t" r="r" b="b"/>
            <a:pathLst>
              <a:path h="3613103">
                <a:moveTo>
                  <a:pt x="0" y="0"/>
                </a:moveTo>
                <a:lnTo>
                  <a:pt x="0" y="3613103"/>
                </a:lnTo>
              </a:path>
            </a:pathLst>
          </a:custGeom>
          <a:ln w="165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51037" y="1208948"/>
            <a:ext cx="0" cy="3614627"/>
          </a:xfrm>
          <a:custGeom>
            <a:avLst/>
            <a:gdLst/>
            <a:ahLst/>
            <a:cxnLst/>
            <a:rect l="l" t="t" r="r" b="b"/>
            <a:pathLst>
              <a:path h="3614627">
                <a:moveTo>
                  <a:pt x="0" y="0"/>
                </a:moveTo>
                <a:lnTo>
                  <a:pt x="0" y="3614627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51037" y="1208948"/>
            <a:ext cx="0" cy="3614627"/>
          </a:xfrm>
          <a:custGeom>
            <a:avLst/>
            <a:gdLst/>
            <a:ahLst/>
            <a:cxnLst/>
            <a:rect l="l" t="t" r="r" b="b"/>
            <a:pathLst>
              <a:path h="3614627">
                <a:moveTo>
                  <a:pt x="0" y="3614627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59419" y="1210472"/>
            <a:ext cx="0" cy="3613103"/>
          </a:xfrm>
          <a:custGeom>
            <a:avLst/>
            <a:gdLst/>
            <a:ahLst/>
            <a:cxnLst/>
            <a:rect l="l" t="t" r="r" b="b"/>
            <a:pathLst>
              <a:path h="3613103">
                <a:moveTo>
                  <a:pt x="0" y="0"/>
                </a:moveTo>
                <a:lnTo>
                  <a:pt x="0" y="3613103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975283" y="1208948"/>
            <a:ext cx="0" cy="3614627"/>
          </a:xfrm>
          <a:custGeom>
            <a:avLst/>
            <a:gdLst/>
            <a:ahLst/>
            <a:cxnLst/>
            <a:rect l="l" t="t" r="r" b="b"/>
            <a:pathLst>
              <a:path h="3614627">
                <a:moveTo>
                  <a:pt x="0" y="0"/>
                </a:moveTo>
                <a:lnTo>
                  <a:pt x="0" y="3614627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975283" y="1208948"/>
            <a:ext cx="0" cy="3614627"/>
          </a:xfrm>
          <a:custGeom>
            <a:avLst/>
            <a:gdLst/>
            <a:ahLst/>
            <a:cxnLst/>
            <a:rect l="l" t="t" r="r" b="b"/>
            <a:pathLst>
              <a:path h="3614627">
                <a:moveTo>
                  <a:pt x="0" y="3614627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83664" y="1210472"/>
            <a:ext cx="0" cy="3613103"/>
          </a:xfrm>
          <a:custGeom>
            <a:avLst/>
            <a:gdLst/>
            <a:ahLst/>
            <a:cxnLst/>
            <a:rect l="l" t="t" r="r" b="b"/>
            <a:pathLst>
              <a:path h="3613103">
                <a:moveTo>
                  <a:pt x="0" y="0"/>
                </a:moveTo>
                <a:lnTo>
                  <a:pt x="0" y="3613103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10302" y="4806812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0" y="0"/>
                </a:moveTo>
                <a:lnTo>
                  <a:pt x="6686754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10302" y="4806812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11826" y="4815194"/>
            <a:ext cx="6686754" cy="0"/>
          </a:xfrm>
          <a:custGeom>
            <a:avLst/>
            <a:gdLst/>
            <a:ahLst/>
            <a:cxnLst/>
            <a:rect l="l" t="t" r="r" b="b"/>
            <a:pathLst>
              <a:path w="6686754">
                <a:moveTo>
                  <a:pt x="6686754" y="0"/>
                </a:moveTo>
                <a:lnTo>
                  <a:pt x="0" y="0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818" y="1208948"/>
            <a:ext cx="0" cy="3614627"/>
          </a:xfrm>
          <a:custGeom>
            <a:avLst/>
            <a:gdLst/>
            <a:ahLst/>
            <a:cxnLst/>
            <a:rect l="l" t="t" r="r" b="b"/>
            <a:pathLst>
              <a:path h="3614627">
                <a:moveTo>
                  <a:pt x="0" y="0"/>
                </a:moveTo>
                <a:lnTo>
                  <a:pt x="0" y="3614627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381818" y="1208948"/>
            <a:ext cx="0" cy="3614627"/>
          </a:xfrm>
          <a:custGeom>
            <a:avLst/>
            <a:gdLst/>
            <a:ahLst/>
            <a:cxnLst/>
            <a:rect l="l" t="t" r="r" b="b"/>
            <a:pathLst>
              <a:path h="3614627">
                <a:moveTo>
                  <a:pt x="0" y="0"/>
                </a:moveTo>
                <a:lnTo>
                  <a:pt x="0" y="3614627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90199" y="1210472"/>
            <a:ext cx="0" cy="3613103"/>
          </a:xfrm>
          <a:custGeom>
            <a:avLst/>
            <a:gdLst/>
            <a:ahLst/>
            <a:cxnLst/>
            <a:rect l="l" t="t" r="r" b="b"/>
            <a:pathLst>
              <a:path h="3613103">
                <a:moveTo>
                  <a:pt x="0" y="0"/>
                </a:moveTo>
                <a:lnTo>
                  <a:pt x="0" y="3613103"/>
                </a:lnTo>
              </a:path>
            </a:pathLst>
          </a:custGeom>
          <a:ln w="18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397057" y="1193709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97057" y="1193709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97057" y="1471054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97057" y="1471054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397057" y="1748398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97057" y="1748398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397057" y="2027267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397057" y="2027267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397057" y="2304613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97057" y="2304613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397057" y="2583482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97057" y="2583482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97057" y="2860826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397057" y="2860826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397057" y="3138171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397057" y="3138171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397057" y="3417040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97057" y="3417040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397057" y="3694385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97057" y="3694385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97057" y="3973253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97057" y="3973253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97057" y="4250598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97057" y="4250598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97057" y="4527943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97057" y="4527943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397057" y="4806812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</a:path>
              <a:path w="16762">
                <a:moveTo>
                  <a:pt x="0" y="1"/>
                </a:moveTo>
                <a:lnTo>
                  <a:pt x="1522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97057" y="4806812"/>
            <a:ext cx="16762" cy="0"/>
          </a:xfrm>
          <a:custGeom>
            <a:avLst/>
            <a:gdLst/>
            <a:ahLst/>
            <a:cxnLst/>
            <a:rect l="l" t="t" r="r" b="b"/>
            <a:pathLst>
              <a:path w="16762">
                <a:moveTo>
                  <a:pt x="1522" y="0"/>
                </a:moveTo>
                <a:lnTo>
                  <a:pt x="0" y="0"/>
                </a:lnTo>
                <a:lnTo>
                  <a:pt x="1522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869799" y="659469"/>
            <a:ext cx="1107830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spc="4" dirty="0">
                <a:latin typeface="Times New Roman"/>
                <a:cs typeface="Times New Roman"/>
              </a:rPr>
              <a:t>Da</a:t>
            </a:r>
            <a:r>
              <a:rPr sz="3600" spc="-4" dirty="0">
                <a:latin typeface="Times New Roman"/>
                <a:cs typeface="Times New Roman"/>
              </a:rPr>
              <a:t>t</a:t>
            </a:r>
            <a:r>
              <a:rPr sz="3600" spc="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20325" y="659469"/>
            <a:ext cx="741586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spc="-14" dirty="0">
                <a:latin typeface="Times New Roman"/>
                <a:cs typeface="Times New Roman"/>
              </a:rPr>
              <a:t>U</a:t>
            </a:r>
            <a:r>
              <a:rPr sz="3600" spc="0" dirty="0">
                <a:latin typeface="Times New Roman"/>
                <a:cs typeface="Times New Roman"/>
              </a:rPr>
              <a:t>ji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805121" y="659469"/>
            <a:ext cx="1115722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C</a:t>
            </a:r>
            <a:r>
              <a:rPr sz="3600" spc="4" dirty="0">
                <a:latin typeface="Times New Roman"/>
                <a:cs typeface="Times New Roman"/>
              </a:rPr>
              <a:t>o</a:t>
            </a:r>
            <a:r>
              <a:rPr sz="3600" spc="0" dirty="0">
                <a:latin typeface="Times New Roman"/>
                <a:cs typeface="Times New Roman"/>
              </a:rPr>
              <a:t>ba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63263" y="659469"/>
            <a:ext cx="1869333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spc="4" dirty="0">
                <a:latin typeface="Times New Roman"/>
                <a:cs typeface="Times New Roman"/>
              </a:rPr>
              <a:t>D</a:t>
            </a:r>
            <a:r>
              <a:rPr sz="3600" spc="-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cis</a:t>
            </a:r>
            <a:r>
              <a:rPr sz="3600" spc="9" dirty="0">
                <a:latin typeface="Times New Roman"/>
                <a:cs typeface="Times New Roman"/>
              </a:rPr>
              <a:t>i</a:t>
            </a:r>
            <a:r>
              <a:rPr sz="3600" spc="4" dirty="0">
                <a:latin typeface="Times New Roman"/>
                <a:cs typeface="Times New Roman"/>
              </a:rPr>
              <a:t>o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75571" y="659469"/>
            <a:ext cx="1124806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Tr</a:t>
            </a:r>
            <a:r>
              <a:rPr sz="3600" spc="-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11926" y="5060688"/>
            <a:ext cx="241210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spc="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54793" y="5060688"/>
            <a:ext cx="6482535" cy="1498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5" marR="31111">
              <a:lnSpc>
                <a:spcPts val="2115"/>
              </a:lnSpc>
              <a:spcBef>
                <a:spcPts val="105"/>
              </a:spcBef>
            </a:pPr>
            <a:r>
              <a:rPr sz="2000" spc="-4" dirty="0">
                <a:latin typeface="Times New Roman"/>
                <a:cs typeface="Times New Roman"/>
              </a:rPr>
              <a:t>B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84" dirty="0">
                <a:latin typeface="Times New Roman"/>
                <a:cs typeface="Times New Roman"/>
              </a:rPr>
              <a:t> </a:t>
            </a:r>
            <a:r>
              <a:rPr sz="2000" spc="6" dirty="0">
                <a:latin typeface="Times New Roman"/>
                <a:cs typeface="Times New Roman"/>
              </a:rPr>
              <a:t>t</a:t>
            </a:r>
            <a:r>
              <a:rPr sz="2000" spc="-6" dirty="0">
                <a:latin typeface="Times New Roman"/>
                <a:cs typeface="Times New Roman"/>
              </a:rPr>
              <a:t>re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61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436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ule</a:t>
            </a:r>
            <a:r>
              <a:rPr sz="2000" spc="13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uk</a:t>
            </a:r>
            <a:r>
              <a:rPr sz="2000" spc="8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m</a:t>
            </a:r>
            <a:r>
              <a:rPr sz="2000" spc="-4" dirty="0">
                <a:latin typeface="Times New Roman"/>
                <a:cs typeface="Times New Roman"/>
              </a:rPr>
              <a:t>en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-4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an</a:t>
            </a:r>
            <a:r>
              <a:rPr sz="2000" spc="0" dirty="0">
                <a:latin typeface="Times New Roman"/>
                <a:cs typeface="Times New Roman"/>
              </a:rPr>
              <a:t>ya</a:t>
            </a:r>
            <a:endParaRPr sz="2000">
              <a:latin typeface="Times New Roman"/>
              <a:cs typeface="Times New Roman"/>
            </a:endParaRPr>
          </a:p>
          <a:p>
            <a:pPr marL="12702" indent="2">
              <a:lnSpc>
                <a:spcPct val="99945"/>
              </a:lnSpc>
            </a:pPr>
            <a:r>
              <a:rPr sz="2000" spc="4" dirty="0">
                <a:latin typeface="Times New Roman"/>
                <a:cs typeface="Times New Roman"/>
              </a:rPr>
              <a:t>g</a:t>
            </a:r>
            <a:r>
              <a:rPr sz="2000" spc="-4" dirty="0">
                <a:latin typeface="Times New Roman"/>
                <a:cs typeface="Times New Roman"/>
              </a:rPr>
              <a:t>an</a:t>
            </a:r>
            <a:r>
              <a:rPr sz="2000" spc="4" dirty="0">
                <a:latin typeface="Times New Roman"/>
                <a:cs typeface="Times New Roman"/>
              </a:rPr>
              <a:t>gg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 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pa</a:t>
            </a:r>
            <a:r>
              <a:rPr sz="2000" spc="9" dirty="0">
                <a:latin typeface="Times New Roman"/>
                <a:cs typeface="Times New Roman"/>
              </a:rPr>
              <a:t>d</a:t>
            </a:r>
            <a:r>
              <a:rPr sz="2000" spc="0" dirty="0">
                <a:latin typeface="Times New Roman"/>
                <a:cs typeface="Times New Roman"/>
              </a:rPr>
              <a:t>a 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j</a:t>
            </a:r>
            <a:r>
              <a:rPr sz="2000" spc="-4" dirty="0">
                <a:latin typeface="Times New Roman"/>
                <a:cs typeface="Times New Roman"/>
              </a:rPr>
              <a:t>ar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4" dirty="0">
                <a:latin typeface="Times New Roman"/>
                <a:cs typeface="Times New Roman"/>
              </a:rPr>
              <a:t>ga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kom</a:t>
            </a:r>
            <a:r>
              <a:rPr sz="2000" spc="-4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u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en</a:t>
            </a:r>
            <a:r>
              <a:rPr sz="2000" spc="5" dirty="0">
                <a:latin typeface="Times New Roman"/>
                <a:cs typeface="Times New Roman"/>
              </a:rPr>
              <a:t>gg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na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di 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49293" indent="2">
              <a:lnSpc>
                <a:spcPct val="99945"/>
              </a:lnSpc>
              <a:spcBef>
                <a:spcPts val="5"/>
              </a:spcBef>
            </a:pPr>
            <a:r>
              <a:rPr sz="2000" spc="-4" dirty="0">
                <a:latin typeface="Times New Roman"/>
                <a:cs typeface="Times New Roman"/>
              </a:rPr>
              <a:t>Ber</a:t>
            </a:r>
            <a:r>
              <a:rPr sz="2000" spc="4" dirty="0">
                <a:latin typeface="Times New Roman"/>
                <a:cs typeface="Times New Roman"/>
              </a:rPr>
              <a:t>a</a:t>
            </a:r>
            <a:r>
              <a:rPr sz="2000" spc="-4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11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er</a:t>
            </a:r>
            <a:r>
              <a:rPr sz="2000" spc="11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68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1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arn</a:t>
            </a:r>
            <a:r>
              <a:rPr sz="2000" spc="0" dirty="0">
                <a:latin typeface="Times New Roman"/>
                <a:cs typeface="Times New Roman"/>
              </a:rPr>
              <a:t>ya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rr</a:t>
            </a:r>
            <a:r>
              <a:rPr sz="2000" spc="0" dirty="0">
                <a:latin typeface="Times New Roman"/>
                <a:cs typeface="Times New Roman"/>
              </a:rPr>
              <a:t>or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-4" dirty="0">
                <a:latin typeface="Times New Roman"/>
                <a:cs typeface="Times New Roman"/>
              </a:rPr>
              <a:t>an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37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erja</a:t>
            </a:r>
            <a:r>
              <a:rPr sz="2000" spc="0" dirty="0">
                <a:latin typeface="Times New Roman"/>
                <a:cs typeface="Times New Roman"/>
              </a:rPr>
              <a:t>di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n</a:t>
            </a:r>
            <a:r>
              <a:rPr sz="2000" spc="-4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a </a:t>
            </a:r>
            <a:r>
              <a:rPr sz="2000" spc="-4" dirty="0">
                <a:latin typeface="Times New Roman"/>
                <a:cs typeface="Times New Roman"/>
              </a:rPr>
              <a:t>p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rha</a:t>
            </a:r>
            <a:r>
              <a:rPr sz="2000" spc="4" dirty="0">
                <a:latin typeface="Times New Roman"/>
                <a:cs typeface="Times New Roman"/>
              </a:rPr>
              <a:t>n</a:t>
            </a:r>
            <a:r>
              <a:rPr sz="2000" spc="-4" dirty="0">
                <a:latin typeface="Times New Roman"/>
                <a:cs typeface="Times New Roman"/>
              </a:rPr>
              <a:t>aa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(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4" dirty="0">
                <a:latin typeface="Times New Roman"/>
                <a:cs typeface="Times New Roman"/>
              </a:rPr>
              <a:t>g</a:t>
            </a:r>
            <a:r>
              <a:rPr sz="2000" spc="0" dirty="0">
                <a:latin typeface="Times New Roman"/>
                <a:cs typeface="Times New Roman"/>
              </a:rPr>
              <a:t>)</a:t>
            </a:r>
            <a:r>
              <a:rPr sz="2000" spc="10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436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p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rha</a:t>
            </a:r>
            <a:r>
              <a:rPr sz="2000" spc="4" dirty="0">
                <a:latin typeface="Times New Roman"/>
                <a:cs typeface="Times New Roman"/>
              </a:rPr>
              <a:t>n</a:t>
            </a:r>
            <a:r>
              <a:rPr sz="2000" spc="-4" dirty="0">
                <a:latin typeface="Times New Roman"/>
                <a:cs typeface="Times New Roman"/>
              </a:rPr>
              <a:t>aa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11923" y="5975013"/>
            <a:ext cx="282437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03445" y="1202027"/>
            <a:ext cx="1193192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4960">
              <a:lnSpc>
                <a:spcPct val="95825"/>
              </a:lnSpc>
              <a:spcBef>
                <a:spcPts val="70"/>
              </a:spcBef>
            </a:pPr>
            <a:r>
              <a:rPr sz="1650" spc="90" dirty="0">
                <a:latin typeface="Times New Roman"/>
                <a:cs typeface="Times New Roman"/>
              </a:rPr>
              <a:t>W</a:t>
            </a:r>
            <a:r>
              <a:rPr sz="1650" spc="-45" dirty="0">
                <a:latin typeface="Times New Roman"/>
                <a:cs typeface="Times New Roman"/>
              </a:rPr>
              <a:t>A</a:t>
            </a:r>
            <a:r>
              <a:rPr sz="1650" spc="-55" dirty="0">
                <a:latin typeface="Times New Roman"/>
                <a:cs typeface="Times New Roman"/>
              </a:rPr>
              <a:t>K</a:t>
            </a:r>
            <a:r>
              <a:rPr sz="1650" spc="10" dirty="0">
                <a:latin typeface="Times New Roman"/>
                <a:cs typeface="Times New Roman"/>
              </a:rPr>
              <a:t>T</a:t>
            </a:r>
            <a:r>
              <a:rPr sz="1650" spc="0" dirty="0">
                <a:latin typeface="Times New Roman"/>
                <a:cs typeface="Times New Roman"/>
              </a:rPr>
              <a:t>U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96638" y="1202027"/>
            <a:ext cx="1307800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489">
              <a:lnSpc>
                <a:spcPct val="95825"/>
              </a:lnSpc>
              <a:spcBef>
                <a:spcPts val="70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-5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K</a:t>
            </a:r>
            <a:r>
              <a:rPr sz="1650" spc="-84" dirty="0">
                <a:latin typeface="Times New Roman"/>
                <a:cs typeface="Times New Roman"/>
              </a:rPr>
              <a:t>E</a:t>
            </a:r>
            <a:r>
              <a:rPr sz="1650" spc="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204438" y="1202027"/>
            <a:ext cx="1454980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117">
              <a:lnSpc>
                <a:spcPct val="95825"/>
              </a:lnSpc>
              <a:spcBef>
                <a:spcPts val="70"/>
              </a:spcBef>
            </a:pPr>
            <a:r>
              <a:rPr sz="1650" spc="-4" dirty="0">
                <a:latin typeface="Times New Roman"/>
                <a:cs typeface="Times New Roman"/>
              </a:rPr>
              <a:t>F</a:t>
            </a:r>
            <a:r>
              <a:rPr sz="1650" spc="-44" dirty="0">
                <a:latin typeface="Times New Roman"/>
                <a:cs typeface="Times New Roman"/>
              </a:rPr>
              <a:t>R</a:t>
            </a:r>
            <a:r>
              <a:rPr sz="1650" spc="-8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K</a:t>
            </a:r>
            <a:r>
              <a:rPr sz="1650" spc="100" dirty="0">
                <a:latin typeface="Times New Roman"/>
                <a:cs typeface="Times New Roman"/>
              </a:rPr>
              <a:t>W</a:t>
            </a:r>
            <a:r>
              <a:rPr sz="1650" spc="-8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K</a:t>
            </a:r>
            <a:r>
              <a:rPr sz="1650" spc="44" dirty="0">
                <a:latin typeface="Times New Roman"/>
                <a:cs typeface="Times New Roman"/>
              </a:rPr>
              <a:t>S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59419" y="1202027"/>
            <a:ext cx="1324245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673">
              <a:lnSpc>
                <a:spcPct val="95825"/>
              </a:lnSpc>
              <a:spcBef>
                <a:spcPts val="70"/>
              </a:spcBef>
            </a:pPr>
            <a:r>
              <a:rPr sz="1650" spc="34" dirty="0">
                <a:latin typeface="Times New Roman"/>
                <a:cs typeface="Times New Roman"/>
              </a:rPr>
              <a:t>P</a:t>
            </a:r>
            <a:r>
              <a:rPr sz="1650" spc="-44" dirty="0">
                <a:latin typeface="Times New Roman"/>
                <a:cs typeface="Times New Roman"/>
              </a:rPr>
              <a:t>R</a:t>
            </a:r>
            <a:r>
              <a:rPr sz="1650" spc="50" dirty="0">
                <a:latin typeface="Times New Roman"/>
                <a:cs typeface="Times New Roman"/>
              </a:rPr>
              <a:t>I</a:t>
            </a:r>
            <a:r>
              <a:rPr sz="1650" spc="-19" dirty="0">
                <a:latin typeface="Times New Roman"/>
                <a:cs typeface="Times New Roman"/>
              </a:rPr>
              <a:t>O</a:t>
            </a:r>
            <a:r>
              <a:rPr sz="1650" spc="-44" dirty="0">
                <a:latin typeface="Times New Roman"/>
                <a:cs typeface="Times New Roman"/>
              </a:rPr>
              <a:t>R</a:t>
            </a:r>
            <a:r>
              <a:rPr sz="1650" spc="50" dirty="0">
                <a:latin typeface="Times New Roman"/>
                <a:cs typeface="Times New Roman"/>
              </a:rPr>
              <a:t>I</a:t>
            </a:r>
            <a:r>
              <a:rPr sz="1650" spc="-4" dirty="0">
                <a:latin typeface="Times New Roman"/>
                <a:cs typeface="Times New Roman"/>
              </a:rPr>
              <a:t>T</a:t>
            </a:r>
            <a:r>
              <a:rPr sz="1650" spc="-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83664" y="1202027"/>
            <a:ext cx="1406535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674">
              <a:lnSpc>
                <a:spcPct val="95825"/>
              </a:lnSpc>
              <a:spcBef>
                <a:spcPts val="70"/>
              </a:spcBef>
            </a:pP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-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" dirty="0">
                <a:latin typeface="Times New Roman"/>
                <a:cs typeface="Times New Roman"/>
              </a:rPr>
              <a:t>G</a:t>
            </a: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-54" dirty="0">
                <a:latin typeface="Times New Roman"/>
                <a:cs typeface="Times New Roman"/>
              </a:rPr>
              <a:t>U</a:t>
            </a:r>
            <a:r>
              <a:rPr sz="1650" spc="-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03445" y="1479372"/>
            <a:ext cx="1193192" cy="278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84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E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5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96638" y="1479372"/>
            <a:ext cx="1307800" cy="278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85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BE</a:t>
            </a:r>
            <a:r>
              <a:rPr sz="1650" spc="34" dirty="0">
                <a:latin typeface="Times New Roman"/>
                <a:cs typeface="Times New Roman"/>
              </a:rPr>
              <a:t>S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04438" y="1479372"/>
            <a:ext cx="1454980" cy="278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591">
              <a:lnSpc>
                <a:spcPct val="95825"/>
              </a:lnSpc>
              <a:spcBef>
                <a:spcPts val="25"/>
              </a:spcBef>
            </a:pPr>
            <a:r>
              <a:rPr sz="1650" spc="34" dirty="0">
                <a:latin typeface="Times New Roman"/>
                <a:cs typeface="Times New Roman"/>
              </a:rPr>
              <a:t>S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59419" y="1479372"/>
            <a:ext cx="1324245" cy="278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10">
              <a:lnSpc>
                <a:spcPct val="95825"/>
              </a:lnSpc>
              <a:spcBef>
                <a:spcPts val="25"/>
              </a:spcBef>
            </a:pP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4" dirty="0">
                <a:latin typeface="Times New Roman"/>
                <a:cs typeface="Times New Roman"/>
              </a:rPr>
              <a:t>D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83664" y="1479372"/>
            <a:ext cx="1406535" cy="278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11">
              <a:lnSpc>
                <a:spcPct val="95825"/>
              </a:lnSpc>
              <a:spcBef>
                <a:spcPts val="25"/>
              </a:spcBef>
            </a:pP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-4" dirty="0">
                <a:latin typeface="Times New Roman"/>
                <a:cs typeface="Times New Roman"/>
              </a:rPr>
              <a:t>G</a:t>
            </a:r>
            <a:r>
              <a:rPr sz="1650" spc="-54" dirty="0">
                <a:latin typeface="Times New Roman"/>
                <a:cs typeface="Times New Roman"/>
              </a:rPr>
              <a:t>U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03445" y="1757478"/>
            <a:ext cx="1193192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87">
              <a:lnSpc>
                <a:spcPct val="95825"/>
              </a:lnSpc>
              <a:spcBef>
                <a:spcPts val="30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E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5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96638" y="1757478"/>
            <a:ext cx="1307800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87">
              <a:lnSpc>
                <a:spcPct val="95825"/>
              </a:lnSpc>
              <a:spcBef>
                <a:spcPts val="30"/>
              </a:spcBef>
            </a:pPr>
            <a:r>
              <a:rPr sz="1650" spc="44" dirty="0">
                <a:latin typeface="Times New Roman"/>
                <a:cs typeface="Times New Roman"/>
              </a:rPr>
              <a:t>KE</a:t>
            </a:r>
            <a:r>
              <a:rPr sz="1650" spc="-54" dirty="0">
                <a:latin typeface="Times New Roman"/>
                <a:cs typeface="Times New Roman"/>
              </a:rPr>
              <a:t>C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04438" y="1757478"/>
            <a:ext cx="1454980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593">
              <a:lnSpc>
                <a:spcPct val="95825"/>
              </a:lnSpc>
              <a:spcBef>
                <a:spcPts val="30"/>
              </a:spcBef>
            </a:pP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59419" y="1757478"/>
            <a:ext cx="1324245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13">
              <a:lnSpc>
                <a:spcPct val="95825"/>
              </a:lnSpc>
              <a:spcBef>
                <a:spcPts val="30"/>
              </a:spcBef>
            </a:pPr>
            <a:r>
              <a:rPr sz="1650" spc="-119" dirty="0">
                <a:latin typeface="Times New Roman"/>
                <a:cs typeface="Times New Roman"/>
              </a:rPr>
              <a:t>l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GG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83664" y="1757478"/>
            <a:ext cx="1406535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14">
              <a:lnSpc>
                <a:spcPct val="95825"/>
              </a:lnSpc>
              <a:spcBef>
                <a:spcPts val="30"/>
              </a:spcBef>
            </a:pP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-4" dirty="0">
                <a:latin typeface="Times New Roman"/>
                <a:cs typeface="Times New Roman"/>
              </a:rPr>
              <a:t>G</a:t>
            </a:r>
            <a:r>
              <a:rPr sz="1650" spc="-54" dirty="0">
                <a:latin typeface="Times New Roman"/>
                <a:cs typeface="Times New Roman"/>
              </a:rPr>
              <a:t>U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03445" y="2035585"/>
            <a:ext cx="1193192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89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69" dirty="0">
                <a:latin typeface="Times New Roman"/>
                <a:cs typeface="Times New Roman"/>
              </a:rPr>
              <a:t>J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96638" y="2035585"/>
            <a:ext cx="1307800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89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BE</a:t>
            </a:r>
            <a:r>
              <a:rPr sz="1650" spc="34" dirty="0">
                <a:latin typeface="Times New Roman"/>
                <a:cs typeface="Times New Roman"/>
              </a:rPr>
              <a:t>S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04438" y="2035585"/>
            <a:ext cx="1454980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596">
              <a:lnSpc>
                <a:spcPct val="95825"/>
              </a:lnSpc>
              <a:spcBef>
                <a:spcPts val="25"/>
              </a:spcBef>
            </a:pPr>
            <a:r>
              <a:rPr sz="1650" spc="34" dirty="0">
                <a:latin typeface="Times New Roman"/>
                <a:cs typeface="Times New Roman"/>
              </a:rPr>
              <a:t>S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59419" y="2035585"/>
            <a:ext cx="1324245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15">
              <a:lnSpc>
                <a:spcPct val="95825"/>
              </a:lnSpc>
              <a:spcBef>
                <a:spcPts val="25"/>
              </a:spcBef>
            </a:pPr>
            <a:r>
              <a:rPr sz="1650" spc="-119" dirty="0">
                <a:latin typeface="Times New Roman"/>
                <a:cs typeface="Times New Roman"/>
              </a:rPr>
              <a:t>l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GG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83664" y="2035585"/>
            <a:ext cx="1406535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16">
              <a:lnSpc>
                <a:spcPct val="95825"/>
              </a:lnSpc>
              <a:spcBef>
                <a:spcPts val="25"/>
              </a:spcBef>
            </a:pP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" dirty="0">
                <a:latin typeface="Times New Roman"/>
                <a:cs typeface="Times New Roman"/>
              </a:rPr>
              <a:t>O</a:t>
            </a: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19" dirty="0">
                <a:latin typeface="Times New Roman"/>
                <a:cs typeface="Times New Roman"/>
              </a:rPr>
              <a:t>M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03445" y="2312930"/>
            <a:ext cx="1193192" cy="27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91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69" dirty="0">
                <a:latin typeface="Times New Roman"/>
                <a:cs typeface="Times New Roman"/>
              </a:rPr>
              <a:t>J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96638" y="2312930"/>
            <a:ext cx="1307800" cy="27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91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KE</a:t>
            </a:r>
            <a:r>
              <a:rPr sz="1650" spc="-54" dirty="0">
                <a:latin typeface="Times New Roman"/>
                <a:cs typeface="Times New Roman"/>
              </a:rPr>
              <a:t>C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04438" y="2312930"/>
            <a:ext cx="1454980" cy="27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598">
              <a:lnSpc>
                <a:spcPct val="95825"/>
              </a:lnSpc>
              <a:spcBef>
                <a:spcPts val="25"/>
              </a:spcBef>
            </a:pPr>
            <a:r>
              <a:rPr sz="1650" spc="-119" dirty="0">
                <a:latin typeface="Times New Roman"/>
                <a:cs typeface="Times New Roman"/>
              </a:rPr>
              <a:t>l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GG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59419" y="2312930"/>
            <a:ext cx="1324245" cy="27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17">
              <a:lnSpc>
                <a:spcPct val="95825"/>
              </a:lnSpc>
              <a:spcBef>
                <a:spcPts val="25"/>
              </a:spcBef>
            </a:pP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4" dirty="0">
                <a:latin typeface="Times New Roman"/>
                <a:cs typeface="Times New Roman"/>
              </a:rPr>
              <a:t>D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83664" y="2312930"/>
            <a:ext cx="1406535" cy="27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18">
              <a:lnSpc>
                <a:spcPct val="95825"/>
              </a:lnSpc>
              <a:spcBef>
                <a:spcPts val="25"/>
              </a:spcBef>
            </a:pP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" dirty="0">
                <a:latin typeface="Times New Roman"/>
                <a:cs typeface="Times New Roman"/>
              </a:rPr>
              <a:t>O</a:t>
            </a: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19" dirty="0">
                <a:latin typeface="Times New Roman"/>
                <a:cs typeface="Times New Roman"/>
              </a:rPr>
              <a:t>M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03445" y="2591800"/>
            <a:ext cx="1193192" cy="277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93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E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5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96638" y="2591800"/>
            <a:ext cx="1307800" cy="277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93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BE</a:t>
            </a:r>
            <a:r>
              <a:rPr sz="1650" spc="34" dirty="0">
                <a:latin typeface="Times New Roman"/>
                <a:cs typeface="Times New Roman"/>
              </a:rPr>
              <a:t>S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04438" y="2591800"/>
            <a:ext cx="1454980" cy="277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00">
              <a:lnSpc>
                <a:spcPct val="95825"/>
              </a:lnSpc>
              <a:spcBef>
                <a:spcPts val="25"/>
              </a:spcBef>
            </a:pPr>
            <a:r>
              <a:rPr sz="1650" spc="-119" dirty="0">
                <a:latin typeface="Times New Roman"/>
                <a:cs typeface="Times New Roman"/>
              </a:rPr>
              <a:t>l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GG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59419" y="2591800"/>
            <a:ext cx="1324245" cy="277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19">
              <a:lnSpc>
                <a:spcPct val="95825"/>
              </a:lnSpc>
              <a:spcBef>
                <a:spcPts val="25"/>
              </a:spcBef>
            </a:pPr>
            <a:r>
              <a:rPr sz="1650" spc="-119" dirty="0">
                <a:latin typeface="Times New Roman"/>
                <a:cs typeface="Times New Roman"/>
              </a:rPr>
              <a:t>l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GG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83664" y="2591800"/>
            <a:ext cx="1406535" cy="277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20">
              <a:lnSpc>
                <a:spcPct val="95825"/>
              </a:lnSpc>
              <a:spcBef>
                <a:spcPts val="25"/>
              </a:spcBef>
            </a:pP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-4" dirty="0">
                <a:latin typeface="Times New Roman"/>
                <a:cs typeface="Times New Roman"/>
              </a:rPr>
              <a:t>G</a:t>
            </a:r>
            <a:r>
              <a:rPr sz="1650" spc="-54" dirty="0">
                <a:latin typeface="Times New Roman"/>
                <a:cs typeface="Times New Roman"/>
              </a:rPr>
              <a:t>U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03445" y="2869143"/>
            <a:ext cx="1193192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95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69" dirty="0">
                <a:latin typeface="Times New Roman"/>
                <a:cs typeface="Times New Roman"/>
              </a:rPr>
              <a:t>J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6638" y="2869143"/>
            <a:ext cx="1307800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95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KE</a:t>
            </a:r>
            <a:r>
              <a:rPr sz="1650" spc="-54" dirty="0">
                <a:latin typeface="Times New Roman"/>
                <a:cs typeface="Times New Roman"/>
              </a:rPr>
              <a:t>C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04438" y="2869143"/>
            <a:ext cx="1454980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02">
              <a:lnSpc>
                <a:spcPct val="95825"/>
              </a:lnSpc>
              <a:spcBef>
                <a:spcPts val="25"/>
              </a:spcBef>
            </a:pP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59419" y="2869143"/>
            <a:ext cx="1324245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21">
              <a:lnSpc>
                <a:spcPct val="95825"/>
              </a:lnSpc>
              <a:spcBef>
                <a:spcPts val="25"/>
              </a:spcBef>
            </a:pPr>
            <a:r>
              <a:rPr sz="1650" spc="-119" dirty="0">
                <a:latin typeface="Times New Roman"/>
                <a:cs typeface="Times New Roman"/>
              </a:rPr>
              <a:t>l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GG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83664" y="2869143"/>
            <a:ext cx="1406535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22">
              <a:lnSpc>
                <a:spcPct val="95825"/>
              </a:lnSpc>
              <a:spcBef>
                <a:spcPts val="25"/>
              </a:spcBef>
            </a:pP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-4" dirty="0">
                <a:latin typeface="Times New Roman"/>
                <a:cs typeface="Times New Roman"/>
              </a:rPr>
              <a:t>G</a:t>
            </a:r>
            <a:r>
              <a:rPr sz="1650" spc="-54" dirty="0">
                <a:latin typeface="Times New Roman"/>
                <a:cs typeface="Times New Roman"/>
              </a:rPr>
              <a:t>U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03445" y="3147251"/>
            <a:ext cx="1193192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97">
              <a:lnSpc>
                <a:spcPct val="95825"/>
              </a:lnSpc>
              <a:spcBef>
                <a:spcPts val="30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69" dirty="0">
                <a:latin typeface="Times New Roman"/>
                <a:cs typeface="Times New Roman"/>
              </a:rPr>
              <a:t>J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96638" y="3147251"/>
            <a:ext cx="1307800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97">
              <a:lnSpc>
                <a:spcPct val="95825"/>
              </a:lnSpc>
              <a:spcBef>
                <a:spcPts val="30"/>
              </a:spcBef>
            </a:pPr>
            <a:r>
              <a:rPr sz="1650" spc="44" dirty="0">
                <a:latin typeface="Times New Roman"/>
                <a:cs typeface="Times New Roman"/>
              </a:rPr>
              <a:t>KE</a:t>
            </a:r>
            <a:r>
              <a:rPr sz="1650" spc="-54" dirty="0">
                <a:latin typeface="Times New Roman"/>
                <a:cs typeface="Times New Roman"/>
              </a:rPr>
              <a:t>C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04438" y="3147251"/>
            <a:ext cx="1454980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04">
              <a:lnSpc>
                <a:spcPct val="95825"/>
              </a:lnSpc>
              <a:spcBef>
                <a:spcPts val="30"/>
              </a:spcBef>
            </a:pPr>
            <a:r>
              <a:rPr sz="1650" spc="-119" dirty="0">
                <a:latin typeface="Times New Roman"/>
                <a:cs typeface="Times New Roman"/>
              </a:rPr>
              <a:t>l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GG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9419" y="3147251"/>
            <a:ext cx="1324245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23">
              <a:lnSpc>
                <a:spcPct val="95825"/>
              </a:lnSpc>
              <a:spcBef>
                <a:spcPts val="30"/>
              </a:spcBef>
            </a:pP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4" dirty="0">
                <a:latin typeface="Times New Roman"/>
                <a:cs typeface="Times New Roman"/>
              </a:rPr>
              <a:t>D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83664" y="3147251"/>
            <a:ext cx="1406535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24">
              <a:lnSpc>
                <a:spcPct val="95825"/>
              </a:lnSpc>
              <a:spcBef>
                <a:spcPts val="30"/>
              </a:spcBef>
            </a:pP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-4" dirty="0">
                <a:latin typeface="Times New Roman"/>
                <a:cs typeface="Times New Roman"/>
              </a:rPr>
              <a:t>G</a:t>
            </a:r>
            <a:r>
              <a:rPr sz="1650" spc="-54" dirty="0">
                <a:latin typeface="Times New Roman"/>
                <a:cs typeface="Times New Roman"/>
              </a:rPr>
              <a:t>U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03445" y="3425358"/>
            <a:ext cx="1193192" cy="277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99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69" dirty="0">
                <a:latin typeface="Times New Roman"/>
                <a:cs typeface="Times New Roman"/>
              </a:rPr>
              <a:t>J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96638" y="3425358"/>
            <a:ext cx="1307800" cy="277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99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KE</a:t>
            </a:r>
            <a:r>
              <a:rPr sz="1650" spc="-54" dirty="0">
                <a:latin typeface="Times New Roman"/>
                <a:cs typeface="Times New Roman"/>
              </a:rPr>
              <a:t>C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4438" y="3425358"/>
            <a:ext cx="1454980" cy="277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06">
              <a:lnSpc>
                <a:spcPct val="95825"/>
              </a:lnSpc>
              <a:spcBef>
                <a:spcPts val="25"/>
              </a:spcBef>
            </a:pPr>
            <a:r>
              <a:rPr sz="1650" spc="34" dirty="0">
                <a:latin typeface="Times New Roman"/>
                <a:cs typeface="Times New Roman"/>
              </a:rPr>
              <a:t>S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59419" y="3425358"/>
            <a:ext cx="1324245" cy="277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25">
              <a:lnSpc>
                <a:spcPct val="95825"/>
              </a:lnSpc>
              <a:spcBef>
                <a:spcPts val="25"/>
              </a:spcBef>
            </a:pP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4" dirty="0">
                <a:latin typeface="Times New Roman"/>
                <a:cs typeface="Times New Roman"/>
              </a:rPr>
              <a:t>D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3664" y="3425358"/>
            <a:ext cx="1406535" cy="277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26">
              <a:lnSpc>
                <a:spcPct val="95825"/>
              </a:lnSpc>
              <a:spcBef>
                <a:spcPts val="25"/>
              </a:spcBef>
            </a:pP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" dirty="0">
                <a:latin typeface="Times New Roman"/>
                <a:cs typeface="Times New Roman"/>
              </a:rPr>
              <a:t>O</a:t>
            </a: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19" dirty="0">
                <a:latin typeface="Times New Roman"/>
                <a:cs typeface="Times New Roman"/>
              </a:rPr>
              <a:t>M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3445" y="3702702"/>
            <a:ext cx="1193192" cy="27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401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69" dirty="0">
                <a:latin typeface="Times New Roman"/>
                <a:cs typeface="Times New Roman"/>
              </a:rPr>
              <a:t>J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6638" y="3702702"/>
            <a:ext cx="1307800" cy="27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402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BE</a:t>
            </a:r>
            <a:r>
              <a:rPr sz="1650" spc="34" dirty="0">
                <a:latin typeface="Times New Roman"/>
                <a:cs typeface="Times New Roman"/>
              </a:rPr>
              <a:t>S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04438" y="3702702"/>
            <a:ext cx="1454980" cy="27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08">
              <a:lnSpc>
                <a:spcPct val="95825"/>
              </a:lnSpc>
              <a:spcBef>
                <a:spcPts val="25"/>
              </a:spcBef>
            </a:pPr>
            <a:r>
              <a:rPr sz="1650" spc="-119" dirty="0">
                <a:latin typeface="Times New Roman"/>
                <a:cs typeface="Times New Roman"/>
              </a:rPr>
              <a:t>l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GG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9419" y="3702702"/>
            <a:ext cx="1324245" cy="27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27">
              <a:lnSpc>
                <a:spcPct val="95825"/>
              </a:lnSpc>
              <a:spcBef>
                <a:spcPts val="25"/>
              </a:spcBef>
            </a:pPr>
            <a:r>
              <a:rPr sz="1650" spc="-119" dirty="0">
                <a:latin typeface="Times New Roman"/>
                <a:cs typeface="Times New Roman"/>
              </a:rPr>
              <a:t>l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GG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3664" y="3702702"/>
            <a:ext cx="1406535" cy="27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28">
              <a:lnSpc>
                <a:spcPct val="95825"/>
              </a:lnSpc>
              <a:spcBef>
                <a:spcPts val="25"/>
              </a:spcBef>
            </a:pP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" dirty="0">
                <a:latin typeface="Times New Roman"/>
                <a:cs typeface="Times New Roman"/>
              </a:rPr>
              <a:t>O</a:t>
            </a: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19" dirty="0">
                <a:latin typeface="Times New Roman"/>
                <a:cs typeface="Times New Roman"/>
              </a:rPr>
              <a:t>M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3445" y="3981571"/>
            <a:ext cx="1193192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404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69" dirty="0">
                <a:latin typeface="Times New Roman"/>
                <a:cs typeface="Times New Roman"/>
              </a:rPr>
              <a:t>J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96638" y="3981571"/>
            <a:ext cx="1307800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404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KE</a:t>
            </a:r>
            <a:r>
              <a:rPr sz="1650" spc="-54" dirty="0">
                <a:latin typeface="Times New Roman"/>
                <a:cs typeface="Times New Roman"/>
              </a:rPr>
              <a:t>C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4438" y="3981571"/>
            <a:ext cx="1454980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10">
              <a:lnSpc>
                <a:spcPct val="95825"/>
              </a:lnSpc>
              <a:spcBef>
                <a:spcPts val="25"/>
              </a:spcBef>
            </a:pPr>
            <a:r>
              <a:rPr sz="1650" spc="34" dirty="0">
                <a:latin typeface="Times New Roman"/>
                <a:cs typeface="Times New Roman"/>
              </a:rPr>
              <a:t>S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9419" y="3981571"/>
            <a:ext cx="1324245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30">
              <a:lnSpc>
                <a:spcPct val="95825"/>
              </a:lnSpc>
              <a:spcBef>
                <a:spcPts val="25"/>
              </a:spcBef>
            </a:pP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4" dirty="0">
                <a:latin typeface="Times New Roman"/>
                <a:cs typeface="Times New Roman"/>
              </a:rPr>
              <a:t>D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3664" y="3981571"/>
            <a:ext cx="1406535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31">
              <a:lnSpc>
                <a:spcPct val="95825"/>
              </a:lnSpc>
              <a:spcBef>
                <a:spcPts val="25"/>
              </a:spcBef>
            </a:pP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</a:t>
            </a:r>
            <a:r>
              <a:rPr sz="1650" spc="-4" dirty="0">
                <a:latin typeface="Times New Roman"/>
                <a:cs typeface="Times New Roman"/>
              </a:rPr>
              <a:t>G</a:t>
            </a:r>
            <a:r>
              <a:rPr sz="1650" spc="-54" dirty="0">
                <a:latin typeface="Times New Roman"/>
                <a:cs typeface="Times New Roman"/>
              </a:rPr>
              <a:t>U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3445" y="4258916"/>
            <a:ext cx="1193192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406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E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5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6638" y="4258916"/>
            <a:ext cx="1307800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406">
              <a:lnSpc>
                <a:spcPct val="95825"/>
              </a:lnSpc>
              <a:spcBef>
                <a:spcPts val="25"/>
              </a:spcBef>
            </a:pPr>
            <a:r>
              <a:rPr sz="1650" spc="44" dirty="0">
                <a:latin typeface="Times New Roman"/>
                <a:cs typeface="Times New Roman"/>
              </a:rPr>
              <a:t>BE</a:t>
            </a:r>
            <a:r>
              <a:rPr sz="1650" spc="34" dirty="0">
                <a:latin typeface="Times New Roman"/>
                <a:cs typeface="Times New Roman"/>
              </a:rPr>
              <a:t>S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438" y="4258916"/>
            <a:ext cx="1454980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13">
              <a:lnSpc>
                <a:spcPct val="95825"/>
              </a:lnSpc>
              <a:spcBef>
                <a:spcPts val="25"/>
              </a:spcBef>
            </a:pPr>
            <a:r>
              <a:rPr sz="1650" spc="34" dirty="0">
                <a:latin typeface="Times New Roman"/>
                <a:cs typeface="Times New Roman"/>
              </a:rPr>
              <a:t>S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9419" y="4258916"/>
            <a:ext cx="1324245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32">
              <a:lnSpc>
                <a:spcPct val="95825"/>
              </a:lnSpc>
              <a:spcBef>
                <a:spcPts val="25"/>
              </a:spcBef>
            </a:pPr>
            <a:r>
              <a:rPr sz="1650" spc="-119" dirty="0">
                <a:latin typeface="Times New Roman"/>
                <a:cs typeface="Times New Roman"/>
              </a:rPr>
              <a:t>l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GG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3664" y="4258916"/>
            <a:ext cx="1406535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33">
              <a:lnSpc>
                <a:spcPct val="95825"/>
              </a:lnSpc>
              <a:spcBef>
                <a:spcPts val="25"/>
              </a:spcBef>
            </a:pP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" dirty="0">
                <a:latin typeface="Times New Roman"/>
                <a:cs typeface="Times New Roman"/>
              </a:rPr>
              <a:t>O</a:t>
            </a: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19" dirty="0">
                <a:latin typeface="Times New Roman"/>
                <a:cs typeface="Times New Roman"/>
              </a:rPr>
              <a:t>M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3445" y="4537023"/>
            <a:ext cx="1193192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408">
              <a:lnSpc>
                <a:spcPct val="95825"/>
              </a:lnSpc>
              <a:spcBef>
                <a:spcPts val="30"/>
              </a:spcBef>
            </a:pPr>
            <a:r>
              <a:rPr sz="1650" spc="44" dirty="0">
                <a:latin typeface="Times New Roman"/>
                <a:cs typeface="Times New Roman"/>
              </a:rPr>
              <a:t>P</a:t>
            </a:r>
            <a:r>
              <a:rPr sz="1650" spc="34" dirty="0">
                <a:latin typeface="Times New Roman"/>
                <a:cs typeface="Times New Roman"/>
              </a:rPr>
              <a:t>A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69" dirty="0">
                <a:latin typeface="Times New Roman"/>
                <a:cs typeface="Times New Roman"/>
              </a:rPr>
              <a:t>J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6638" y="4537023"/>
            <a:ext cx="1307800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408">
              <a:lnSpc>
                <a:spcPct val="95825"/>
              </a:lnSpc>
              <a:spcBef>
                <a:spcPts val="30"/>
              </a:spcBef>
            </a:pPr>
            <a:r>
              <a:rPr sz="1650" spc="44" dirty="0">
                <a:latin typeface="Times New Roman"/>
                <a:cs typeface="Times New Roman"/>
              </a:rPr>
              <a:t>BE</a:t>
            </a:r>
            <a:r>
              <a:rPr sz="1650" spc="34" dirty="0">
                <a:latin typeface="Times New Roman"/>
                <a:cs typeface="Times New Roman"/>
              </a:rPr>
              <a:t>S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4438" y="4537023"/>
            <a:ext cx="1454980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15">
              <a:lnSpc>
                <a:spcPct val="95825"/>
              </a:lnSpc>
              <a:spcBef>
                <a:spcPts val="30"/>
              </a:spcBef>
            </a:pP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44" dirty="0">
                <a:latin typeface="Times New Roman"/>
                <a:cs typeface="Times New Roman"/>
              </a:rPr>
              <a:t>E</a:t>
            </a: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4" dirty="0">
                <a:latin typeface="Times New Roman"/>
                <a:cs typeface="Times New Roman"/>
              </a:rPr>
              <a:t>D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9419" y="4537023"/>
            <a:ext cx="1324245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34">
              <a:lnSpc>
                <a:spcPct val="95825"/>
              </a:lnSpc>
              <a:spcBef>
                <a:spcPts val="30"/>
              </a:spcBef>
            </a:pPr>
            <a:r>
              <a:rPr sz="1650" spc="-119" dirty="0">
                <a:latin typeface="Times New Roman"/>
                <a:cs typeface="Times New Roman"/>
              </a:rPr>
              <a:t>l</a:t>
            </a:r>
            <a:r>
              <a:rPr sz="1650" spc="-79" dirty="0">
                <a:latin typeface="Times New Roman"/>
                <a:cs typeface="Times New Roman"/>
              </a:rPr>
              <a:t>I</a:t>
            </a:r>
            <a:r>
              <a:rPr sz="1650" spc="-44" dirty="0">
                <a:latin typeface="Times New Roman"/>
                <a:cs typeface="Times New Roman"/>
              </a:rPr>
              <a:t>N</a:t>
            </a:r>
            <a:r>
              <a:rPr sz="1650" spc="-19" dirty="0">
                <a:latin typeface="Times New Roman"/>
                <a:cs typeface="Times New Roman"/>
              </a:rPr>
              <a:t>GG</a:t>
            </a:r>
            <a:r>
              <a:rPr sz="1650" spc="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83664" y="4537023"/>
            <a:ext cx="1406535" cy="278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35">
              <a:lnSpc>
                <a:spcPct val="95825"/>
              </a:lnSpc>
              <a:spcBef>
                <a:spcPts val="30"/>
              </a:spcBef>
            </a:pPr>
            <a:r>
              <a:rPr sz="1650" spc="-54" dirty="0">
                <a:latin typeface="Times New Roman"/>
                <a:cs typeface="Times New Roman"/>
              </a:rPr>
              <a:t>N</a:t>
            </a:r>
            <a:r>
              <a:rPr sz="1650" spc="-4" dirty="0">
                <a:latin typeface="Times New Roman"/>
                <a:cs typeface="Times New Roman"/>
              </a:rPr>
              <a:t>O</a:t>
            </a:r>
            <a:r>
              <a:rPr sz="1650" spc="-54" dirty="0">
                <a:latin typeface="Times New Roman"/>
                <a:cs typeface="Times New Roman"/>
              </a:rPr>
              <a:t>R</a:t>
            </a:r>
            <a:r>
              <a:rPr sz="1650" spc="19" dirty="0">
                <a:latin typeface="Times New Roman"/>
                <a:cs typeface="Times New Roman"/>
              </a:rPr>
              <a:t>M</a:t>
            </a:r>
            <a:r>
              <a:rPr sz="1650" spc="44" dirty="0">
                <a:latin typeface="Times New Roman"/>
                <a:cs typeface="Times New Roman"/>
              </a:rPr>
              <a:t>A</a:t>
            </a:r>
            <a:r>
              <a:rPr sz="1650" spc="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 228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61165" y="1237902"/>
            <a:ext cx="5318316" cy="220962"/>
          </a:xfrm>
          <a:custGeom>
            <a:avLst/>
            <a:gdLst/>
            <a:ahLst/>
            <a:cxnLst/>
            <a:rect l="l" t="t" r="r" b="b"/>
            <a:pathLst>
              <a:path w="5318316" h="220962">
                <a:moveTo>
                  <a:pt x="0" y="0"/>
                </a:moveTo>
                <a:lnTo>
                  <a:pt x="0" y="220962"/>
                </a:lnTo>
                <a:lnTo>
                  <a:pt x="5318316" y="220962"/>
                </a:lnTo>
                <a:lnTo>
                  <a:pt x="5318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47244" y="1445148"/>
            <a:ext cx="1132238" cy="234676"/>
          </a:xfrm>
          <a:custGeom>
            <a:avLst/>
            <a:gdLst/>
            <a:ahLst/>
            <a:cxnLst/>
            <a:rect l="l" t="t" r="r" b="b"/>
            <a:pathLst>
              <a:path w="1132238" h="234676">
                <a:moveTo>
                  <a:pt x="0" y="0"/>
                </a:moveTo>
                <a:lnTo>
                  <a:pt x="0" y="234676"/>
                </a:lnTo>
                <a:lnTo>
                  <a:pt x="1132238" y="234676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47244" y="1666110"/>
            <a:ext cx="1132238" cy="234676"/>
          </a:xfrm>
          <a:custGeom>
            <a:avLst/>
            <a:gdLst/>
            <a:ahLst/>
            <a:cxnLst/>
            <a:rect l="l" t="t" r="r" b="b"/>
            <a:pathLst>
              <a:path w="1132238" h="234676">
                <a:moveTo>
                  <a:pt x="0" y="0"/>
                </a:moveTo>
                <a:lnTo>
                  <a:pt x="0" y="234676"/>
                </a:lnTo>
                <a:lnTo>
                  <a:pt x="1132238" y="234676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47244" y="1887071"/>
            <a:ext cx="1132238" cy="234676"/>
          </a:xfrm>
          <a:custGeom>
            <a:avLst/>
            <a:gdLst/>
            <a:ahLst/>
            <a:cxnLst/>
            <a:rect l="l" t="t" r="r" b="b"/>
            <a:pathLst>
              <a:path w="1132238" h="234676">
                <a:moveTo>
                  <a:pt x="0" y="0"/>
                </a:moveTo>
                <a:lnTo>
                  <a:pt x="0" y="234676"/>
                </a:lnTo>
                <a:lnTo>
                  <a:pt x="1132238" y="234676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47244" y="2108033"/>
            <a:ext cx="1132238" cy="234676"/>
          </a:xfrm>
          <a:custGeom>
            <a:avLst/>
            <a:gdLst/>
            <a:ahLst/>
            <a:cxnLst/>
            <a:rect l="l" t="t" r="r" b="b"/>
            <a:pathLst>
              <a:path w="1132238" h="234676">
                <a:moveTo>
                  <a:pt x="0" y="0"/>
                </a:moveTo>
                <a:lnTo>
                  <a:pt x="0" y="234676"/>
                </a:lnTo>
                <a:lnTo>
                  <a:pt x="1132238" y="234676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47244" y="2328994"/>
            <a:ext cx="1132238" cy="234676"/>
          </a:xfrm>
          <a:custGeom>
            <a:avLst/>
            <a:gdLst/>
            <a:ahLst/>
            <a:cxnLst/>
            <a:rect l="l" t="t" r="r" b="b"/>
            <a:pathLst>
              <a:path w="1132238" h="234676">
                <a:moveTo>
                  <a:pt x="0" y="0"/>
                </a:moveTo>
                <a:lnTo>
                  <a:pt x="0" y="234676"/>
                </a:lnTo>
                <a:lnTo>
                  <a:pt x="1132238" y="234676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47244" y="2549956"/>
            <a:ext cx="1132238" cy="234676"/>
          </a:xfrm>
          <a:custGeom>
            <a:avLst/>
            <a:gdLst/>
            <a:ahLst/>
            <a:cxnLst/>
            <a:rect l="l" t="t" r="r" b="b"/>
            <a:pathLst>
              <a:path w="1132238" h="234676">
                <a:moveTo>
                  <a:pt x="0" y="0"/>
                </a:moveTo>
                <a:lnTo>
                  <a:pt x="0" y="234676"/>
                </a:lnTo>
                <a:lnTo>
                  <a:pt x="1132238" y="234676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47244" y="2770917"/>
            <a:ext cx="1132238" cy="234676"/>
          </a:xfrm>
          <a:custGeom>
            <a:avLst/>
            <a:gdLst/>
            <a:ahLst/>
            <a:cxnLst/>
            <a:rect l="l" t="t" r="r" b="b"/>
            <a:pathLst>
              <a:path w="1132238" h="234676">
                <a:moveTo>
                  <a:pt x="0" y="0"/>
                </a:moveTo>
                <a:lnTo>
                  <a:pt x="0" y="234676"/>
                </a:lnTo>
                <a:lnTo>
                  <a:pt x="1132238" y="234676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47244" y="2991879"/>
            <a:ext cx="1132238" cy="234675"/>
          </a:xfrm>
          <a:custGeom>
            <a:avLst/>
            <a:gdLst/>
            <a:ahLst/>
            <a:cxnLst/>
            <a:rect l="l" t="t" r="r" b="b"/>
            <a:pathLst>
              <a:path w="1132238" h="234675">
                <a:moveTo>
                  <a:pt x="0" y="0"/>
                </a:moveTo>
                <a:lnTo>
                  <a:pt x="0" y="234675"/>
                </a:lnTo>
                <a:lnTo>
                  <a:pt x="1132238" y="234675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47244" y="3212840"/>
            <a:ext cx="1132238" cy="234675"/>
          </a:xfrm>
          <a:custGeom>
            <a:avLst/>
            <a:gdLst/>
            <a:ahLst/>
            <a:cxnLst/>
            <a:rect l="l" t="t" r="r" b="b"/>
            <a:pathLst>
              <a:path w="1132238" h="234675">
                <a:moveTo>
                  <a:pt x="0" y="0"/>
                </a:moveTo>
                <a:lnTo>
                  <a:pt x="0" y="234675"/>
                </a:lnTo>
                <a:lnTo>
                  <a:pt x="1132238" y="234675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47244" y="3433803"/>
            <a:ext cx="1132238" cy="234675"/>
          </a:xfrm>
          <a:custGeom>
            <a:avLst/>
            <a:gdLst/>
            <a:ahLst/>
            <a:cxnLst/>
            <a:rect l="l" t="t" r="r" b="b"/>
            <a:pathLst>
              <a:path w="1132238" h="234675">
                <a:moveTo>
                  <a:pt x="0" y="0"/>
                </a:moveTo>
                <a:lnTo>
                  <a:pt x="0" y="234675"/>
                </a:lnTo>
                <a:lnTo>
                  <a:pt x="1132238" y="234675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47244" y="3654764"/>
            <a:ext cx="1132238" cy="234675"/>
          </a:xfrm>
          <a:custGeom>
            <a:avLst/>
            <a:gdLst/>
            <a:ahLst/>
            <a:cxnLst/>
            <a:rect l="l" t="t" r="r" b="b"/>
            <a:pathLst>
              <a:path w="1132238" h="234675">
                <a:moveTo>
                  <a:pt x="0" y="0"/>
                </a:moveTo>
                <a:lnTo>
                  <a:pt x="0" y="234675"/>
                </a:lnTo>
                <a:lnTo>
                  <a:pt x="1132238" y="234675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47244" y="3875726"/>
            <a:ext cx="1132238" cy="234675"/>
          </a:xfrm>
          <a:custGeom>
            <a:avLst/>
            <a:gdLst/>
            <a:ahLst/>
            <a:cxnLst/>
            <a:rect l="l" t="t" r="r" b="b"/>
            <a:pathLst>
              <a:path w="1132238" h="234675">
                <a:moveTo>
                  <a:pt x="0" y="0"/>
                </a:moveTo>
                <a:lnTo>
                  <a:pt x="0" y="234675"/>
                </a:lnTo>
                <a:lnTo>
                  <a:pt x="1132238" y="234675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47244" y="4096687"/>
            <a:ext cx="1132238" cy="234675"/>
          </a:xfrm>
          <a:custGeom>
            <a:avLst/>
            <a:gdLst/>
            <a:ahLst/>
            <a:cxnLst/>
            <a:rect l="l" t="t" r="r" b="b"/>
            <a:pathLst>
              <a:path w="1132238" h="234675">
                <a:moveTo>
                  <a:pt x="0" y="0"/>
                </a:moveTo>
                <a:lnTo>
                  <a:pt x="0" y="234675"/>
                </a:lnTo>
                <a:lnTo>
                  <a:pt x="1132238" y="234675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47244" y="4317649"/>
            <a:ext cx="1132238" cy="234675"/>
          </a:xfrm>
          <a:custGeom>
            <a:avLst/>
            <a:gdLst/>
            <a:ahLst/>
            <a:cxnLst/>
            <a:rect l="l" t="t" r="r" b="b"/>
            <a:pathLst>
              <a:path w="1132238" h="234675">
                <a:moveTo>
                  <a:pt x="0" y="0"/>
                </a:moveTo>
                <a:lnTo>
                  <a:pt x="0" y="234675"/>
                </a:lnTo>
                <a:lnTo>
                  <a:pt x="1132238" y="234675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47244" y="4538610"/>
            <a:ext cx="1132238" cy="234675"/>
          </a:xfrm>
          <a:custGeom>
            <a:avLst/>
            <a:gdLst/>
            <a:ahLst/>
            <a:cxnLst/>
            <a:rect l="l" t="t" r="r" b="b"/>
            <a:pathLst>
              <a:path w="1132238" h="234675">
                <a:moveTo>
                  <a:pt x="0" y="0"/>
                </a:moveTo>
                <a:lnTo>
                  <a:pt x="0" y="234675"/>
                </a:lnTo>
                <a:lnTo>
                  <a:pt x="1132238" y="234675"/>
                </a:lnTo>
                <a:lnTo>
                  <a:pt x="1132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59641" y="1224187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59641" y="1224187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61165" y="1231044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59641" y="1445148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59641" y="1445148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61165" y="1452005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59641" y="1666110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59641" y="1666110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61165" y="1672967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59641" y="1887071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59641" y="1887071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61165" y="1893928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59641" y="2108033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59641" y="2108033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61165" y="2114890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59641" y="2328994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59641" y="2328994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61165" y="2335851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59641" y="2549956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59641" y="2549956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61165" y="2556814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59641" y="2770917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859641" y="2770917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61165" y="2777775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59641" y="2991879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59641" y="2991879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61165" y="2998737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59641" y="3212840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59641" y="3212840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61165" y="3219698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59641" y="3433803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59641" y="3433803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0"/>
                </a:move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61165" y="3440660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59641" y="3654764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59641" y="3654764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0"/>
                </a:move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61165" y="3661621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59641" y="3875726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59641" y="3875726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0"/>
                </a:move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61165" y="3882583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59641" y="4096687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59641" y="4096687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0"/>
                </a:move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61165" y="4103544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59641" y="4317649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59641" y="4317649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0"/>
                </a:move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61165" y="4324506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59641" y="4538610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859641" y="4538610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0"/>
                </a:move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61165" y="4545467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54308" y="1224187"/>
            <a:ext cx="0" cy="3549100"/>
          </a:xfrm>
          <a:custGeom>
            <a:avLst/>
            <a:gdLst/>
            <a:ahLst/>
            <a:cxnLst/>
            <a:rect l="l" t="t" r="r" b="b"/>
            <a:pathLst>
              <a:path h="3549100">
                <a:moveTo>
                  <a:pt x="0" y="0"/>
                </a:moveTo>
                <a:lnTo>
                  <a:pt x="0" y="354910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03681" y="1237902"/>
            <a:ext cx="0" cy="3535385"/>
          </a:xfrm>
          <a:custGeom>
            <a:avLst/>
            <a:gdLst/>
            <a:ahLst/>
            <a:cxnLst/>
            <a:rect l="l" t="t" r="r" b="b"/>
            <a:pathLst>
              <a:path h="3535385">
                <a:moveTo>
                  <a:pt x="0" y="0"/>
                </a:moveTo>
                <a:lnTo>
                  <a:pt x="0" y="3535385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836104" y="1236378"/>
            <a:ext cx="0" cy="3536909"/>
          </a:xfrm>
          <a:custGeom>
            <a:avLst/>
            <a:gdLst/>
            <a:ahLst/>
            <a:cxnLst/>
            <a:rect l="l" t="t" r="r" b="b"/>
            <a:pathLst>
              <a:path h="3536909">
                <a:moveTo>
                  <a:pt x="0" y="0"/>
                </a:moveTo>
                <a:lnTo>
                  <a:pt x="0" y="3536909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836104" y="1236378"/>
            <a:ext cx="0" cy="3536909"/>
          </a:xfrm>
          <a:custGeom>
            <a:avLst/>
            <a:gdLst/>
            <a:ahLst/>
            <a:cxnLst/>
            <a:rect l="l" t="t" r="r" b="b"/>
            <a:pathLst>
              <a:path h="3536909">
                <a:moveTo>
                  <a:pt x="0" y="0"/>
                </a:moveTo>
                <a:lnTo>
                  <a:pt x="0" y="3536909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843724" y="1237902"/>
            <a:ext cx="0" cy="3535385"/>
          </a:xfrm>
          <a:custGeom>
            <a:avLst/>
            <a:gdLst/>
            <a:ahLst/>
            <a:cxnLst/>
            <a:rect l="l" t="t" r="r" b="b"/>
            <a:pathLst>
              <a:path h="3535385">
                <a:moveTo>
                  <a:pt x="0" y="0"/>
                </a:moveTo>
                <a:lnTo>
                  <a:pt x="0" y="3535385"/>
                </a:lnTo>
              </a:path>
            </a:pathLst>
          </a:custGeom>
          <a:ln w="134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994248" y="1236378"/>
            <a:ext cx="0" cy="3536909"/>
          </a:xfrm>
          <a:custGeom>
            <a:avLst/>
            <a:gdLst/>
            <a:ahLst/>
            <a:cxnLst/>
            <a:rect l="l" t="t" r="r" b="b"/>
            <a:pathLst>
              <a:path h="3536909">
                <a:moveTo>
                  <a:pt x="0" y="0"/>
                </a:moveTo>
                <a:lnTo>
                  <a:pt x="0" y="3536909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994248" y="1236378"/>
            <a:ext cx="0" cy="3536909"/>
          </a:xfrm>
          <a:custGeom>
            <a:avLst/>
            <a:gdLst/>
            <a:ahLst/>
            <a:cxnLst/>
            <a:rect l="l" t="t" r="r" b="b"/>
            <a:pathLst>
              <a:path h="3536909">
                <a:moveTo>
                  <a:pt x="0" y="3536909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01105" y="1237902"/>
            <a:ext cx="0" cy="3535385"/>
          </a:xfrm>
          <a:custGeom>
            <a:avLst/>
            <a:gdLst/>
            <a:ahLst/>
            <a:cxnLst/>
            <a:rect l="l" t="t" r="r" b="b"/>
            <a:pathLst>
              <a:path h="3535385">
                <a:moveTo>
                  <a:pt x="0" y="0"/>
                </a:moveTo>
                <a:lnTo>
                  <a:pt x="0" y="3535385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47244" y="1236378"/>
            <a:ext cx="0" cy="3536909"/>
          </a:xfrm>
          <a:custGeom>
            <a:avLst/>
            <a:gdLst/>
            <a:ahLst/>
            <a:cxnLst/>
            <a:rect l="l" t="t" r="r" b="b"/>
            <a:pathLst>
              <a:path h="3536909">
                <a:moveTo>
                  <a:pt x="0" y="0"/>
                </a:moveTo>
                <a:lnTo>
                  <a:pt x="0" y="3536909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47244" y="1236378"/>
            <a:ext cx="0" cy="3536909"/>
          </a:xfrm>
          <a:custGeom>
            <a:avLst/>
            <a:gdLst/>
            <a:ahLst/>
            <a:cxnLst/>
            <a:rect l="l" t="t" r="r" b="b"/>
            <a:pathLst>
              <a:path h="3536909">
                <a:moveTo>
                  <a:pt x="0" y="3536909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054102" y="1237902"/>
            <a:ext cx="0" cy="3535385"/>
          </a:xfrm>
          <a:custGeom>
            <a:avLst/>
            <a:gdLst/>
            <a:ahLst/>
            <a:cxnLst/>
            <a:rect l="l" t="t" r="r" b="b"/>
            <a:pathLst>
              <a:path h="3535385">
                <a:moveTo>
                  <a:pt x="0" y="0"/>
                </a:moveTo>
                <a:lnTo>
                  <a:pt x="0" y="3535385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859641" y="4759572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1"/>
                </a:moveTo>
                <a:lnTo>
                  <a:pt x="5318316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59641" y="4759572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  <a:path w="5318316">
                <a:moveTo>
                  <a:pt x="0" y="0"/>
                </a:moveTo>
                <a:lnTo>
                  <a:pt x="5318316" y="1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861165" y="4766430"/>
            <a:ext cx="5318316" cy="0"/>
          </a:xfrm>
          <a:custGeom>
            <a:avLst/>
            <a:gdLst/>
            <a:ahLst/>
            <a:cxnLst/>
            <a:rect l="l" t="t" r="r" b="b"/>
            <a:pathLst>
              <a:path w="5318316">
                <a:moveTo>
                  <a:pt x="5318316" y="0"/>
                </a:moveTo>
                <a:lnTo>
                  <a:pt x="0" y="0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165767" y="1236378"/>
            <a:ext cx="0" cy="3536909"/>
          </a:xfrm>
          <a:custGeom>
            <a:avLst/>
            <a:gdLst/>
            <a:ahLst/>
            <a:cxnLst/>
            <a:rect l="l" t="t" r="r" b="b"/>
            <a:pathLst>
              <a:path h="3536909">
                <a:moveTo>
                  <a:pt x="0" y="0"/>
                </a:moveTo>
                <a:lnTo>
                  <a:pt x="0" y="3536909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165767" y="1236378"/>
            <a:ext cx="0" cy="3536909"/>
          </a:xfrm>
          <a:custGeom>
            <a:avLst/>
            <a:gdLst/>
            <a:ahLst/>
            <a:cxnLst/>
            <a:rect l="l" t="t" r="r" b="b"/>
            <a:pathLst>
              <a:path h="3536909">
                <a:moveTo>
                  <a:pt x="0" y="3536909"/>
                </a:moveTo>
                <a:lnTo>
                  <a:pt x="0" y="0"/>
                </a:lnTo>
              </a:path>
            </a:pathLst>
          </a:custGeom>
          <a:ln w="1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172625" y="1237902"/>
            <a:ext cx="0" cy="3535385"/>
          </a:xfrm>
          <a:custGeom>
            <a:avLst/>
            <a:gdLst/>
            <a:ahLst/>
            <a:cxnLst/>
            <a:rect l="l" t="t" r="r" b="b"/>
            <a:pathLst>
              <a:path h="3535385">
                <a:moveTo>
                  <a:pt x="0" y="0"/>
                </a:moveTo>
                <a:lnTo>
                  <a:pt x="0" y="3535385"/>
                </a:lnTo>
              </a:path>
            </a:pathLst>
          </a:custGeom>
          <a:ln w="149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177958" y="1224187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77958" y="1224187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177958" y="1445148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77958" y="1445148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77958" y="1666110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177958" y="1666110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177958" y="1887071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177958" y="1887071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177958" y="2108033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77958" y="2108033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177958" y="2328994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177958" y="2328994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77958" y="2549956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177958" y="2549956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177958" y="2770917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177958" y="2770917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177958" y="2991879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77958" y="2991879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77958" y="3212840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77958" y="3212840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77958" y="3433803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77958" y="3433803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177958" y="3654764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177958" y="3654764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177958" y="3875726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177958" y="3875726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177958" y="4096687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177958" y="4096687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177958" y="4317649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177958" y="4317649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177958" y="4538610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177958" y="4538610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177958" y="4759572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</a:path>
              <a:path w="13714">
                <a:moveTo>
                  <a:pt x="0" y="1"/>
                </a:moveTo>
                <a:lnTo>
                  <a:pt x="1524" y="1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177958" y="4759572"/>
            <a:ext cx="13714" cy="0"/>
          </a:xfrm>
          <a:custGeom>
            <a:avLst/>
            <a:gdLst/>
            <a:ahLst/>
            <a:cxnLst/>
            <a:rect l="l" t="t" r="r" b="b"/>
            <a:pathLst>
              <a:path w="13714">
                <a:moveTo>
                  <a:pt x="1524" y="0"/>
                </a:moveTo>
                <a:lnTo>
                  <a:pt x="0" y="0"/>
                </a:lnTo>
                <a:lnTo>
                  <a:pt x="1524" y="0"/>
                </a:lnTo>
              </a:path>
            </a:pathLst>
          </a:custGeom>
          <a:ln w="152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869799" y="659469"/>
            <a:ext cx="1107830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spc="4" dirty="0">
                <a:latin typeface="Times New Roman"/>
                <a:cs typeface="Times New Roman"/>
              </a:rPr>
              <a:t>Da</a:t>
            </a:r>
            <a:r>
              <a:rPr sz="3600" spc="-4" dirty="0">
                <a:latin typeface="Times New Roman"/>
                <a:cs typeface="Times New Roman"/>
              </a:rPr>
              <a:t>t</a:t>
            </a:r>
            <a:r>
              <a:rPr sz="3600" spc="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020325" y="659469"/>
            <a:ext cx="741586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spc="-14" dirty="0">
                <a:latin typeface="Times New Roman"/>
                <a:cs typeface="Times New Roman"/>
              </a:rPr>
              <a:t>U</a:t>
            </a:r>
            <a:r>
              <a:rPr sz="3600" spc="0" dirty="0">
                <a:latin typeface="Times New Roman"/>
                <a:cs typeface="Times New Roman"/>
              </a:rPr>
              <a:t>ji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805121" y="659469"/>
            <a:ext cx="1115722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C</a:t>
            </a:r>
            <a:r>
              <a:rPr sz="3600" spc="4" dirty="0">
                <a:latin typeface="Times New Roman"/>
                <a:cs typeface="Times New Roman"/>
              </a:rPr>
              <a:t>o</a:t>
            </a:r>
            <a:r>
              <a:rPr sz="3600" spc="0" dirty="0">
                <a:latin typeface="Times New Roman"/>
                <a:cs typeface="Times New Roman"/>
              </a:rPr>
              <a:t>ba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63263" y="659469"/>
            <a:ext cx="1869333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spc="4" dirty="0">
                <a:latin typeface="Times New Roman"/>
                <a:cs typeface="Times New Roman"/>
              </a:rPr>
              <a:t>D</a:t>
            </a:r>
            <a:r>
              <a:rPr sz="3600" spc="-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cis</a:t>
            </a:r>
            <a:r>
              <a:rPr sz="3600" spc="9" dirty="0">
                <a:latin typeface="Times New Roman"/>
                <a:cs typeface="Times New Roman"/>
              </a:rPr>
              <a:t>i</a:t>
            </a:r>
            <a:r>
              <a:rPr sz="3600" spc="4" dirty="0">
                <a:latin typeface="Times New Roman"/>
                <a:cs typeface="Times New Roman"/>
              </a:rPr>
              <a:t>o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75571" y="659469"/>
            <a:ext cx="1124806" cy="482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5"/>
              </a:lnSpc>
              <a:spcBef>
                <a:spcPts val="186"/>
              </a:spcBef>
            </a:pPr>
            <a:r>
              <a:rPr sz="3600" dirty="0">
                <a:latin typeface="Times New Roman"/>
                <a:cs typeface="Times New Roman"/>
              </a:rPr>
              <a:t>Tr</a:t>
            </a:r>
            <a:r>
              <a:rPr sz="3600" spc="-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0507" y="4932535"/>
            <a:ext cx="284220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183378" y="4932535"/>
            <a:ext cx="6213624" cy="2155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15"/>
              </a:lnSpc>
              <a:spcBef>
                <a:spcPts val="125"/>
              </a:spcBef>
            </a:pPr>
            <a:r>
              <a:rPr sz="2400" dirty="0">
                <a:latin typeface="Times New Roman"/>
                <a:cs typeface="Times New Roman"/>
              </a:rPr>
              <a:t>Bu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6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6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8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3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rule </a:t>
            </a:r>
            <a:r>
              <a:rPr sz="2400" spc="14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uk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</a:pP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kit</a:t>
            </a:r>
            <a:r>
              <a:rPr sz="2400" spc="9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j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ggu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1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ata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kuk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h</a:t>
            </a:r>
            <a:r>
              <a:rPr sz="2400" spc="-14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(</a:t>
            </a:r>
            <a:r>
              <a:rPr sz="2400" spc="0" dirty="0">
                <a:latin typeface="Times New Roman"/>
                <a:cs typeface="Times New Roman"/>
              </a:rPr>
              <a:t>Pru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 indent="0">
              <a:lnSpc>
                <a:spcPct val="99754"/>
              </a:lnSpc>
              <a:spcBef>
                <a:spcPts val="120"/>
              </a:spcBef>
            </a:pP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pa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7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86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sa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11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ya</a:t>
            </a:r>
            <a:r>
              <a:rPr sz="2400" spc="-61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rr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44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j</a:t>
            </a:r>
            <a:r>
              <a:rPr sz="2400" spc="-4" dirty="0">
                <a:latin typeface="Times New Roman"/>
                <a:cs typeface="Times New Roman"/>
              </a:rPr>
              <a:t>ad</a:t>
            </a:r>
            <a:r>
              <a:rPr sz="2400" spc="0" dirty="0">
                <a:latin typeface="Times New Roman"/>
                <a:cs typeface="Times New Roman"/>
              </a:rPr>
              <a:t>i </a:t>
            </a:r>
            <a:r>
              <a:rPr sz="2400" spc="-4" dirty="0">
                <a:latin typeface="Times New Roman"/>
                <a:cs typeface="Times New Roman"/>
              </a:rPr>
              <a:t>ta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pa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6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0" dirty="0">
                <a:latin typeface="Times New Roman"/>
                <a:cs typeface="Times New Roman"/>
              </a:rPr>
              <a:t>pru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g)</a:t>
            </a:r>
            <a:r>
              <a:rPr sz="2400" spc="-13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3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 p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ha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aa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840507" y="5662470"/>
            <a:ext cx="333031" cy="695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2.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0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54308" y="1231044"/>
            <a:ext cx="94937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630">
              <a:lnSpc>
                <a:spcPct val="95825"/>
              </a:lnSpc>
              <a:spcBef>
                <a:spcPts val="75"/>
              </a:spcBef>
            </a:pPr>
            <a:r>
              <a:rPr sz="1300" spc="-34" dirty="0">
                <a:latin typeface="Times New Roman"/>
                <a:cs typeface="Times New Roman"/>
              </a:rPr>
              <a:t>U</a:t>
            </a:r>
            <a:r>
              <a:rPr sz="1300" spc="25" dirty="0">
                <a:latin typeface="Times New Roman"/>
                <a:cs typeface="Times New Roman"/>
              </a:rPr>
              <a:t>S</a:t>
            </a:r>
            <a:r>
              <a:rPr sz="1300" spc="50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03681" y="1231044"/>
            <a:ext cx="1039597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576">
              <a:lnSpc>
                <a:spcPct val="95825"/>
              </a:lnSpc>
              <a:spcBef>
                <a:spcPts val="75"/>
              </a:spcBef>
            </a:pPr>
            <a:r>
              <a:rPr sz="1300" spc="-34" dirty="0">
                <a:latin typeface="Times New Roman"/>
                <a:cs typeface="Times New Roman"/>
              </a:rPr>
              <a:t>K</a:t>
            </a:r>
            <a:r>
              <a:rPr sz="1300" spc="-69" dirty="0">
                <a:latin typeface="Times New Roman"/>
                <a:cs typeface="Times New Roman"/>
              </a:rPr>
              <a:t>E</a:t>
            </a:r>
            <a:r>
              <a:rPr sz="1300" spc="14" dirty="0">
                <a:latin typeface="Times New Roman"/>
                <a:cs typeface="Times New Roman"/>
              </a:rPr>
              <a:t>L</a:t>
            </a:r>
            <a:r>
              <a:rPr sz="1300" spc="-34" dirty="0">
                <a:latin typeface="Times New Roman"/>
                <a:cs typeface="Times New Roman"/>
              </a:rPr>
              <a:t>A</a:t>
            </a:r>
            <a:r>
              <a:rPr sz="1300" spc="4" dirty="0">
                <a:latin typeface="Times New Roman"/>
                <a:cs typeface="Times New Roman"/>
              </a:rPr>
              <a:t>M</a:t>
            </a:r>
            <a:r>
              <a:rPr sz="1300" spc="50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843279" y="1231044"/>
            <a:ext cx="1157825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783">
              <a:lnSpc>
                <a:spcPct val="95825"/>
              </a:lnSpc>
              <a:spcBef>
                <a:spcPts val="75"/>
              </a:spcBef>
            </a:pPr>
            <a:r>
              <a:rPr sz="1300" spc="19" dirty="0">
                <a:latin typeface="Times New Roman"/>
                <a:cs typeface="Times New Roman"/>
              </a:rPr>
              <a:t>M</a:t>
            </a:r>
            <a:r>
              <a:rPr sz="1300" spc="-69" dirty="0">
                <a:latin typeface="Times New Roman"/>
                <a:cs typeface="Times New Roman"/>
              </a:rPr>
              <a:t>E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14" dirty="0">
                <a:latin typeface="Times New Roman"/>
                <a:cs typeface="Times New Roman"/>
              </a:rPr>
              <a:t>O</a:t>
            </a:r>
            <a:r>
              <a:rPr sz="1300" spc="-34" dirty="0">
                <a:latin typeface="Times New Roman"/>
                <a:cs typeface="Times New Roman"/>
              </a:rPr>
              <a:t>K</a:t>
            </a:r>
            <a:r>
              <a:rPr sz="1300" spc="-4" dirty="0">
                <a:latin typeface="Times New Roman"/>
                <a:cs typeface="Times New Roman"/>
              </a:rPr>
              <a:t>O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01105" y="1231044"/>
            <a:ext cx="1052996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668">
              <a:lnSpc>
                <a:spcPct val="95825"/>
              </a:lnSpc>
              <a:spcBef>
                <a:spcPts val="75"/>
              </a:spcBef>
            </a:pPr>
            <a:r>
              <a:rPr sz="1300" spc="-14" dirty="0">
                <a:latin typeface="Times New Roman"/>
                <a:cs typeface="Times New Roman"/>
              </a:rPr>
              <a:t>O</a:t>
            </a:r>
            <a:r>
              <a:rPr sz="1300" spc="14" dirty="0">
                <a:latin typeface="Times New Roman"/>
                <a:cs typeface="Times New Roman"/>
              </a:rPr>
              <a:t>L</a:t>
            </a:r>
            <a:r>
              <a:rPr sz="1300" spc="-50" dirty="0">
                <a:latin typeface="Times New Roman"/>
                <a:cs typeface="Times New Roman"/>
              </a:rPr>
              <a:t>A</a:t>
            </a:r>
            <a:r>
              <a:rPr sz="1300" spc="-34" dirty="0">
                <a:latin typeface="Times New Roman"/>
                <a:cs typeface="Times New Roman"/>
              </a:rPr>
              <a:t>HRA</a:t>
            </a:r>
            <a:r>
              <a:rPr sz="1300" spc="-14" dirty="0">
                <a:latin typeface="Times New Roman"/>
                <a:cs typeface="Times New Roman"/>
              </a:rPr>
              <a:t>G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54102" y="1231044"/>
            <a:ext cx="111852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292">
              <a:lnSpc>
                <a:spcPct val="95825"/>
              </a:lnSpc>
              <a:spcBef>
                <a:spcPts val="75"/>
              </a:spcBef>
            </a:pPr>
            <a:r>
              <a:rPr sz="1300" spc="-19" dirty="0">
                <a:latin typeface="Times New Roman"/>
                <a:cs typeface="Times New Roman"/>
              </a:rPr>
              <a:t>J</a:t>
            </a:r>
            <a:r>
              <a:rPr sz="1300" spc="-34" dirty="0">
                <a:latin typeface="Times New Roman"/>
                <a:cs typeface="Times New Roman"/>
              </a:rPr>
              <a:t>AN</a:t>
            </a:r>
            <a:r>
              <a:rPr sz="1300" spc="4" dirty="0">
                <a:latin typeface="Times New Roman"/>
                <a:cs typeface="Times New Roman"/>
              </a:rPr>
              <a:t>T</a:t>
            </a:r>
            <a:r>
              <a:rPr sz="1300" spc="-34" dirty="0">
                <a:latin typeface="Times New Roman"/>
                <a:cs typeface="Times New Roman"/>
              </a:rPr>
              <a:t>UN</a:t>
            </a:r>
            <a:r>
              <a:rPr sz="1300" spc="0" dirty="0">
                <a:latin typeface="Times New Roman"/>
                <a:cs typeface="Times New Roman"/>
              </a:rPr>
              <a:t>G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54308" y="1452005"/>
            <a:ext cx="94937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104" dirty="0">
                <a:latin typeface="Times New Roman"/>
                <a:cs typeface="Times New Roman"/>
              </a:rPr>
              <a:t>T</a:t>
            </a:r>
            <a:r>
              <a:rPr sz="1300" spc="-34" dirty="0">
                <a:latin typeface="Times New Roman"/>
                <a:cs typeface="Times New Roman"/>
              </a:rPr>
              <a:t>U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03681" y="1452005"/>
            <a:ext cx="1039597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43279" y="1452005"/>
            <a:ext cx="1157825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-50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01105" y="1452005"/>
            <a:ext cx="1052996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54102" y="1452005"/>
            <a:ext cx="111852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54308" y="1672967"/>
            <a:ext cx="94937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104" dirty="0">
                <a:latin typeface="Times New Roman"/>
                <a:cs typeface="Times New Roman"/>
              </a:rPr>
              <a:t>T</a:t>
            </a:r>
            <a:r>
              <a:rPr sz="1300" spc="-34" dirty="0">
                <a:latin typeface="Times New Roman"/>
                <a:cs typeface="Times New Roman"/>
              </a:rPr>
              <a:t>U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03681" y="1672967"/>
            <a:ext cx="1039597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43279" y="1672967"/>
            <a:ext cx="1157825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01105" y="1672967"/>
            <a:ext cx="1052996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54102" y="1672967"/>
            <a:ext cx="111852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854308" y="1893928"/>
            <a:ext cx="94937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19" dirty="0">
                <a:latin typeface="Times New Roman"/>
                <a:cs typeface="Times New Roman"/>
              </a:rPr>
              <a:t>M</a:t>
            </a:r>
            <a:r>
              <a:rPr sz="1300" spc="-50" dirty="0">
                <a:latin typeface="Times New Roman"/>
                <a:cs typeface="Times New Roman"/>
              </a:rPr>
              <a:t>U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03681" y="1893928"/>
            <a:ext cx="1039597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43279" y="1893928"/>
            <a:ext cx="1157825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01105" y="1893928"/>
            <a:ext cx="1052996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54102" y="1893928"/>
            <a:ext cx="111852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54308" y="2114890"/>
            <a:ext cx="94937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104" dirty="0">
                <a:latin typeface="Times New Roman"/>
                <a:cs typeface="Times New Roman"/>
              </a:rPr>
              <a:t>T</a:t>
            </a:r>
            <a:r>
              <a:rPr sz="1300" spc="-34" dirty="0">
                <a:latin typeface="Times New Roman"/>
                <a:cs typeface="Times New Roman"/>
              </a:rPr>
              <a:t>U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03681" y="2114890"/>
            <a:ext cx="1039597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43279" y="2114890"/>
            <a:ext cx="1157825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-50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01105" y="2114890"/>
            <a:ext cx="1052996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54102" y="2114890"/>
            <a:ext cx="111852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54308" y="2335851"/>
            <a:ext cx="94937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19" dirty="0">
                <a:latin typeface="Times New Roman"/>
                <a:cs typeface="Times New Roman"/>
              </a:rPr>
              <a:t>M</a:t>
            </a:r>
            <a:r>
              <a:rPr sz="1300" spc="-50" dirty="0">
                <a:latin typeface="Times New Roman"/>
                <a:cs typeface="Times New Roman"/>
              </a:rPr>
              <a:t>U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03681" y="2335851"/>
            <a:ext cx="1039597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75" dirty="0">
                <a:latin typeface="Times New Roman"/>
                <a:cs typeface="Times New Roman"/>
              </a:rPr>
              <a:t>W</a:t>
            </a:r>
            <a:r>
              <a:rPr sz="1300" spc="25" dirty="0">
                <a:latin typeface="Times New Roman"/>
                <a:cs typeface="Times New Roman"/>
              </a:rPr>
              <a:t>A</a:t>
            </a:r>
            <a:r>
              <a:rPr sz="1300" spc="-34" dirty="0">
                <a:latin typeface="Times New Roman"/>
                <a:cs typeface="Times New Roman"/>
              </a:rPr>
              <a:t>N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-104" dirty="0">
                <a:latin typeface="Times New Roman"/>
                <a:cs typeface="Times New Roman"/>
              </a:rPr>
              <a:t>T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43279" y="2335851"/>
            <a:ext cx="1157825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-50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01105" y="2335851"/>
            <a:ext cx="1052996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54102" y="2335851"/>
            <a:ext cx="111852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54308" y="2556814"/>
            <a:ext cx="94937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19" dirty="0">
                <a:latin typeface="Times New Roman"/>
                <a:cs typeface="Times New Roman"/>
              </a:rPr>
              <a:t>M</a:t>
            </a:r>
            <a:r>
              <a:rPr sz="1300" spc="-50" dirty="0">
                <a:latin typeface="Times New Roman"/>
                <a:cs typeface="Times New Roman"/>
              </a:rPr>
              <a:t>U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03681" y="2556814"/>
            <a:ext cx="1039597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43279" y="2556814"/>
            <a:ext cx="1157825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-50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01105" y="2556814"/>
            <a:ext cx="1052996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54102" y="2556814"/>
            <a:ext cx="111852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54308" y="2777775"/>
            <a:ext cx="94937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19" dirty="0">
                <a:latin typeface="Times New Roman"/>
                <a:cs typeface="Times New Roman"/>
              </a:rPr>
              <a:t>M</a:t>
            </a:r>
            <a:r>
              <a:rPr sz="1300" spc="-50" dirty="0">
                <a:latin typeface="Times New Roman"/>
                <a:cs typeface="Times New Roman"/>
              </a:rPr>
              <a:t>U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03681" y="2777775"/>
            <a:ext cx="1039597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43279" y="2777775"/>
            <a:ext cx="1157825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-50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01105" y="2777775"/>
            <a:ext cx="1052996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54102" y="2777775"/>
            <a:ext cx="111852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54308" y="2998737"/>
            <a:ext cx="94937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104" dirty="0">
                <a:latin typeface="Times New Roman"/>
                <a:cs typeface="Times New Roman"/>
              </a:rPr>
              <a:t>T</a:t>
            </a:r>
            <a:r>
              <a:rPr sz="1300" spc="-34" dirty="0">
                <a:latin typeface="Times New Roman"/>
                <a:cs typeface="Times New Roman"/>
              </a:rPr>
              <a:t>U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03681" y="2998737"/>
            <a:ext cx="1039597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75" dirty="0">
                <a:latin typeface="Times New Roman"/>
                <a:cs typeface="Times New Roman"/>
              </a:rPr>
              <a:t>W</a:t>
            </a:r>
            <a:r>
              <a:rPr sz="1300" spc="25" dirty="0">
                <a:latin typeface="Times New Roman"/>
                <a:cs typeface="Times New Roman"/>
              </a:rPr>
              <a:t>A</a:t>
            </a:r>
            <a:r>
              <a:rPr sz="1300" spc="-34" dirty="0">
                <a:latin typeface="Times New Roman"/>
                <a:cs typeface="Times New Roman"/>
              </a:rPr>
              <a:t>N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-104" dirty="0">
                <a:latin typeface="Times New Roman"/>
                <a:cs typeface="Times New Roman"/>
              </a:rPr>
              <a:t>T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43279" y="2998737"/>
            <a:ext cx="1157825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-50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01105" y="2998737"/>
            <a:ext cx="1052996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54102" y="2998737"/>
            <a:ext cx="111852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54308" y="3219698"/>
            <a:ext cx="94937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19" dirty="0">
                <a:latin typeface="Times New Roman"/>
                <a:cs typeface="Times New Roman"/>
              </a:rPr>
              <a:t>M</a:t>
            </a:r>
            <a:r>
              <a:rPr sz="1300" spc="-50" dirty="0">
                <a:latin typeface="Times New Roman"/>
                <a:cs typeface="Times New Roman"/>
              </a:rPr>
              <a:t>U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03681" y="3219698"/>
            <a:ext cx="1039597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3279" y="3219698"/>
            <a:ext cx="1157825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01105" y="3219698"/>
            <a:ext cx="1052996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54102" y="3219698"/>
            <a:ext cx="111852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54308" y="3440660"/>
            <a:ext cx="94937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104" dirty="0">
                <a:latin typeface="Times New Roman"/>
                <a:cs typeface="Times New Roman"/>
              </a:rPr>
              <a:t>T</a:t>
            </a:r>
            <a:r>
              <a:rPr sz="1300" spc="-34" dirty="0">
                <a:latin typeface="Times New Roman"/>
                <a:cs typeface="Times New Roman"/>
              </a:rPr>
              <a:t>U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03681" y="3440660"/>
            <a:ext cx="1039597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43279" y="3440660"/>
            <a:ext cx="1157825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01105" y="3440660"/>
            <a:ext cx="1052996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54102" y="3440660"/>
            <a:ext cx="111852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54308" y="3661621"/>
            <a:ext cx="94937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19" dirty="0">
                <a:latin typeface="Times New Roman"/>
                <a:cs typeface="Times New Roman"/>
              </a:rPr>
              <a:t>M</a:t>
            </a:r>
            <a:r>
              <a:rPr sz="1300" spc="-50" dirty="0">
                <a:latin typeface="Times New Roman"/>
                <a:cs typeface="Times New Roman"/>
              </a:rPr>
              <a:t>U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03681" y="3661621"/>
            <a:ext cx="1039597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43279" y="3661621"/>
            <a:ext cx="1157825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01105" y="3661621"/>
            <a:ext cx="1052996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54102" y="3661621"/>
            <a:ext cx="111852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4308" y="3882583"/>
            <a:ext cx="94937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104" dirty="0">
                <a:latin typeface="Times New Roman"/>
                <a:cs typeface="Times New Roman"/>
              </a:rPr>
              <a:t>T</a:t>
            </a:r>
            <a:r>
              <a:rPr sz="1300" spc="-34" dirty="0">
                <a:latin typeface="Times New Roman"/>
                <a:cs typeface="Times New Roman"/>
              </a:rPr>
              <a:t>U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3681" y="3882583"/>
            <a:ext cx="1039597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3279" y="3882583"/>
            <a:ext cx="1157825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1105" y="3882583"/>
            <a:ext cx="1052996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4102" y="3882583"/>
            <a:ext cx="111852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4308" y="4103544"/>
            <a:ext cx="94937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19" dirty="0">
                <a:latin typeface="Times New Roman"/>
                <a:cs typeface="Times New Roman"/>
              </a:rPr>
              <a:t>M</a:t>
            </a:r>
            <a:r>
              <a:rPr sz="1300" spc="-50" dirty="0">
                <a:latin typeface="Times New Roman"/>
                <a:cs typeface="Times New Roman"/>
              </a:rPr>
              <a:t>U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3681" y="4103544"/>
            <a:ext cx="1039597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3279" y="4103544"/>
            <a:ext cx="1157825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-50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1105" y="4103544"/>
            <a:ext cx="1052996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4102" y="4103544"/>
            <a:ext cx="111852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4308" y="4324506"/>
            <a:ext cx="94937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104" dirty="0">
                <a:latin typeface="Times New Roman"/>
                <a:cs typeface="Times New Roman"/>
              </a:rPr>
              <a:t>T</a:t>
            </a:r>
            <a:r>
              <a:rPr sz="1300" spc="-34" dirty="0">
                <a:latin typeface="Times New Roman"/>
                <a:cs typeface="Times New Roman"/>
              </a:rPr>
              <a:t>U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3681" y="4324506"/>
            <a:ext cx="1039597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3279" y="4324506"/>
            <a:ext cx="1157825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-50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1105" y="4324506"/>
            <a:ext cx="1052996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4102" y="4324506"/>
            <a:ext cx="1118523" cy="220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308" y="4545467"/>
            <a:ext cx="94937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19" dirty="0">
                <a:latin typeface="Times New Roman"/>
                <a:cs typeface="Times New Roman"/>
              </a:rPr>
              <a:t>M</a:t>
            </a:r>
            <a:r>
              <a:rPr sz="1300" spc="-50" dirty="0">
                <a:latin typeface="Times New Roman"/>
                <a:cs typeface="Times New Roman"/>
              </a:rPr>
              <a:t>U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3681" y="4545467"/>
            <a:ext cx="1039597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25" dirty="0">
                <a:latin typeface="Times New Roman"/>
                <a:cs typeface="Times New Roman"/>
              </a:rPr>
              <a:t>P</a:t>
            </a:r>
            <a:r>
              <a:rPr sz="1300" spc="-34" dirty="0">
                <a:latin typeface="Times New Roman"/>
                <a:cs typeface="Times New Roman"/>
              </a:rPr>
              <a:t>R</a:t>
            </a:r>
            <a:r>
              <a:rPr sz="1300" spc="-59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279" y="4545467"/>
            <a:ext cx="1157825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5">
              <a:lnSpc>
                <a:spcPct val="95825"/>
              </a:lnSpc>
              <a:spcBef>
                <a:spcPts val="25"/>
              </a:spcBef>
            </a:pPr>
            <a:r>
              <a:rPr sz="1300" spc="3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1105" y="4545467"/>
            <a:ext cx="1052996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2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54102" y="4545467"/>
            <a:ext cx="1118523" cy="22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">
              <a:lnSpc>
                <a:spcPct val="95825"/>
              </a:lnSpc>
              <a:spcBef>
                <a:spcPts val="25"/>
              </a:spcBef>
            </a:pPr>
            <a:r>
              <a:rPr sz="1300" spc="-94" dirty="0">
                <a:latin typeface="Times New Roman"/>
                <a:cs typeface="Times New Roman"/>
              </a:rPr>
              <a:t>T</a:t>
            </a:r>
            <a:r>
              <a:rPr sz="1300" spc="-69" dirty="0">
                <a:latin typeface="Times New Roman"/>
                <a:cs typeface="Times New Roman"/>
              </a:rPr>
              <a:t>I</a:t>
            </a:r>
            <a:r>
              <a:rPr sz="1300" spc="-34" dirty="0">
                <a:latin typeface="Times New Roman"/>
                <a:cs typeface="Times New Roman"/>
              </a:rPr>
              <a:t>D</a:t>
            </a:r>
            <a:r>
              <a:rPr sz="1300" spc="34" dirty="0">
                <a:latin typeface="Times New Roman"/>
                <a:cs typeface="Times New Roman"/>
              </a:rPr>
              <a:t>A</a:t>
            </a:r>
            <a:r>
              <a:rPr sz="1300" spc="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28179" y="779878"/>
            <a:ext cx="1630113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aran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5215" y="2241227"/>
            <a:ext cx="216142" cy="380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15"/>
              </a:lnSpc>
              <a:spcBef>
                <a:spcPts val="145"/>
              </a:spcBef>
            </a:pPr>
            <a:r>
              <a:rPr sz="2800" spc="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8084" y="2241227"/>
            <a:ext cx="7199890" cy="3240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3">
              <a:lnSpc>
                <a:spcPts val="2915"/>
              </a:lnSpc>
              <a:spcBef>
                <a:spcPts val="145"/>
              </a:spcBef>
            </a:pPr>
            <a:r>
              <a:rPr sz="2800" spc="5" dirty="0" err="1">
                <a:latin typeface="Times New Roman"/>
                <a:cs typeface="Times New Roman"/>
              </a:rPr>
              <a:t>se</a:t>
            </a:r>
            <a:r>
              <a:rPr sz="2800" spc="-5" dirty="0" err="1">
                <a:latin typeface="Times New Roman"/>
                <a:cs typeface="Times New Roman"/>
              </a:rPr>
              <a:t>b</a:t>
            </a:r>
            <a:r>
              <a:rPr sz="2800" spc="11" dirty="0" err="1">
                <a:latin typeface="Times New Roman"/>
                <a:cs typeface="Times New Roman"/>
              </a:rPr>
              <a:t>a</a:t>
            </a:r>
            <a:r>
              <a:rPr sz="2800" spc="-5" dirty="0" err="1">
                <a:latin typeface="Times New Roman"/>
                <a:cs typeface="Times New Roman"/>
              </a:rPr>
              <a:t>i</a:t>
            </a:r>
            <a:r>
              <a:rPr sz="2800" spc="5" dirty="0" err="1">
                <a:latin typeface="Times New Roman"/>
                <a:cs typeface="Times New Roman"/>
              </a:rPr>
              <a:t>k</a:t>
            </a:r>
            <a:r>
              <a:rPr sz="2800" spc="0" dirty="0" err="1">
                <a:latin typeface="Times New Roman"/>
                <a:cs typeface="Times New Roman"/>
              </a:rPr>
              <a:t>n</a:t>
            </a:r>
            <a:r>
              <a:rPr sz="2800" spc="11" dirty="0" err="1">
                <a:latin typeface="Times New Roman"/>
                <a:cs typeface="Times New Roman"/>
              </a:rPr>
              <a:t>y</a:t>
            </a:r>
            <a:r>
              <a:rPr sz="2800" spc="0" dirty="0" err="1">
                <a:latin typeface="Times New Roman"/>
                <a:cs typeface="Times New Roman"/>
              </a:rPr>
              <a:t>a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pel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17" dirty="0">
                <a:latin typeface="Times New Roman"/>
                <a:cs typeface="Times New Roman"/>
              </a:rPr>
              <a:t>j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17" dirty="0">
                <a:latin typeface="Times New Roman"/>
                <a:cs typeface="Times New Roman"/>
              </a:rPr>
              <a:t>r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177" dirty="0">
                <a:latin typeface="Times New Roman"/>
                <a:cs typeface="Times New Roman"/>
              </a:rPr>
              <a:t> </a:t>
            </a:r>
            <a:r>
              <a:rPr sz="2800" spc="4" dirty="0" err="1">
                <a:latin typeface="Times New Roman"/>
                <a:cs typeface="Times New Roman"/>
              </a:rPr>
              <a:t>l</a:t>
            </a:r>
            <a:r>
              <a:rPr sz="2800" spc="0" dirty="0" err="1">
                <a:latin typeface="Times New Roman"/>
                <a:cs typeface="Times New Roman"/>
              </a:rPr>
              <a:t>a</a:t>
            </a:r>
            <a:r>
              <a:rPr sz="2800" spc="4" dirty="0" err="1">
                <a:latin typeface="Times New Roman"/>
                <a:cs typeface="Times New Roman"/>
              </a:rPr>
              <a:t>g</a:t>
            </a:r>
            <a:r>
              <a:rPr sz="2800" spc="0" dirty="0" err="1">
                <a:latin typeface="Times New Roman"/>
                <a:cs typeface="Times New Roman"/>
              </a:rPr>
              <a:t>i</a:t>
            </a:r>
            <a:r>
              <a:rPr sz="2800" spc="383" dirty="0">
                <a:latin typeface="Times New Roman"/>
                <a:cs typeface="Times New Roman"/>
              </a:rPr>
              <a:t> </a:t>
            </a:r>
            <a:r>
              <a:rPr sz="2800" spc="4" dirty="0" err="1">
                <a:latin typeface="Times New Roman"/>
                <a:cs typeface="Times New Roman"/>
              </a:rPr>
              <a:t>s</a:t>
            </a:r>
            <a:r>
              <a:rPr sz="2800" spc="0" dirty="0" err="1">
                <a:latin typeface="Times New Roman"/>
                <a:cs typeface="Times New Roman"/>
              </a:rPr>
              <a:t>t</a:t>
            </a:r>
            <a:r>
              <a:rPr sz="2800" spc="9" dirty="0" err="1">
                <a:latin typeface="Times New Roman"/>
                <a:cs typeface="Times New Roman"/>
              </a:rPr>
              <a:t>a</a:t>
            </a:r>
            <a:r>
              <a:rPr sz="2800" spc="14" dirty="0" err="1">
                <a:latin typeface="Times New Roman"/>
                <a:cs typeface="Times New Roman"/>
              </a:rPr>
              <a:t>t</a:t>
            </a:r>
            <a:r>
              <a:rPr sz="2800" spc="-4" dirty="0" err="1">
                <a:latin typeface="Times New Roman"/>
                <a:cs typeface="Times New Roman"/>
              </a:rPr>
              <a:t>i</a:t>
            </a:r>
            <a:r>
              <a:rPr sz="2800" spc="4" dirty="0" err="1">
                <a:latin typeface="Times New Roman"/>
                <a:cs typeface="Times New Roman"/>
              </a:rPr>
              <a:t>s</a:t>
            </a:r>
            <a:r>
              <a:rPr sz="2800" spc="0" dirty="0" err="1">
                <a:latin typeface="Times New Roman"/>
                <a:cs typeface="Times New Roman"/>
              </a:rPr>
              <a:t>t</a:t>
            </a:r>
            <a:r>
              <a:rPr sz="2800" spc="-4" dirty="0" err="1">
                <a:latin typeface="Times New Roman"/>
                <a:cs typeface="Times New Roman"/>
              </a:rPr>
              <a:t>i</a:t>
            </a:r>
            <a:r>
              <a:rPr sz="2800" spc="0" dirty="0" err="1">
                <a:latin typeface="Times New Roman"/>
                <a:cs typeface="Times New Roman"/>
              </a:rPr>
              <a:t>k</a:t>
            </a:r>
            <a:r>
              <a:rPr sz="2800" spc="14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14" dirty="0">
                <a:latin typeface="Times New Roman"/>
                <a:cs typeface="Times New Roman"/>
              </a:rPr>
              <a:t>t</a:t>
            </a:r>
            <a:r>
              <a:rPr sz="2800" spc="-4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k</a:t>
            </a:r>
            <a:r>
              <a:rPr sz="2800" spc="14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bi</a:t>
            </a:r>
            <a:r>
              <a:rPr sz="2800" spc="4" dirty="0">
                <a:latin typeface="Times New Roman"/>
                <a:cs typeface="Times New Roman"/>
              </a:rPr>
              <a:t>s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endParaRPr sz="2800" dirty="0">
              <a:latin typeface="Times New Roman"/>
              <a:cs typeface="Times New Roman"/>
            </a:endParaRPr>
          </a:p>
          <a:p>
            <a:pPr marL="12703" marR="311022" indent="0">
              <a:lnSpc>
                <a:spcPts val="302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5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11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r-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17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nar</a:t>
            </a:r>
            <a:r>
              <a:rPr sz="2800" spc="67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imes New Roman"/>
                <a:cs typeface="Times New Roman"/>
              </a:rPr>
              <a:t>e</a:t>
            </a:r>
            <a:r>
              <a:rPr sz="2800" spc="16" dirty="0">
                <a:latin typeface="Times New Roman"/>
                <a:cs typeface="Times New Roman"/>
              </a:rPr>
              <a:t>nd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5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ng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spc="10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an</a:t>
            </a:r>
            <a:r>
              <a:rPr sz="2800" spc="451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i</a:t>
            </a:r>
            <a:r>
              <a:rPr sz="2800" spc="4" dirty="0">
                <a:latin typeface="Times New Roman"/>
                <a:cs typeface="Times New Roman"/>
              </a:rPr>
              <a:t>l</a:t>
            </a:r>
            <a:r>
              <a:rPr sz="2800" spc="0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- </a:t>
            </a:r>
            <a:r>
              <a:rPr sz="2800" spc="-4" dirty="0">
                <a:latin typeface="Times New Roman"/>
                <a:cs typeface="Times New Roman"/>
              </a:rPr>
              <a:t>i</a:t>
            </a:r>
            <a:r>
              <a:rPr sz="2800" spc="4" dirty="0">
                <a:latin typeface="Times New Roman"/>
                <a:cs typeface="Times New Roman"/>
              </a:rPr>
              <a:t>l</a:t>
            </a:r>
            <a:r>
              <a:rPr sz="2800" spc="0" dirty="0">
                <a:latin typeface="Times New Roman"/>
                <a:cs typeface="Times New Roman"/>
              </a:rPr>
              <a:t>mu</a:t>
            </a:r>
            <a:r>
              <a:rPr sz="2800" spc="162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14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i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i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4" dirty="0">
                <a:latin typeface="Times New Roman"/>
                <a:cs typeface="Times New Roman"/>
              </a:rPr>
              <a:t>g</a:t>
            </a:r>
            <a:r>
              <a:rPr sz="2800" spc="0" dirty="0">
                <a:latin typeface="Times New Roman"/>
                <a:cs typeface="Times New Roman"/>
              </a:rPr>
              <a:t>,</a:t>
            </a:r>
            <a:r>
              <a:rPr sz="2800" spc="387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dan</a:t>
            </a:r>
            <a:r>
              <a:rPr sz="2800" spc="62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D</a:t>
            </a:r>
            <a:r>
              <a:rPr sz="2800" spc="5" dirty="0">
                <a:latin typeface="Times New Roman"/>
                <a:cs typeface="Times New Roman"/>
              </a:rPr>
              <a:t>ec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si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141" dirty="0">
                <a:latin typeface="Times New Roman"/>
                <a:cs typeface="Times New Roman"/>
              </a:rPr>
              <a:t> </a:t>
            </a:r>
            <a:r>
              <a:rPr sz="2800" spc="6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r>
              <a:rPr sz="2800" spc="6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p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14" dirty="0">
                <a:latin typeface="Times New Roman"/>
                <a:cs typeface="Times New Roman"/>
              </a:rPr>
              <a:t>d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endParaRPr sz="2800" dirty="0">
              <a:latin typeface="Times New Roman"/>
              <a:cs typeface="Times New Roman"/>
            </a:endParaRPr>
          </a:p>
          <a:p>
            <a:pPr marL="12700" marR="53259">
              <a:lnSpc>
                <a:spcPts val="3035"/>
              </a:lnSpc>
              <a:spcBef>
                <a:spcPts val="0"/>
              </a:spcBef>
            </a:pPr>
            <a:r>
              <a:rPr sz="2800" spc="4" dirty="0">
                <a:latin typeface="Times New Roman"/>
                <a:cs typeface="Times New Roman"/>
              </a:rPr>
              <a:t>kh</a:t>
            </a:r>
            <a:r>
              <a:rPr sz="2800" spc="-4" dirty="0">
                <a:latin typeface="Times New Roman"/>
                <a:cs typeface="Times New Roman"/>
              </a:rPr>
              <a:t>usus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y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endParaRPr sz="2800" dirty="0">
              <a:latin typeface="Times New Roman"/>
              <a:cs typeface="Times New Roman"/>
            </a:endParaRPr>
          </a:p>
          <a:p>
            <a:pPr marL="12703" marR="644043" indent="-3">
              <a:lnSpc>
                <a:spcPts val="3020"/>
              </a:lnSpc>
              <a:spcBef>
                <a:spcPts val="673"/>
              </a:spcBef>
            </a:pPr>
            <a:r>
              <a:rPr sz="2800" spc="-4" dirty="0">
                <a:latin typeface="Times New Roman"/>
                <a:cs typeface="Times New Roman"/>
              </a:rPr>
              <a:t>L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bi</a:t>
            </a:r>
            <a:r>
              <a:rPr sz="2800" spc="0" dirty="0">
                <a:latin typeface="Times New Roman"/>
                <a:cs typeface="Times New Roman"/>
              </a:rPr>
              <a:t>h </a:t>
            </a:r>
            <a:r>
              <a:rPr sz="2800" spc="3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ba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y</a:t>
            </a:r>
            <a:r>
              <a:rPr sz="2800" spc="0" dirty="0">
                <a:latin typeface="Times New Roman"/>
                <a:cs typeface="Times New Roman"/>
              </a:rPr>
              <a:t>ak 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imes New Roman"/>
                <a:cs typeface="Times New Roman"/>
              </a:rPr>
              <a:t>e</a:t>
            </a:r>
            <a:r>
              <a:rPr sz="2800" spc="16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co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81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d</a:t>
            </a:r>
            <a:r>
              <a:rPr sz="2800" spc="5" dirty="0">
                <a:latin typeface="Times New Roman"/>
                <a:cs typeface="Times New Roman"/>
              </a:rPr>
              <a:t>e</a:t>
            </a:r>
            <a:r>
              <a:rPr sz="2800" spc="16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g</a:t>
            </a:r>
            <a:r>
              <a:rPr sz="2800" spc="0" dirty="0">
                <a:latin typeface="Times New Roman"/>
                <a:cs typeface="Times New Roman"/>
              </a:rPr>
              <a:t>an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b</a:t>
            </a:r>
            <a:r>
              <a:rPr sz="2800" spc="1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14" dirty="0">
                <a:latin typeface="Times New Roman"/>
                <a:cs typeface="Times New Roman"/>
              </a:rPr>
              <a:t>g</a:t>
            </a:r>
            <a:r>
              <a:rPr sz="2800" spc="0" dirty="0">
                <a:latin typeface="Times New Roman"/>
                <a:cs typeface="Times New Roman"/>
              </a:rPr>
              <a:t>ai ma</a:t>
            </a:r>
            <a:r>
              <a:rPr sz="2800" spc="14" dirty="0">
                <a:latin typeface="Times New Roman"/>
                <a:cs typeface="Times New Roman"/>
              </a:rPr>
              <a:t>c</a:t>
            </a:r>
            <a:r>
              <a:rPr sz="2800" spc="0" dirty="0">
                <a:latin typeface="Times New Roman"/>
                <a:cs typeface="Times New Roman"/>
              </a:rPr>
              <a:t>am</a:t>
            </a:r>
            <a:r>
              <a:rPr sz="2800" spc="661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m</a:t>
            </a:r>
            <a:r>
              <a:rPr sz="2800" spc="4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d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ta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dan</a:t>
            </a:r>
            <a:r>
              <a:rPr sz="2800" spc="619" dirty="0">
                <a:latin typeface="Times New Roman"/>
                <a:cs typeface="Times New Roman"/>
              </a:rPr>
              <a:t> </a:t>
            </a:r>
            <a:r>
              <a:rPr sz="2800" spc="14" dirty="0">
                <a:latin typeface="Times New Roman"/>
                <a:cs typeface="Times New Roman"/>
              </a:rPr>
              <a:t>k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4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s</a:t>
            </a:r>
            <a:endParaRPr sz="2800" dirty="0">
              <a:latin typeface="Times New Roman"/>
              <a:cs typeface="Times New Roman"/>
            </a:endParaRPr>
          </a:p>
          <a:p>
            <a:pPr marL="12710" marR="880627" indent="-3">
              <a:lnSpc>
                <a:spcPts val="302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4" dirty="0">
                <a:latin typeface="Times New Roman"/>
                <a:cs typeface="Times New Roman"/>
              </a:rPr>
              <a:t>el</a:t>
            </a:r>
            <a:r>
              <a:rPr sz="2800" spc="0" dirty="0">
                <a:latin typeface="Times New Roman"/>
                <a:cs typeface="Times New Roman"/>
              </a:rPr>
              <a:t>aj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14" dirty="0">
                <a:latin typeface="Times New Roman"/>
                <a:cs typeface="Times New Roman"/>
              </a:rPr>
              <a:t>d</a:t>
            </a:r>
            <a:r>
              <a:rPr sz="2800" spc="0" dirty="0">
                <a:latin typeface="Times New Roman"/>
                <a:cs typeface="Times New Roman"/>
              </a:rPr>
              <a:t>an</a:t>
            </a:r>
            <a:r>
              <a:rPr sz="2800" spc="61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b</a:t>
            </a:r>
            <a:r>
              <a:rPr sz="2800" spc="4" dirty="0">
                <a:latin typeface="Times New Roman"/>
                <a:cs typeface="Times New Roman"/>
              </a:rPr>
              <a:t>el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14" dirty="0">
                <a:latin typeface="Times New Roman"/>
                <a:cs typeface="Times New Roman"/>
              </a:rPr>
              <a:t>j</a:t>
            </a:r>
            <a:r>
              <a:rPr sz="2800" spc="9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r>
              <a:rPr sz="2800" spc="13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4" dirty="0">
                <a:latin typeface="Times New Roman"/>
                <a:cs typeface="Times New Roman"/>
              </a:rPr>
              <a:t>s</a:t>
            </a:r>
            <a:r>
              <a:rPr sz="2800" spc="0" dirty="0">
                <a:latin typeface="Times New Roman"/>
                <a:cs typeface="Times New Roman"/>
              </a:rPr>
              <a:t>,</a:t>
            </a:r>
            <a:r>
              <a:rPr sz="2800" spc="144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k</a:t>
            </a:r>
            <a:r>
              <a:rPr sz="2800" spc="0" dirty="0">
                <a:latin typeface="Times New Roman"/>
                <a:cs typeface="Times New Roman"/>
              </a:rPr>
              <a:t>ar</a:t>
            </a:r>
            <a:r>
              <a:rPr sz="2800" spc="5" dirty="0">
                <a:latin typeface="Times New Roman"/>
                <a:cs typeface="Times New Roman"/>
              </a:rPr>
              <a:t>e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6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i</a:t>
            </a:r>
            <a:r>
              <a:rPr sz="2800" spc="4" dirty="0">
                <a:latin typeface="Times New Roman"/>
                <a:cs typeface="Times New Roman"/>
              </a:rPr>
              <a:t>l</a:t>
            </a:r>
            <a:r>
              <a:rPr sz="2800" spc="0" dirty="0">
                <a:latin typeface="Times New Roman"/>
                <a:cs typeface="Times New Roman"/>
              </a:rPr>
              <a:t>mu t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spc="0" dirty="0">
                <a:latin typeface="Times New Roman"/>
                <a:cs typeface="Times New Roman"/>
              </a:rPr>
              <a:t>dak</a:t>
            </a:r>
            <a:r>
              <a:rPr sz="2800" spc="154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14" dirty="0">
                <a:latin typeface="Times New Roman"/>
                <a:cs typeface="Times New Roman"/>
              </a:rPr>
              <a:t>k</a:t>
            </a:r>
            <a:r>
              <a:rPr sz="2800" spc="9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666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14" dirty="0">
                <a:latin typeface="Times New Roman"/>
                <a:cs typeface="Times New Roman"/>
              </a:rPr>
              <a:t>d</a:t>
            </a:r>
            <a:r>
              <a:rPr sz="2800" spc="0" dirty="0">
                <a:latin typeface="Times New Roman"/>
                <a:cs typeface="Times New Roman"/>
              </a:rPr>
              <a:t>a 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h</a:t>
            </a:r>
            <a:r>
              <a:rPr sz="2800" spc="9" dirty="0">
                <a:latin typeface="Times New Roman"/>
                <a:cs typeface="Times New Roman"/>
              </a:rPr>
              <a:t>a</a:t>
            </a:r>
            <a:r>
              <a:rPr sz="2800" spc="-4" dirty="0">
                <a:latin typeface="Times New Roman"/>
                <a:cs typeface="Times New Roman"/>
              </a:rPr>
              <a:t>b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spc="-4" dirty="0">
                <a:latin typeface="Times New Roman"/>
                <a:cs typeface="Times New Roman"/>
              </a:rPr>
              <a:t>s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y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211" y="3864157"/>
            <a:ext cx="216142" cy="380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15"/>
              </a:lnSpc>
              <a:spcBef>
                <a:spcPts val="145"/>
              </a:spcBef>
            </a:pPr>
            <a:r>
              <a:rPr sz="2800" spc="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5218" y="4717528"/>
            <a:ext cx="216142" cy="380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15"/>
              </a:lnSpc>
              <a:spcBef>
                <a:spcPts val="145"/>
              </a:spcBef>
            </a:pPr>
            <a:r>
              <a:rPr sz="2800" spc="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11"/>
          <p:cNvSpPr txBox="1"/>
          <p:nvPr/>
        </p:nvSpPr>
        <p:spPr>
          <a:xfrm>
            <a:off x="5305118" y="2489001"/>
            <a:ext cx="1275874" cy="541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3101">
              <a:lnSpc>
                <a:spcPts val="1000"/>
              </a:lnSpc>
            </a:pPr>
            <a:endParaRPr sz="1000"/>
          </a:p>
          <a:p>
            <a:pPr marL="28838">
              <a:lnSpc>
                <a:spcPts val="1795"/>
              </a:lnSpc>
              <a:spcBef>
                <a:spcPts val="1555"/>
              </a:spcBef>
            </a:pPr>
            <a:r>
              <a:rPr sz="2400" spc="0" baseline="-1811" dirty="0">
                <a:latin typeface="Times New Roman"/>
                <a:cs typeface="Times New Roman"/>
              </a:rPr>
              <a:t>t                </a:t>
            </a:r>
            <a:r>
              <a:rPr sz="2400" spc="194" baseline="-1811" dirty="0">
                <a:latin typeface="Times New Roman"/>
                <a:cs typeface="Times New Roman"/>
              </a:rPr>
              <a:t> </a:t>
            </a:r>
            <a:r>
              <a:rPr sz="2400" spc="0" baseline="-181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2210111" y="3833404"/>
            <a:ext cx="2202017" cy="56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5201" marR="863626" algn="ctr">
              <a:lnSpc>
                <a:spcPts val="1639"/>
              </a:lnSpc>
              <a:spcBef>
                <a:spcPts val="82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95825"/>
              </a:lnSpc>
              <a:spcBef>
                <a:spcPts val="717"/>
              </a:spcBef>
            </a:pPr>
            <a:r>
              <a:rPr sz="1600" spc="0" dirty="0">
                <a:latin typeface="Times New Roman"/>
                <a:cs typeface="Times New Roman"/>
              </a:rPr>
              <a:t>an           </a:t>
            </a:r>
            <a:r>
              <a:rPr sz="1600" spc="6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5399599" y="4073829"/>
            <a:ext cx="858300" cy="37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6"/>
              </a:spcBef>
            </a:pPr>
            <a:endParaRPr sz="500"/>
          </a:p>
          <a:p>
            <a:pPr algn="r">
              <a:lnSpc>
                <a:spcPct val="95825"/>
              </a:lnSpc>
            </a:pPr>
            <a:r>
              <a:rPr sz="1600" spc="0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3784293" y="5081108"/>
            <a:ext cx="820556" cy="46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2"/>
              </a:spcBef>
            </a:pPr>
            <a:endParaRPr sz="500"/>
          </a:p>
          <a:p>
            <a:pPr algn="r">
              <a:lnSpc>
                <a:spcPct val="95825"/>
              </a:lnSpc>
            </a:pPr>
            <a:r>
              <a:rPr sz="1600" spc="0" dirty="0">
                <a:latin typeface="Times New Roman"/>
                <a:cs typeface="Times New Roman"/>
              </a:rPr>
              <a:t>ov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5733327" y="4502385"/>
            <a:ext cx="3885876" cy="18161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394">
              <a:lnSpc>
                <a:spcPts val="1639"/>
              </a:lnSpc>
              <a:spcBef>
                <a:spcPts val="82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                   </a:t>
            </a:r>
            <a:r>
              <a:rPr sz="1600" spc="184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344394" marR="1699929">
              <a:lnSpc>
                <a:spcPts val="1839"/>
              </a:lnSpc>
              <a:spcBef>
                <a:spcPts val="717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                   </a:t>
            </a:r>
            <a:r>
              <a:rPr sz="1600" spc="184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 </a:t>
            </a:r>
            <a:endParaRPr sz="1600">
              <a:latin typeface="Times New Roman"/>
              <a:cs typeface="Times New Roman"/>
            </a:endParaRPr>
          </a:p>
          <a:p>
            <a:pPr marL="344394" marR="1699929">
              <a:lnSpc>
                <a:spcPts val="1839"/>
              </a:lnSpc>
              <a:spcBef>
                <a:spcPts val="800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               </a:t>
            </a:r>
            <a:r>
              <a:rPr sz="1600" spc="176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 </a:t>
            </a:r>
            <a:endParaRPr sz="1600">
              <a:latin typeface="Times New Roman"/>
              <a:cs typeface="Times New Roman"/>
            </a:endParaRPr>
          </a:p>
          <a:p>
            <a:pPr marL="344394" marR="1699929">
              <a:lnSpc>
                <a:spcPts val="1839"/>
              </a:lnSpc>
              <a:spcBef>
                <a:spcPts val="800"/>
              </a:spcBef>
            </a:pP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                   </a:t>
            </a:r>
            <a:r>
              <a:rPr sz="1600" spc="184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63870" y="4425843"/>
            <a:ext cx="1377581" cy="88385"/>
          </a:xfrm>
          <a:custGeom>
            <a:avLst/>
            <a:gdLst/>
            <a:ahLst/>
            <a:cxnLst/>
            <a:rect l="l" t="t" r="r" b="b"/>
            <a:pathLst>
              <a:path w="1377581" h="88385">
                <a:moveTo>
                  <a:pt x="0" y="0"/>
                </a:moveTo>
                <a:lnTo>
                  <a:pt x="0" y="88385"/>
                </a:lnTo>
                <a:lnTo>
                  <a:pt x="1377581" y="88385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363870" y="4090592"/>
            <a:ext cx="638503" cy="335252"/>
          </a:xfrm>
          <a:custGeom>
            <a:avLst/>
            <a:gdLst/>
            <a:ahLst/>
            <a:cxnLst/>
            <a:rect l="l" t="t" r="r" b="b"/>
            <a:pathLst>
              <a:path w="638503" h="335252">
                <a:moveTo>
                  <a:pt x="0" y="0"/>
                </a:moveTo>
                <a:lnTo>
                  <a:pt x="0" y="335252"/>
                </a:lnTo>
                <a:lnTo>
                  <a:pt x="638503" y="335252"/>
                </a:lnTo>
                <a:lnTo>
                  <a:pt x="6385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363870" y="3755340"/>
            <a:ext cx="1377581" cy="335252"/>
          </a:xfrm>
          <a:custGeom>
            <a:avLst/>
            <a:gdLst/>
            <a:ahLst/>
            <a:cxnLst/>
            <a:rect l="l" t="t" r="r" b="b"/>
            <a:pathLst>
              <a:path w="1377581" h="335252">
                <a:moveTo>
                  <a:pt x="0" y="0"/>
                </a:moveTo>
                <a:lnTo>
                  <a:pt x="0" y="335252"/>
                </a:lnTo>
                <a:lnTo>
                  <a:pt x="1377581" y="335252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63870" y="3420087"/>
            <a:ext cx="1377581" cy="335252"/>
          </a:xfrm>
          <a:custGeom>
            <a:avLst/>
            <a:gdLst/>
            <a:ahLst/>
            <a:cxnLst/>
            <a:rect l="l" t="t" r="r" b="b"/>
            <a:pathLst>
              <a:path w="1377581" h="335252">
                <a:moveTo>
                  <a:pt x="0" y="0"/>
                </a:moveTo>
                <a:lnTo>
                  <a:pt x="0" y="335252"/>
                </a:lnTo>
                <a:lnTo>
                  <a:pt x="1377581" y="335252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363870" y="3086359"/>
            <a:ext cx="1377581" cy="333728"/>
          </a:xfrm>
          <a:custGeom>
            <a:avLst/>
            <a:gdLst/>
            <a:ahLst/>
            <a:cxnLst/>
            <a:rect l="l" t="t" r="r" b="b"/>
            <a:pathLst>
              <a:path w="1377581" h="333728">
                <a:moveTo>
                  <a:pt x="0" y="0"/>
                </a:moveTo>
                <a:lnTo>
                  <a:pt x="0" y="333728"/>
                </a:lnTo>
                <a:lnTo>
                  <a:pt x="1377581" y="333728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63870" y="2723677"/>
            <a:ext cx="1377581" cy="362681"/>
          </a:xfrm>
          <a:custGeom>
            <a:avLst/>
            <a:gdLst/>
            <a:ahLst/>
            <a:cxnLst/>
            <a:rect l="l" t="t" r="r" b="b"/>
            <a:pathLst>
              <a:path w="1377581" h="362681">
                <a:moveTo>
                  <a:pt x="0" y="0"/>
                </a:moveTo>
                <a:lnTo>
                  <a:pt x="0" y="362681"/>
                </a:lnTo>
                <a:lnTo>
                  <a:pt x="1377581" y="362681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986289" y="2723677"/>
            <a:ext cx="1377580" cy="362681"/>
          </a:xfrm>
          <a:custGeom>
            <a:avLst/>
            <a:gdLst/>
            <a:ahLst/>
            <a:cxnLst/>
            <a:rect l="l" t="t" r="r" b="b"/>
            <a:pathLst>
              <a:path w="1377580" h="362681">
                <a:moveTo>
                  <a:pt x="0" y="0"/>
                </a:moveTo>
                <a:lnTo>
                  <a:pt x="0" y="362681"/>
                </a:lnTo>
                <a:lnTo>
                  <a:pt x="1377580" y="362681"/>
                </a:lnTo>
                <a:lnTo>
                  <a:pt x="1377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97838" y="2723677"/>
            <a:ext cx="1688451" cy="362681"/>
          </a:xfrm>
          <a:custGeom>
            <a:avLst/>
            <a:gdLst/>
            <a:ahLst/>
            <a:cxnLst/>
            <a:rect l="l" t="t" r="r" b="b"/>
            <a:pathLst>
              <a:path w="1688451" h="362681">
                <a:moveTo>
                  <a:pt x="0" y="0"/>
                </a:moveTo>
                <a:lnTo>
                  <a:pt x="0" y="362681"/>
                </a:lnTo>
                <a:lnTo>
                  <a:pt x="1688451" y="362681"/>
                </a:lnTo>
                <a:lnTo>
                  <a:pt x="168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920257" y="2723677"/>
            <a:ext cx="1377581" cy="362681"/>
          </a:xfrm>
          <a:custGeom>
            <a:avLst/>
            <a:gdLst/>
            <a:ahLst/>
            <a:cxnLst/>
            <a:rect l="l" t="t" r="r" b="b"/>
            <a:pathLst>
              <a:path w="1377581" h="362681">
                <a:moveTo>
                  <a:pt x="0" y="0"/>
                </a:moveTo>
                <a:lnTo>
                  <a:pt x="0" y="362681"/>
                </a:lnTo>
                <a:lnTo>
                  <a:pt x="1377581" y="362681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42676" y="2723677"/>
            <a:ext cx="1377581" cy="362681"/>
          </a:xfrm>
          <a:custGeom>
            <a:avLst/>
            <a:gdLst/>
            <a:ahLst/>
            <a:cxnLst/>
            <a:rect l="l" t="t" r="r" b="b"/>
            <a:pathLst>
              <a:path w="1377581" h="362681">
                <a:moveTo>
                  <a:pt x="0" y="0"/>
                </a:moveTo>
                <a:lnTo>
                  <a:pt x="0" y="362681"/>
                </a:lnTo>
                <a:lnTo>
                  <a:pt x="1377581" y="362681"/>
                </a:lnTo>
                <a:lnTo>
                  <a:pt x="1377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57166" y="2723677"/>
            <a:ext cx="2284285" cy="0"/>
          </a:xfrm>
          <a:custGeom>
            <a:avLst/>
            <a:gdLst/>
            <a:ahLst/>
            <a:cxnLst/>
            <a:rect l="l" t="t" r="r" b="b"/>
            <a:pathLst>
              <a:path w="2284285">
                <a:moveTo>
                  <a:pt x="22842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542676" y="2723677"/>
            <a:ext cx="3762442" cy="0"/>
          </a:xfrm>
          <a:custGeom>
            <a:avLst/>
            <a:gdLst/>
            <a:ahLst/>
            <a:cxnLst/>
            <a:rect l="l" t="t" r="r" b="b"/>
            <a:pathLst>
              <a:path w="3762442">
                <a:moveTo>
                  <a:pt x="3762442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57166" y="2723677"/>
            <a:ext cx="2284285" cy="0"/>
          </a:xfrm>
          <a:custGeom>
            <a:avLst/>
            <a:gdLst/>
            <a:ahLst/>
            <a:cxnLst/>
            <a:rect l="l" t="t" r="r" b="b"/>
            <a:pathLst>
              <a:path w="2284285">
                <a:moveTo>
                  <a:pt x="228428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42676" y="2723677"/>
            <a:ext cx="3762442" cy="0"/>
          </a:xfrm>
          <a:custGeom>
            <a:avLst/>
            <a:gdLst/>
            <a:ahLst/>
            <a:cxnLst/>
            <a:rect l="l" t="t" r="r" b="b"/>
            <a:pathLst>
              <a:path w="3762442">
                <a:moveTo>
                  <a:pt x="3762442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542676" y="5765328"/>
            <a:ext cx="4190650" cy="0"/>
          </a:xfrm>
          <a:custGeom>
            <a:avLst/>
            <a:gdLst/>
            <a:ahLst/>
            <a:cxnLst/>
            <a:rect l="l" t="t" r="r" b="b"/>
            <a:pathLst>
              <a:path w="4190650">
                <a:moveTo>
                  <a:pt x="419065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42676" y="5765328"/>
            <a:ext cx="4190650" cy="0"/>
          </a:xfrm>
          <a:custGeom>
            <a:avLst/>
            <a:gdLst/>
            <a:ahLst/>
            <a:cxnLst/>
            <a:rect l="l" t="t" r="r" b="b"/>
            <a:pathLst>
              <a:path w="4190650">
                <a:moveTo>
                  <a:pt x="419065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42676" y="2723677"/>
            <a:ext cx="0" cy="3041651"/>
          </a:xfrm>
          <a:custGeom>
            <a:avLst/>
            <a:gdLst/>
            <a:ahLst/>
            <a:cxnLst/>
            <a:rect l="l" t="t" r="r" b="b"/>
            <a:pathLst>
              <a:path h="3041651">
                <a:moveTo>
                  <a:pt x="0" y="0"/>
                </a:moveTo>
                <a:lnTo>
                  <a:pt x="0" y="3041651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42676" y="2723677"/>
            <a:ext cx="0" cy="3041651"/>
          </a:xfrm>
          <a:custGeom>
            <a:avLst/>
            <a:gdLst/>
            <a:ahLst/>
            <a:cxnLst/>
            <a:rect l="l" t="t" r="r" b="b"/>
            <a:pathLst>
              <a:path h="3041651">
                <a:moveTo>
                  <a:pt x="0" y="3041651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741451" y="2723677"/>
            <a:ext cx="0" cy="1350152"/>
          </a:xfrm>
          <a:custGeom>
            <a:avLst/>
            <a:gdLst/>
            <a:ahLst/>
            <a:cxnLst/>
            <a:rect l="l" t="t" r="r" b="b"/>
            <a:pathLst>
              <a:path h="1350152">
                <a:moveTo>
                  <a:pt x="0" y="0"/>
                </a:moveTo>
                <a:lnTo>
                  <a:pt x="0" y="135015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741451" y="4448702"/>
            <a:ext cx="0" cy="65526"/>
          </a:xfrm>
          <a:custGeom>
            <a:avLst/>
            <a:gdLst/>
            <a:ahLst/>
            <a:cxnLst/>
            <a:rect l="l" t="t" r="r" b="b"/>
            <a:pathLst>
              <a:path h="65526">
                <a:moveTo>
                  <a:pt x="0" y="0"/>
                </a:moveTo>
                <a:lnTo>
                  <a:pt x="0" y="6552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741451" y="2723677"/>
            <a:ext cx="0" cy="1350152"/>
          </a:xfrm>
          <a:custGeom>
            <a:avLst/>
            <a:gdLst/>
            <a:ahLst/>
            <a:cxnLst/>
            <a:rect l="l" t="t" r="r" b="b"/>
            <a:pathLst>
              <a:path h="1350152">
                <a:moveTo>
                  <a:pt x="0" y="0"/>
                </a:moveTo>
                <a:lnTo>
                  <a:pt x="0" y="135015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741451" y="4448702"/>
            <a:ext cx="0" cy="65526"/>
          </a:xfrm>
          <a:custGeom>
            <a:avLst/>
            <a:gdLst/>
            <a:ahLst/>
            <a:cxnLst/>
            <a:rect l="l" t="t" r="r" b="b"/>
            <a:pathLst>
              <a:path h="65526">
                <a:moveTo>
                  <a:pt x="0" y="0"/>
                </a:moveTo>
                <a:lnTo>
                  <a:pt x="0" y="6552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42676" y="3086359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42676" y="3086359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920257" y="2723677"/>
            <a:ext cx="0" cy="1205383"/>
          </a:xfrm>
          <a:custGeom>
            <a:avLst/>
            <a:gdLst/>
            <a:ahLst/>
            <a:cxnLst/>
            <a:rect l="l" t="t" r="r" b="b"/>
            <a:pathLst>
              <a:path h="1205383">
                <a:moveTo>
                  <a:pt x="0" y="0"/>
                </a:moveTo>
                <a:lnTo>
                  <a:pt x="0" y="1205383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20257" y="4395365"/>
            <a:ext cx="0" cy="1369962"/>
          </a:xfrm>
          <a:custGeom>
            <a:avLst/>
            <a:gdLst/>
            <a:ahLst/>
            <a:cxnLst/>
            <a:rect l="l" t="t" r="r" b="b"/>
            <a:pathLst>
              <a:path h="1369962">
                <a:moveTo>
                  <a:pt x="0" y="0"/>
                </a:moveTo>
                <a:lnTo>
                  <a:pt x="0" y="136996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920257" y="2723677"/>
            <a:ext cx="0" cy="1205383"/>
          </a:xfrm>
          <a:custGeom>
            <a:avLst/>
            <a:gdLst/>
            <a:ahLst/>
            <a:cxnLst/>
            <a:rect l="l" t="t" r="r" b="b"/>
            <a:pathLst>
              <a:path h="1205383">
                <a:moveTo>
                  <a:pt x="0" y="0"/>
                </a:moveTo>
                <a:lnTo>
                  <a:pt x="0" y="1205383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20257" y="4395365"/>
            <a:ext cx="0" cy="1369962"/>
          </a:xfrm>
          <a:custGeom>
            <a:avLst/>
            <a:gdLst/>
            <a:ahLst/>
            <a:cxnLst/>
            <a:rect l="l" t="t" r="r" b="b"/>
            <a:pathLst>
              <a:path h="1369962">
                <a:moveTo>
                  <a:pt x="0" y="0"/>
                </a:moveTo>
                <a:lnTo>
                  <a:pt x="0" y="136996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297838" y="2723677"/>
            <a:ext cx="0" cy="1205383"/>
          </a:xfrm>
          <a:custGeom>
            <a:avLst/>
            <a:gdLst/>
            <a:ahLst/>
            <a:cxnLst/>
            <a:rect l="l" t="t" r="r" b="b"/>
            <a:pathLst>
              <a:path h="1205383">
                <a:moveTo>
                  <a:pt x="0" y="0"/>
                </a:moveTo>
                <a:lnTo>
                  <a:pt x="0" y="1205383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97838" y="5547414"/>
            <a:ext cx="0" cy="217914"/>
          </a:xfrm>
          <a:custGeom>
            <a:avLst/>
            <a:gdLst/>
            <a:ahLst/>
            <a:cxnLst/>
            <a:rect l="l" t="t" r="r" b="b"/>
            <a:pathLst>
              <a:path h="217914">
                <a:moveTo>
                  <a:pt x="0" y="0"/>
                </a:moveTo>
                <a:lnTo>
                  <a:pt x="0" y="217914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97838" y="2723677"/>
            <a:ext cx="0" cy="1205383"/>
          </a:xfrm>
          <a:custGeom>
            <a:avLst/>
            <a:gdLst/>
            <a:ahLst/>
            <a:cxnLst/>
            <a:rect l="l" t="t" r="r" b="b"/>
            <a:pathLst>
              <a:path h="1205383">
                <a:moveTo>
                  <a:pt x="0" y="0"/>
                </a:moveTo>
                <a:lnTo>
                  <a:pt x="0" y="1205383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297838" y="5547414"/>
            <a:ext cx="0" cy="217914"/>
          </a:xfrm>
          <a:custGeom>
            <a:avLst/>
            <a:gdLst/>
            <a:ahLst/>
            <a:cxnLst/>
            <a:rect l="l" t="t" r="r" b="b"/>
            <a:pathLst>
              <a:path h="217914">
                <a:moveTo>
                  <a:pt x="0" y="0"/>
                </a:moveTo>
                <a:lnTo>
                  <a:pt x="0" y="217914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86289" y="3017785"/>
            <a:ext cx="0" cy="1056044"/>
          </a:xfrm>
          <a:custGeom>
            <a:avLst/>
            <a:gdLst/>
            <a:ahLst/>
            <a:cxnLst/>
            <a:rect l="l" t="t" r="r" b="b"/>
            <a:pathLst>
              <a:path h="1056044">
                <a:moveTo>
                  <a:pt x="0" y="0"/>
                </a:moveTo>
                <a:lnTo>
                  <a:pt x="0" y="1056044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986289" y="3017785"/>
            <a:ext cx="0" cy="1056044"/>
          </a:xfrm>
          <a:custGeom>
            <a:avLst/>
            <a:gdLst/>
            <a:ahLst/>
            <a:cxnLst/>
            <a:rect l="l" t="t" r="r" b="b"/>
            <a:pathLst>
              <a:path h="1056044">
                <a:moveTo>
                  <a:pt x="0" y="0"/>
                </a:moveTo>
                <a:lnTo>
                  <a:pt x="0" y="1056044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63870" y="2723677"/>
            <a:ext cx="0" cy="1790551"/>
          </a:xfrm>
          <a:custGeom>
            <a:avLst/>
            <a:gdLst/>
            <a:ahLst/>
            <a:cxnLst/>
            <a:rect l="l" t="t" r="r" b="b"/>
            <a:pathLst>
              <a:path h="1790551">
                <a:moveTo>
                  <a:pt x="0" y="0"/>
                </a:moveTo>
                <a:lnTo>
                  <a:pt x="0" y="1790551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363870" y="2723677"/>
            <a:ext cx="0" cy="1790551"/>
          </a:xfrm>
          <a:custGeom>
            <a:avLst/>
            <a:gdLst/>
            <a:ahLst/>
            <a:cxnLst/>
            <a:rect l="l" t="t" r="r" b="b"/>
            <a:pathLst>
              <a:path h="1790551">
                <a:moveTo>
                  <a:pt x="0" y="0"/>
                </a:moveTo>
                <a:lnTo>
                  <a:pt x="0" y="1790551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42676" y="3420087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42676" y="3420087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42676" y="3755340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0" y="0"/>
                </a:moveTo>
                <a:lnTo>
                  <a:pt x="7198775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42676" y="3755340"/>
            <a:ext cx="7198775" cy="0"/>
          </a:xfrm>
          <a:custGeom>
            <a:avLst/>
            <a:gdLst/>
            <a:ahLst/>
            <a:cxnLst/>
            <a:rect l="l" t="t" r="r" b="b"/>
            <a:pathLst>
              <a:path w="7198775">
                <a:moveTo>
                  <a:pt x="7198775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188965" y="4090592"/>
            <a:ext cx="1813408" cy="0"/>
          </a:xfrm>
          <a:custGeom>
            <a:avLst/>
            <a:gdLst/>
            <a:ahLst/>
            <a:cxnLst/>
            <a:rect l="l" t="t" r="r" b="b"/>
            <a:pathLst>
              <a:path w="1813408">
                <a:moveTo>
                  <a:pt x="181340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42676" y="4090592"/>
            <a:ext cx="685742" cy="0"/>
          </a:xfrm>
          <a:custGeom>
            <a:avLst/>
            <a:gdLst/>
            <a:ahLst/>
            <a:cxnLst/>
            <a:rect l="l" t="t" r="r" b="b"/>
            <a:pathLst>
              <a:path w="685742">
                <a:moveTo>
                  <a:pt x="685742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188965" y="4090592"/>
            <a:ext cx="1813408" cy="0"/>
          </a:xfrm>
          <a:custGeom>
            <a:avLst/>
            <a:gdLst/>
            <a:ahLst/>
            <a:cxnLst/>
            <a:rect l="l" t="t" r="r" b="b"/>
            <a:pathLst>
              <a:path w="1813408">
                <a:moveTo>
                  <a:pt x="181340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42676" y="4090592"/>
            <a:ext cx="685742" cy="0"/>
          </a:xfrm>
          <a:custGeom>
            <a:avLst/>
            <a:gdLst/>
            <a:ahLst/>
            <a:cxnLst/>
            <a:rect l="l" t="t" r="r" b="b"/>
            <a:pathLst>
              <a:path w="685742">
                <a:moveTo>
                  <a:pt x="685742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188965" y="4425843"/>
            <a:ext cx="1813408" cy="0"/>
          </a:xfrm>
          <a:custGeom>
            <a:avLst/>
            <a:gdLst/>
            <a:ahLst/>
            <a:cxnLst/>
            <a:rect l="l" t="t" r="r" b="b"/>
            <a:pathLst>
              <a:path w="1813408">
                <a:moveTo>
                  <a:pt x="181340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297838" y="4395365"/>
            <a:ext cx="0" cy="685742"/>
          </a:xfrm>
          <a:custGeom>
            <a:avLst/>
            <a:gdLst/>
            <a:ahLst/>
            <a:cxnLst/>
            <a:rect l="l" t="t" r="r" b="b"/>
            <a:pathLst>
              <a:path h="685742">
                <a:moveTo>
                  <a:pt x="0" y="0"/>
                </a:moveTo>
                <a:lnTo>
                  <a:pt x="0" y="68574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297838" y="4395365"/>
            <a:ext cx="0" cy="685742"/>
          </a:xfrm>
          <a:custGeom>
            <a:avLst/>
            <a:gdLst/>
            <a:ahLst/>
            <a:cxnLst/>
            <a:rect l="l" t="t" r="r" b="b"/>
            <a:pathLst>
              <a:path h="685742">
                <a:moveTo>
                  <a:pt x="0" y="0"/>
                </a:moveTo>
                <a:lnTo>
                  <a:pt x="0" y="685742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542676" y="4425843"/>
            <a:ext cx="3856922" cy="0"/>
          </a:xfrm>
          <a:custGeom>
            <a:avLst/>
            <a:gdLst/>
            <a:ahLst/>
            <a:cxnLst/>
            <a:rect l="l" t="t" r="r" b="b"/>
            <a:pathLst>
              <a:path w="3856922">
                <a:moveTo>
                  <a:pt x="3856922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188965" y="4425843"/>
            <a:ext cx="1813408" cy="0"/>
          </a:xfrm>
          <a:custGeom>
            <a:avLst/>
            <a:gdLst/>
            <a:ahLst/>
            <a:cxnLst/>
            <a:rect l="l" t="t" r="r" b="b"/>
            <a:pathLst>
              <a:path w="1813408">
                <a:moveTo>
                  <a:pt x="181340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42676" y="4425843"/>
            <a:ext cx="3856922" cy="0"/>
          </a:xfrm>
          <a:custGeom>
            <a:avLst/>
            <a:gdLst/>
            <a:ahLst/>
            <a:cxnLst/>
            <a:rect l="l" t="t" r="r" b="b"/>
            <a:pathLst>
              <a:path w="3856922">
                <a:moveTo>
                  <a:pt x="3856922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42676" y="4761095"/>
            <a:ext cx="4190650" cy="0"/>
          </a:xfrm>
          <a:custGeom>
            <a:avLst/>
            <a:gdLst/>
            <a:ahLst/>
            <a:cxnLst/>
            <a:rect l="l" t="t" r="r" b="b"/>
            <a:pathLst>
              <a:path w="4190650">
                <a:moveTo>
                  <a:pt x="419065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42676" y="4761095"/>
            <a:ext cx="4190650" cy="0"/>
          </a:xfrm>
          <a:custGeom>
            <a:avLst/>
            <a:gdLst/>
            <a:ahLst/>
            <a:cxnLst/>
            <a:rect l="l" t="t" r="r" b="b"/>
            <a:pathLst>
              <a:path w="4190650">
                <a:moveTo>
                  <a:pt x="419065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42676" y="5094824"/>
            <a:ext cx="2241617" cy="0"/>
          </a:xfrm>
          <a:custGeom>
            <a:avLst/>
            <a:gdLst/>
            <a:ahLst/>
            <a:cxnLst/>
            <a:rect l="l" t="t" r="r" b="b"/>
            <a:pathLst>
              <a:path w="2241617">
                <a:moveTo>
                  <a:pt x="2241617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42676" y="5094824"/>
            <a:ext cx="2241617" cy="0"/>
          </a:xfrm>
          <a:custGeom>
            <a:avLst/>
            <a:gdLst/>
            <a:ahLst/>
            <a:cxnLst/>
            <a:rect l="l" t="t" r="r" b="b"/>
            <a:pathLst>
              <a:path w="2241617">
                <a:moveTo>
                  <a:pt x="2241617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28824" y="5430076"/>
            <a:ext cx="955469" cy="0"/>
          </a:xfrm>
          <a:custGeom>
            <a:avLst/>
            <a:gdLst/>
            <a:ahLst/>
            <a:cxnLst/>
            <a:rect l="l" t="t" r="r" b="b"/>
            <a:pathLst>
              <a:path w="955469">
                <a:moveTo>
                  <a:pt x="95546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42676" y="5430076"/>
            <a:ext cx="830510" cy="0"/>
          </a:xfrm>
          <a:custGeom>
            <a:avLst/>
            <a:gdLst/>
            <a:ahLst/>
            <a:cxnLst/>
            <a:rect l="l" t="t" r="r" b="b"/>
            <a:pathLst>
              <a:path w="830510">
                <a:moveTo>
                  <a:pt x="83051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828824" y="5430076"/>
            <a:ext cx="955469" cy="0"/>
          </a:xfrm>
          <a:custGeom>
            <a:avLst/>
            <a:gdLst/>
            <a:ahLst/>
            <a:cxnLst/>
            <a:rect l="l" t="t" r="r" b="b"/>
            <a:pathLst>
              <a:path w="955469">
                <a:moveTo>
                  <a:pt x="955469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42676" y="5430076"/>
            <a:ext cx="830510" cy="0"/>
          </a:xfrm>
          <a:custGeom>
            <a:avLst/>
            <a:gdLst/>
            <a:ahLst/>
            <a:cxnLst/>
            <a:rect l="l" t="t" r="r" b="b"/>
            <a:pathLst>
              <a:path w="830510">
                <a:moveTo>
                  <a:pt x="83051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305118" y="2489001"/>
            <a:ext cx="1152047" cy="528783"/>
          </a:xfrm>
          <a:custGeom>
            <a:avLst/>
            <a:gdLst/>
            <a:ahLst/>
            <a:cxnLst/>
            <a:rect l="l" t="t" r="r" b="b"/>
            <a:pathLst>
              <a:path w="1152047" h="528783">
                <a:moveTo>
                  <a:pt x="0" y="0"/>
                </a:moveTo>
                <a:lnTo>
                  <a:pt x="0" y="528783"/>
                </a:lnTo>
                <a:lnTo>
                  <a:pt x="1152047" y="528783"/>
                </a:lnTo>
                <a:lnTo>
                  <a:pt x="1152047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305118" y="2489001"/>
            <a:ext cx="1152047" cy="528783"/>
          </a:xfrm>
          <a:custGeom>
            <a:avLst/>
            <a:gdLst/>
            <a:ahLst/>
            <a:cxnLst/>
            <a:rect l="l" t="t" r="r" b="b"/>
            <a:pathLst>
              <a:path w="1152047" h="528783">
                <a:moveTo>
                  <a:pt x="0" y="0"/>
                </a:moveTo>
                <a:lnTo>
                  <a:pt x="0" y="528783"/>
                </a:lnTo>
                <a:lnTo>
                  <a:pt x="1152047" y="528783"/>
                </a:lnTo>
                <a:lnTo>
                  <a:pt x="115204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6F3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380466" y="3013213"/>
            <a:ext cx="2378765" cy="923467"/>
          </a:xfrm>
          <a:custGeom>
            <a:avLst/>
            <a:gdLst/>
            <a:ahLst/>
            <a:cxnLst/>
            <a:rect l="l" t="t" r="r" b="b"/>
            <a:pathLst>
              <a:path w="2378765" h="923467">
                <a:moveTo>
                  <a:pt x="73341" y="892810"/>
                </a:moveTo>
                <a:lnTo>
                  <a:pt x="54858" y="891466"/>
                </a:lnTo>
                <a:lnTo>
                  <a:pt x="54858" y="894513"/>
                </a:lnTo>
                <a:lnTo>
                  <a:pt x="60954" y="897561"/>
                </a:lnTo>
                <a:lnTo>
                  <a:pt x="85337" y="923467"/>
                </a:lnTo>
                <a:lnTo>
                  <a:pt x="73341" y="892810"/>
                </a:lnTo>
                <a:close/>
              </a:path>
              <a:path w="2378765" h="923467">
                <a:moveTo>
                  <a:pt x="57908" y="888418"/>
                </a:moveTo>
                <a:lnTo>
                  <a:pt x="69832" y="883841"/>
                </a:lnTo>
                <a:lnTo>
                  <a:pt x="57908" y="853368"/>
                </a:lnTo>
                <a:lnTo>
                  <a:pt x="0" y="915847"/>
                </a:lnTo>
                <a:lnTo>
                  <a:pt x="57908" y="888418"/>
                </a:lnTo>
                <a:close/>
              </a:path>
              <a:path w="2378765" h="923467">
                <a:moveTo>
                  <a:pt x="2377241" y="9143"/>
                </a:moveTo>
                <a:lnTo>
                  <a:pt x="2378765" y="6095"/>
                </a:lnTo>
                <a:lnTo>
                  <a:pt x="2378765" y="3047"/>
                </a:lnTo>
                <a:lnTo>
                  <a:pt x="2377241" y="0"/>
                </a:lnTo>
                <a:lnTo>
                  <a:pt x="2372671" y="0"/>
                </a:lnTo>
                <a:lnTo>
                  <a:pt x="69832" y="883841"/>
                </a:lnTo>
                <a:lnTo>
                  <a:pt x="57908" y="888418"/>
                </a:lnTo>
                <a:lnTo>
                  <a:pt x="0" y="915847"/>
                </a:lnTo>
                <a:lnTo>
                  <a:pt x="57908" y="897561"/>
                </a:lnTo>
                <a:lnTo>
                  <a:pt x="0" y="915847"/>
                </a:lnTo>
                <a:lnTo>
                  <a:pt x="85337" y="923467"/>
                </a:lnTo>
                <a:lnTo>
                  <a:pt x="60954" y="897561"/>
                </a:lnTo>
                <a:lnTo>
                  <a:pt x="54858" y="894513"/>
                </a:lnTo>
                <a:lnTo>
                  <a:pt x="54858" y="891466"/>
                </a:lnTo>
                <a:lnTo>
                  <a:pt x="73341" y="892810"/>
                </a:lnTo>
                <a:lnTo>
                  <a:pt x="2377241" y="914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750090" y="3013213"/>
            <a:ext cx="111241" cy="1060616"/>
          </a:xfrm>
          <a:custGeom>
            <a:avLst/>
            <a:gdLst/>
            <a:ahLst/>
            <a:cxnLst/>
            <a:rect l="l" t="t" r="r" b="b"/>
            <a:pathLst>
              <a:path w="111241" h="1060616">
                <a:moveTo>
                  <a:pt x="68573" y="996613"/>
                </a:moveTo>
                <a:lnTo>
                  <a:pt x="67700" y="983987"/>
                </a:lnTo>
                <a:lnTo>
                  <a:pt x="35048" y="985946"/>
                </a:lnTo>
                <a:lnTo>
                  <a:pt x="77716" y="1060616"/>
                </a:lnTo>
                <a:lnTo>
                  <a:pt x="68573" y="996613"/>
                </a:lnTo>
                <a:close/>
              </a:path>
              <a:path w="111241" h="1060616">
                <a:moveTo>
                  <a:pt x="1522" y="1523"/>
                </a:moveTo>
                <a:lnTo>
                  <a:pt x="0" y="4571"/>
                </a:lnTo>
                <a:lnTo>
                  <a:pt x="67700" y="983987"/>
                </a:lnTo>
                <a:lnTo>
                  <a:pt x="68573" y="996613"/>
                </a:lnTo>
                <a:lnTo>
                  <a:pt x="77716" y="1060616"/>
                </a:lnTo>
                <a:lnTo>
                  <a:pt x="77716" y="999661"/>
                </a:lnTo>
                <a:lnTo>
                  <a:pt x="79240" y="996613"/>
                </a:lnTo>
                <a:lnTo>
                  <a:pt x="71621" y="999661"/>
                </a:lnTo>
                <a:lnTo>
                  <a:pt x="74669" y="1001185"/>
                </a:lnTo>
                <a:lnTo>
                  <a:pt x="71621" y="999661"/>
                </a:lnTo>
                <a:lnTo>
                  <a:pt x="79240" y="996613"/>
                </a:lnTo>
                <a:lnTo>
                  <a:pt x="78323" y="983350"/>
                </a:lnTo>
                <a:lnTo>
                  <a:pt x="10666" y="4571"/>
                </a:lnTo>
                <a:lnTo>
                  <a:pt x="9142" y="0"/>
                </a:lnTo>
                <a:lnTo>
                  <a:pt x="4572" y="0"/>
                </a:lnTo>
                <a:lnTo>
                  <a:pt x="1522" y="1523"/>
                </a:lnTo>
                <a:close/>
              </a:path>
              <a:path w="111241" h="1060616">
                <a:moveTo>
                  <a:pt x="79240" y="996613"/>
                </a:moveTo>
                <a:lnTo>
                  <a:pt x="77716" y="999661"/>
                </a:lnTo>
                <a:lnTo>
                  <a:pt x="77716" y="1060616"/>
                </a:lnTo>
                <a:lnTo>
                  <a:pt x="111241" y="981374"/>
                </a:lnTo>
                <a:lnTo>
                  <a:pt x="78323" y="983350"/>
                </a:lnTo>
                <a:lnTo>
                  <a:pt x="79240" y="99661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12128" y="4090592"/>
            <a:ext cx="987470" cy="0"/>
          </a:xfrm>
          <a:custGeom>
            <a:avLst/>
            <a:gdLst/>
            <a:ahLst/>
            <a:cxnLst/>
            <a:rect l="l" t="t" r="r" b="b"/>
            <a:pathLst>
              <a:path w="987470">
                <a:moveTo>
                  <a:pt x="98747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12128" y="4090592"/>
            <a:ext cx="987470" cy="0"/>
          </a:xfrm>
          <a:custGeom>
            <a:avLst/>
            <a:gdLst/>
            <a:ahLst/>
            <a:cxnLst/>
            <a:rect l="l" t="t" r="r" b="b"/>
            <a:pathLst>
              <a:path w="987470">
                <a:moveTo>
                  <a:pt x="98747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228419" y="3929061"/>
            <a:ext cx="2183709" cy="466304"/>
          </a:xfrm>
          <a:custGeom>
            <a:avLst/>
            <a:gdLst/>
            <a:ahLst/>
            <a:cxnLst/>
            <a:rect l="l" t="t" r="r" b="b"/>
            <a:pathLst>
              <a:path w="2183709" h="466304">
                <a:moveTo>
                  <a:pt x="0" y="0"/>
                </a:moveTo>
                <a:lnTo>
                  <a:pt x="0" y="466304"/>
                </a:lnTo>
                <a:lnTo>
                  <a:pt x="2183709" y="466304"/>
                </a:lnTo>
                <a:lnTo>
                  <a:pt x="218370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228419" y="3929061"/>
            <a:ext cx="2183709" cy="466304"/>
          </a:xfrm>
          <a:custGeom>
            <a:avLst/>
            <a:gdLst/>
            <a:ahLst/>
            <a:cxnLst/>
            <a:rect l="l" t="t" r="r" b="b"/>
            <a:pathLst>
              <a:path w="2183709" h="466304">
                <a:moveTo>
                  <a:pt x="0" y="0"/>
                </a:moveTo>
                <a:lnTo>
                  <a:pt x="0" y="466304"/>
                </a:lnTo>
                <a:lnTo>
                  <a:pt x="2183709" y="466304"/>
                </a:lnTo>
                <a:lnTo>
                  <a:pt x="2183709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6F3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986289" y="4448702"/>
            <a:ext cx="0" cy="65526"/>
          </a:xfrm>
          <a:custGeom>
            <a:avLst/>
            <a:gdLst/>
            <a:ahLst/>
            <a:cxnLst/>
            <a:rect l="l" t="t" r="r" b="b"/>
            <a:pathLst>
              <a:path h="65526">
                <a:moveTo>
                  <a:pt x="0" y="0"/>
                </a:moveTo>
                <a:lnTo>
                  <a:pt x="0" y="6552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986289" y="4448702"/>
            <a:ext cx="0" cy="65526"/>
          </a:xfrm>
          <a:custGeom>
            <a:avLst/>
            <a:gdLst/>
            <a:ahLst/>
            <a:cxnLst/>
            <a:rect l="l" t="t" r="r" b="b"/>
            <a:pathLst>
              <a:path h="65526">
                <a:moveTo>
                  <a:pt x="0" y="0"/>
                </a:moveTo>
                <a:lnTo>
                  <a:pt x="0" y="6552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399599" y="4073829"/>
            <a:ext cx="789365" cy="374872"/>
          </a:xfrm>
          <a:custGeom>
            <a:avLst/>
            <a:gdLst/>
            <a:ahLst/>
            <a:cxnLst/>
            <a:rect l="l" t="t" r="r" b="b"/>
            <a:pathLst>
              <a:path w="789365" h="374872">
                <a:moveTo>
                  <a:pt x="0" y="0"/>
                </a:moveTo>
                <a:lnTo>
                  <a:pt x="0" y="374872"/>
                </a:lnTo>
                <a:lnTo>
                  <a:pt x="789365" y="374872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399599" y="4073829"/>
            <a:ext cx="789365" cy="374872"/>
          </a:xfrm>
          <a:custGeom>
            <a:avLst/>
            <a:gdLst/>
            <a:ahLst/>
            <a:cxnLst/>
            <a:rect l="l" t="t" r="r" b="b"/>
            <a:pathLst>
              <a:path w="789365" h="374872">
                <a:moveTo>
                  <a:pt x="0" y="0"/>
                </a:moveTo>
                <a:lnTo>
                  <a:pt x="0" y="374872"/>
                </a:lnTo>
                <a:lnTo>
                  <a:pt x="789365" y="374872"/>
                </a:lnTo>
                <a:lnTo>
                  <a:pt x="789365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6F3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24759" y="3060453"/>
            <a:ext cx="2666776" cy="1020994"/>
          </a:xfrm>
          <a:custGeom>
            <a:avLst/>
            <a:gdLst/>
            <a:ahLst/>
            <a:cxnLst/>
            <a:rect l="l" t="t" r="r" b="b"/>
            <a:pathLst>
              <a:path w="2666776" h="1020994">
                <a:moveTo>
                  <a:pt x="2611917" y="992041"/>
                </a:moveTo>
                <a:lnTo>
                  <a:pt x="2611917" y="988993"/>
                </a:lnTo>
                <a:lnTo>
                  <a:pt x="2593959" y="990598"/>
                </a:lnTo>
                <a:lnTo>
                  <a:pt x="2605822" y="995089"/>
                </a:lnTo>
                <a:lnTo>
                  <a:pt x="2611917" y="992041"/>
                </a:lnTo>
                <a:close/>
              </a:path>
              <a:path w="2666776" h="1020994">
                <a:moveTo>
                  <a:pt x="2610393" y="985945"/>
                </a:moveTo>
                <a:lnTo>
                  <a:pt x="2666776" y="1013376"/>
                </a:lnTo>
                <a:lnTo>
                  <a:pt x="2608870" y="949373"/>
                </a:lnTo>
                <a:lnTo>
                  <a:pt x="2597418" y="981033"/>
                </a:lnTo>
                <a:lnTo>
                  <a:pt x="2610393" y="985945"/>
                </a:lnTo>
                <a:close/>
              </a:path>
              <a:path w="2666776" h="1020994">
                <a:moveTo>
                  <a:pt x="2610393" y="995089"/>
                </a:moveTo>
                <a:lnTo>
                  <a:pt x="2582964" y="1020994"/>
                </a:lnTo>
                <a:lnTo>
                  <a:pt x="2666776" y="1013376"/>
                </a:lnTo>
                <a:lnTo>
                  <a:pt x="2610393" y="995089"/>
                </a:lnTo>
                <a:close/>
              </a:path>
              <a:path w="2666776" h="1020994">
                <a:moveTo>
                  <a:pt x="0" y="6095"/>
                </a:moveTo>
                <a:lnTo>
                  <a:pt x="1524" y="9143"/>
                </a:lnTo>
                <a:lnTo>
                  <a:pt x="2593959" y="990598"/>
                </a:lnTo>
                <a:lnTo>
                  <a:pt x="2611917" y="988993"/>
                </a:lnTo>
                <a:lnTo>
                  <a:pt x="2611917" y="992041"/>
                </a:lnTo>
                <a:lnTo>
                  <a:pt x="2605822" y="995089"/>
                </a:lnTo>
                <a:lnTo>
                  <a:pt x="2593959" y="990598"/>
                </a:lnTo>
                <a:lnTo>
                  <a:pt x="2582964" y="1020994"/>
                </a:lnTo>
                <a:lnTo>
                  <a:pt x="2610393" y="995089"/>
                </a:lnTo>
                <a:lnTo>
                  <a:pt x="2666776" y="1013376"/>
                </a:lnTo>
                <a:lnTo>
                  <a:pt x="2610393" y="985945"/>
                </a:lnTo>
                <a:lnTo>
                  <a:pt x="2597418" y="981033"/>
                </a:lnTo>
                <a:lnTo>
                  <a:pt x="6094" y="0"/>
                </a:lnTo>
                <a:lnTo>
                  <a:pt x="1524" y="0"/>
                </a:lnTo>
                <a:lnTo>
                  <a:pt x="0" y="3047"/>
                </a:lnTo>
                <a:lnTo>
                  <a:pt x="0" y="6095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002374" y="4073829"/>
            <a:ext cx="787841" cy="374872"/>
          </a:xfrm>
          <a:custGeom>
            <a:avLst/>
            <a:gdLst/>
            <a:ahLst/>
            <a:cxnLst/>
            <a:rect l="l" t="t" r="r" b="b"/>
            <a:pathLst>
              <a:path w="787841" h="374872">
                <a:moveTo>
                  <a:pt x="0" y="0"/>
                </a:moveTo>
                <a:lnTo>
                  <a:pt x="0" y="374872"/>
                </a:lnTo>
                <a:lnTo>
                  <a:pt x="787841" y="374872"/>
                </a:lnTo>
                <a:lnTo>
                  <a:pt x="787841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02374" y="4073829"/>
            <a:ext cx="787841" cy="374872"/>
          </a:xfrm>
          <a:custGeom>
            <a:avLst/>
            <a:gdLst/>
            <a:ahLst/>
            <a:cxnLst/>
            <a:rect l="l" t="t" r="r" b="b"/>
            <a:pathLst>
              <a:path w="787841" h="374872">
                <a:moveTo>
                  <a:pt x="0" y="0"/>
                </a:moveTo>
                <a:lnTo>
                  <a:pt x="0" y="374872"/>
                </a:lnTo>
                <a:lnTo>
                  <a:pt x="787841" y="374872"/>
                </a:lnTo>
                <a:lnTo>
                  <a:pt x="787841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6F3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588052" y="4428892"/>
            <a:ext cx="653741" cy="723839"/>
          </a:xfrm>
          <a:custGeom>
            <a:avLst/>
            <a:gdLst/>
            <a:ahLst/>
            <a:cxnLst/>
            <a:rect l="l" t="t" r="r" b="b"/>
            <a:pathLst>
              <a:path w="653741" h="723839">
                <a:moveTo>
                  <a:pt x="39621" y="673550"/>
                </a:moveTo>
                <a:lnTo>
                  <a:pt x="48135" y="664093"/>
                </a:lnTo>
                <a:lnTo>
                  <a:pt x="22858" y="641549"/>
                </a:lnTo>
                <a:lnTo>
                  <a:pt x="0" y="723839"/>
                </a:lnTo>
                <a:lnTo>
                  <a:pt x="38097" y="676598"/>
                </a:lnTo>
                <a:lnTo>
                  <a:pt x="39621" y="673550"/>
                </a:lnTo>
                <a:close/>
              </a:path>
              <a:path w="653741" h="723839">
                <a:moveTo>
                  <a:pt x="47240" y="679646"/>
                </a:moveTo>
                <a:lnTo>
                  <a:pt x="39621" y="679646"/>
                </a:lnTo>
                <a:lnTo>
                  <a:pt x="44192" y="681170"/>
                </a:lnTo>
                <a:lnTo>
                  <a:pt x="47240" y="679646"/>
                </a:lnTo>
                <a:close/>
              </a:path>
              <a:path w="653741" h="723839">
                <a:moveTo>
                  <a:pt x="55404" y="670577"/>
                </a:moveTo>
                <a:lnTo>
                  <a:pt x="47240" y="679646"/>
                </a:lnTo>
                <a:lnTo>
                  <a:pt x="44192" y="681170"/>
                </a:lnTo>
                <a:lnTo>
                  <a:pt x="39621" y="679646"/>
                </a:lnTo>
                <a:lnTo>
                  <a:pt x="47240" y="679646"/>
                </a:lnTo>
                <a:lnTo>
                  <a:pt x="55404" y="670577"/>
                </a:lnTo>
                <a:lnTo>
                  <a:pt x="652217" y="7618"/>
                </a:lnTo>
                <a:lnTo>
                  <a:pt x="653741" y="4570"/>
                </a:lnTo>
                <a:lnTo>
                  <a:pt x="652217" y="1522"/>
                </a:lnTo>
                <a:lnTo>
                  <a:pt x="647646" y="0"/>
                </a:lnTo>
                <a:lnTo>
                  <a:pt x="644598" y="1522"/>
                </a:lnTo>
                <a:lnTo>
                  <a:pt x="48135" y="664093"/>
                </a:lnTo>
                <a:lnTo>
                  <a:pt x="39621" y="673550"/>
                </a:lnTo>
                <a:lnTo>
                  <a:pt x="38097" y="676598"/>
                </a:lnTo>
                <a:lnTo>
                  <a:pt x="0" y="723839"/>
                </a:lnTo>
                <a:lnTo>
                  <a:pt x="79241" y="691837"/>
                </a:lnTo>
                <a:lnTo>
                  <a:pt x="55404" y="670577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31127" y="4428892"/>
            <a:ext cx="941753" cy="652216"/>
          </a:xfrm>
          <a:custGeom>
            <a:avLst/>
            <a:gdLst/>
            <a:ahLst/>
            <a:cxnLst/>
            <a:rect l="l" t="t" r="r" b="b"/>
            <a:pathLst>
              <a:path w="941753" h="652216">
                <a:moveTo>
                  <a:pt x="894513" y="615643"/>
                </a:moveTo>
                <a:lnTo>
                  <a:pt x="876416" y="612971"/>
                </a:lnTo>
                <a:lnTo>
                  <a:pt x="886894" y="620215"/>
                </a:lnTo>
                <a:lnTo>
                  <a:pt x="892989" y="618691"/>
                </a:lnTo>
                <a:lnTo>
                  <a:pt x="894513" y="615643"/>
                </a:lnTo>
                <a:close/>
              </a:path>
              <a:path w="941753" h="652216">
                <a:moveTo>
                  <a:pt x="892989" y="612595"/>
                </a:moveTo>
                <a:lnTo>
                  <a:pt x="941753" y="652216"/>
                </a:lnTo>
                <a:lnTo>
                  <a:pt x="900609" y="577546"/>
                </a:lnTo>
                <a:lnTo>
                  <a:pt x="881908" y="604929"/>
                </a:lnTo>
                <a:lnTo>
                  <a:pt x="892989" y="612595"/>
                </a:lnTo>
                <a:close/>
              </a:path>
              <a:path w="941753" h="652216">
                <a:moveTo>
                  <a:pt x="941753" y="652216"/>
                </a:moveTo>
                <a:lnTo>
                  <a:pt x="889942" y="620215"/>
                </a:lnTo>
                <a:lnTo>
                  <a:pt x="857940" y="640025"/>
                </a:lnTo>
                <a:lnTo>
                  <a:pt x="941753" y="652216"/>
                </a:lnTo>
                <a:close/>
              </a:path>
              <a:path w="941753" h="652216">
                <a:moveTo>
                  <a:pt x="0" y="6094"/>
                </a:moveTo>
                <a:lnTo>
                  <a:pt x="3048" y="9142"/>
                </a:lnTo>
                <a:lnTo>
                  <a:pt x="876416" y="612971"/>
                </a:lnTo>
                <a:lnTo>
                  <a:pt x="894513" y="615643"/>
                </a:lnTo>
                <a:lnTo>
                  <a:pt x="892989" y="618691"/>
                </a:lnTo>
                <a:lnTo>
                  <a:pt x="886894" y="620215"/>
                </a:lnTo>
                <a:lnTo>
                  <a:pt x="876416" y="612971"/>
                </a:lnTo>
                <a:lnTo>
                  <a:pt x="857940" y="640025"/>
                </a:lnTo>
                <a:lnTo>
                  <a:pt x="889942" y="620215"/>
                </a:lnTo>
                <a:lnTo>
                  <a:pt x="941753" y="652216"/>
                </a:lnTo>
                <a:lnTo>
                  <a:pt x="892989" y="612595"/>
                </a:lnTo>
                <a:lnTo>
                  <a:pt x="881908" y="604929"/>
                </a:lnTo>
                <a:lnTo>
                  <a:pt x="7618" y="0"/>
                </a:lnTo>
                <a:lnTo>
                  <a:pt x="4572" y="0"/>
                </a:lnTo>
                <a:lnTo>
                  <a:pt x="1524" y="1522"/>
                </a:lnTo>
                <a:lnTo>
                  <a:pt x="0" y="609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373186" y="5152731"/>
            <a:ext cx="455637" cy="376396"/>
          </a:xfrm>
          <a:custGeom>
            <a:avLst/>
            <a:gdLst/>
            <a:ahLst/>
            <a:cxnLst/>
            <a:rect l="l" t="t" r="r" b="b"/>
            <a:pathLst>
              <a:path w="455637" h="376396">
                <a:moveTo>
                  <a:pt x="0" y="0"/>
                </a:moveTo>
                <a:lnTo>
                  <a:pt x="0" y="376396"/>
                </a:lnTo>
                <a:lnTo>
                  <a:pt x="455637" y="376396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373186" y="5152731"/>
            <a:ext cx="455637" cy="376396"/>
          </a:xfrm>
          <a:custGeom>
            <a:avLst/>
            <a:gdLst/>
            <a:ahLst/>
            <a:cxnLst/>
            <a:rect l="l" t="t" r="r" b="b"/>
            <a:pathLst>
              <a:path w="455637" h="376396">
                <a:moveTo>
                  <a:pt x="0" y="0"/>
                </a:moveTo>
                <a:lnTo>
                  <a:pt x="0" y="376396"/>
                </a:lnTo>
                <a:lnTo>
                  <a:pt x="455637" y="376396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6F3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604137" y="5094824"/>
            <a:ext cx="1129190" cy="0"/>
          </a:xfrm>
          <a:custGeom>
            <a:avLst/>
            <a:gdLst/>
            <a:ahLst/>
            <a:cxnLst/>
            <a:rect l="l" t="t" r="r" b="b"/>
            <a:pathLst>
              <a:path w="1129190">
                <a:moveTo>
                  <a:pt x="112919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604137" y="5094824"/>
            <a:ext cx="1129190" cy="0"/>
          </a:xfrm>
          <a:custGeom>
            <a:avLst/>
            <a:gdLst/>
            <a:ahLst/>
            <a:cxnLst/>
            <a:rect l="l" t="t" r="r" b="b"/>
            <a:pathLst>
              <a:path w="1129190">
                <a:moveTo>
                  <a:pt x="112919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604137" y="5430076"/>
            <a:ext cx="1129190" cy="0"/>
          </a:xfrm>
          <a:custGeom>
            <a:avLst/>
            <a:gdLst/>
            <a:ahLst/>
            <a:cxnLst/>
            <a:rect l="l" t="t" r="r" b="b"/>
            <a:pathLst>
              <a:path w="1129190">
                <a:moveTo>
                  <a:pt x="112919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604137" y="5430076"/>
            <a:ext cx="1129190" cy="0"/>
          </a:xfrm>
          <a:custGeom>
            <a:avLst/>
            <a:gdLst/>
            <a:ahLst/>
            <a:cxnLst/>
            <a:rect l="l" t="t" r="r" b="b"/>
            <a:pathLst>
              <a:path w="1129190">
                <a:moveTo>
                  <a:pt x="1129190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784293" y="5081108"/>
            <a:ext cx="819843" cy="466305"/>
          </a:xfrm>
          <a:custGeom>
            <a:avLst/>
            <a:gdLst/>
            <a:ahLst/>
            <a:cxnLst/>
            <a:rect l="l" t="t" r="r" b="b"/>
            <a:pathLst>
              <a:path w="819843" h="466305">
                <a:moveTo>
                  <a:pt x="0" y="0"/>
                </a:moveTo>
                <a:lnTo>
                  <a:pt x="0" y="466305"/>
                </a:lnTo>
                <a:lnTo>
                  <a:pt x="819843" y="466305"/>
                </a:lnTo>
                <a:lnTo>
                  <a:pt x="819843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784293" y="5081108"/>
            <a:ext cx="819843" cy="466305"/>
          </a:xfrm>
          <a:custGeom>
            <a:avLst/>
            <a:gdLst/>
            <a:ahLst/>
            <a:cxnLst/>
            <a:rect l="l" t="t" r="r" b="b"/>
            <a:pathLst>
              <a:path w="819843" h="466305">
                <a:moveTo>
                  <a:pt x="0" y="0"/>
                </a:moveTo>
                <a:lnTo>
                  <a:pt x="0" y="466305"/>
                </a:lnTo>
                <a:lnTo>
                  <a:pt x="819843" y="466305"/>
                </a:lnTo>
                <a:lnTo>
                  <a:pt x="819843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6F3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07151" y="5579416"/>
            <a:ext cx="227056" cy="508974"/>
          </a:xfrm>
          <a:custGeom>
            <a:avLst/>
            <a:gdLst/>
            <a:ahLst/>
            <a:cxnLst/>
            <a:rect l="l" t="t" r="r" b="b"/>
            <a:pathLst>
              <a:path w="227056" h="508974">
                <a:moveTo>
                  <a:pt x="25906" y="449541"/>
                </a:moveTo>
                <a:lnTo>
                  <a:pt x="30902" y="437924"/>
                </a:lnTo>
                <a:lnTo>
                  <a:pt x="0" y="425160"/>
                </a:lnTo>
                <a:lnTo>
                  <a:pt x="6096" y="508974"/>
                </a:lnTo>
                <a:lnTo>
                  <a:pt x="25906" y="452589"/>
                </a:lnTo>
                <a:lnTo>
                  <a:pt x="25906" y="449541"/>
                </a:lnTo>
                <a:close/>
              </a:path>
              <a:path w="227056" h="508974">
                <a:moveTo>
                  <a:pt x="35049" y="452589"/>
                </a:moveTo>
                <a:lnTo>
                  <a:pt x="28953" y="455637"/>
                </a:lnTo>
                <a:lnTo>
                  <a:pt x="32001" y="455637"/>
                </a:lnTo>
                <a:lnTo>
                  <a:pt x="35049" y="452589"/>
                </a:lnTo>
                <a:close/>
              </a:path>
              <a:path w="227056" h="508974">
                <a:moveTo>
                  <a:pt x="39779" y="441590"/>
                </a:moveTo>
                <a:lnTo>
                  <a:pt x="35049" y="452589"/>
                </a:lnTo>
                <a:lnTo>
                  <a:pt x="32001" y="455637"/>
                </a:lnTo>
                <a:lnTo>
                  <a:pt x="28953" y="455637"/>
                </a:lnTo>
                <a:lnTo>
                  <a:pt x="35049" y="452589"/>
                </a:lnTo>
                <a:lnTo>
                  <a:pt x="39779" y="441590"/>
                </a:lnTo>
                <a:lnTo>
                  <a:pt x="227056" y="6094"/>
                </a:lnTo>
                <a:lnTo>
                  <a:pt x="227056" y="3048"/>
                </a:lnTo>
                <a:lnTo>
                  <a:pt x="225532" y="0"/>
                </a:lnTo>
                <a:lnTo>
                  <a:pt x="220962" y="0"/>
                </a:lnTo>
                <a:lnTo>
                  <a:pt x="217914" y="3048"/>
                </a:lnTo>
                <a:lnTo>
                  <a:pt x="30902" y="437924"/>
                </a:lnTo>
                <a:lnTo>
                  <a:pt x="25906" y="449541"/>
                </a:lnTo>
                <a:lnTo>
                  <a:pt x="25906" y="452589"/>
                </a:lnTo>
                <a:lnTo>
                  <a:pt x="6096" y="508974"/>
                </a:lnTo>
                <a:lnTo>
                  <a:pt x="70098" y="454113"/>
                </a:lnTo>
                <a:lnTo>
                  <a:pt x="39779" y="441590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95163" y="5507794"/>
            <a:ext cx="870131" cy="580595"/>
          </a:xfrm>
          <a:custGeom>
            <a:avLst/>
            <a:gdLst/>
            <a:ahLst/>
            <a:cxnLst/>
            <a:rect l="l" t="t" r="r" b="b"/>
            <a:pathLst>
              <a:path w="870131" h="580595">
                <a:moveTo>
                  <a:pt x="821367" y="545546"/>
                </a:moveTo>
                <a:lnTo>
                  <a:pt x="803547" y="543322"/>
                </a:lnTo>
                <a:lnTo>
                  <a:pt x="813748" y="550117"/>
                </a:lnTo>
                <a:lnTo>
                  <a:pt x="821367" y="548594"/>
                </a:lnTo>
                <a:lnTo>
                  <a:pt x="821367" y="545546"/>
                </a:lnTo>
                <a:close/>
              </a:path>
              <a:path w="870131" h="580595">
                <a:moveTo>
                  <a:pt x="819844" y="542498"/>
                </a:moveTo>
                <a:lnTo>
                  <a:pt x="870131" y="580595"/>
                </a:lnTo>
                <a:lnTo>
                  <a:pt x="827463" y="507448"/>
                </a:lnTo>
                <a:lnTo>
                  <a:pt x="808939" y="535235"/>
                </a:lnTo>
                <a:lnTo>
                  <a:pt x="819844" y="542498"/>
                </a:lnTo>
                <a:close/>
              </a:path>
              <a:path w="870131" h="580595">
                <a:moveTo>
                  <a:pt x="870131" y="580595"/>
                </a:moveTo>
                <a:lnTo>
                  <a:pt x="818320" y="550117"/>
                </a:lnTo>
                <a:lnTo>
                  <a:pt x="784795" y="571451"/>
                </a:lnTo>
                <a:lnTo>
                  <a:pt x="870131" y="580595"/>
                </a:lnTo>
                <a:close/>
              </a:path>
              <a:path w="870131" h="580595">
                <a:moveTo>
                  <a:pt x="0" y="6094"/>
                </a:moveTo>
                <a:lnTo>
                  <a:pt x="1524" y="9142"/>
                </a:lnTo>
                <a:lnTo>
                  <a:pt x="803547" y="543322"/>
                </a:lnTo>
                <a:lnTo>
                  <a:pt x="821367" y="545546"/>
                </a:lnTo>
                <a:lnTo>
                  <a:pt x="821367" y="548594"/>
                </a:lnTo>
                <a:lnTo>
                  <a:pt x="813748" y="550117"/>
                </a:lnTo>
                <a:lnTo>
                  <a:pt x="803547" y="543322"/>
                </a:lnTo>
                <a:lnTo>
                  <a:pt x="784795" y="571451"/>
                </a:lnTo>
                <a:lnTo>
                  <a:pt x="818320" y="550117"/>
                </a:lnTo>
                <a:lnTo>
                  <a:pt x="870131" y="580595"/>
                </a:lnTo>
                <a:lnTo>
                  <a:pt x="819844" y="542498"/>
                </a:lnTo>
                <a:lnTo>
                  <a:pt x="808939" y="535235"/>
                </a:lnTo>
                <a:lnTo>
                  <a:pt x="7620" y="1524"/>
                </a:lnTo>
                <a:lnTo>
                  <a:pt x="3048" y="0"/>
                </a:lnTo>
                <a:lnTo>
                  <a:pt x="1524" y="3046"/>
                </a:lnTo>
                <a:lnTo>
                  <a:pt x="0" y="609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23711" y="6089912"/>
            <a:ext cx="455637" cy="374872"/>
          </a:xfrm>
          <a:custGeom>
            <a:avLst/>
            <a:gdLst/>
            <a:ahLst/>
            <a:cxnLst/>
            <a:rect l="l" t="t" r="r" b="b"/>
            <a:pathLst>
              <a:path w="455637" h="374872">
                <a:moveTo>
                  <a:pt x="0" y="0"/>
                </a:moveTo>
                <a:lnTo>
                  <a:pt x="0" y="374872"/>
                </a:lnTo>
                <a:lnTo>
                  <a:pt x="455637" y="374872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523711" y="6088390"/>
            <a:ext cx="455637" cy="376396"/>
          </a:xfrm>
          <a:custGeom>
            <a:avLst/>
            <a:gdLst/>
            <a:ahLst/>
            <a:cxnLst/>
            <a:rect l="l" t="t" r="r" b="b"/>
            <a:pathLst>
              <a:path w="455637" h="376396">
                <a:moveTo>
                  <a:pt x="0" y="0"/>
                </a:moveTo>
                <a:lnTo>
                  <a:pt x="0" y="376396"/>
                </a:lnTo>
                <a:lnTo>
                  <a:pt x="455637" y="376396"/>
                </a:lnTo>
                <a:lnTo>
                  <a:pt x="45563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6F3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316125" y="6089912"/>
            <a:ext cx="1167286" cy="374872"/>
          </a:xfrm>
          <a:custGeom>
            <a:avLst/>
            <a:gdLst/>
            <a:ahLst/>
            <a:cxnLst/>
            <a:rect l="l" t="t" r="r" b="b"/>
            <a:pathLst>
              <a:path w="1167286" h="374872">
                <a:moveTo>
                  <a:pt x="0" y="0"/>
                </a:moveTo>
                <a:lnTo>
                  <a:pt x="0" y="374872"/>
                </a:lnTo>
                <a:lnTo>
                  <a:pt x="1167286" y="374872"/>
                </a:lnTo>
                <a:lnTo>
                  <a:pt x="11672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316125" y="6088390"/>
            <a:ext cx="1167286" cy="376396"/>
          </a:xfrm>
          <a:custGeom>
            <a:avLst/>
            <a:gdLst/>
            <a:ahLst/>
            <a:cxnLst/>
            <a:rect l="l" t="t" r="r" b="b"/>
            <a:pathLst>
              <a:path w="1167286" h="376396">
                <a:moveTo>
                  <a:pt x="0" y="0"/>
                </a:moveTo>
                <a:lnTo>
                  <a:pt x="0" y="376396"/>
                </a:lnTo>
                <a:lnTo>
                  <a:pt x="1167286" y="376396"/>
                </a:lnTo>
                <a:lnTo>
                  <a:pt x="1167286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6F3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733327" y="4514228"/>
            <a:ext cx="3885876" cy="1804266"/>
          </a:xfrm>
          <a:custGeom>
            <a:avLst/>
            <a:gdLst/>
            <a:ahLst/>
            <a:cxnLst/>
            <a:rect l="l" t="t" r="r" b="b"/>
            <a:pathLst>
              <a:path w="3885876" h="1804266">
                <a:moveTo>
                  <a:pt x="0" y="0"/>
                </a:moveTo>
                <a:lnTo>
                  <a:pt x="0" y="1804266"/>
                </a:lnTo>
                <a:lnTo>
                  <a:pt x="3885876" y="1804266"/>
                </a:lnTo>
                <a:lnTo>
                  <a:pt x="3885876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33327" y="4514228"/>
            <a:ext cx="3885876" cy="1802742"/>
          </a:xfrm>
          <a:custGeom>
            <a:avLst/>
            <a:gdLst/>
            <a:ahLst/>
            <a:cxnLst/>
            <a:rect l="l" t="t" r="r" b="b"/>
            <a:pathLst>
              <a:path w="3885876" h="1802742">
                <a:moveTo>
                  <a:pt x="0" y="0"/>
                </a:moveTo>
                <a:lnTo>
                  <a:pt x="0" y="1802742"/>
                </a:lnTo>
                <a:lnTo>
                  <a:pt x="3885876" y="1802742"/>
                </a:lnTo>
                <a:lnTo>
                  <a:pt x="3885876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6F3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72338" y="5239592"/>
            <a:ext cx="812224" cy="114291"/>
          </a:xfrm>
          <a:custGeom>
            <a:avLst/>
            <a:gdLst/>
            <a:ahLst/>
            <a:cxnLst/>
            <a:rect l="l" t="t" r="r" b="b"/>
            <a:pathLst>
              <a:path w="812224" h="114291">
                <a:moveTo>
                  <a:pt x="96004" y="38096"/>
                </a:moveTo>
                <a:lnTo>
                  <a:pt x="93061" y="38329"/>
                </a:lnTo>
                <a:lnTo>
                  <a:pt x="81120" y="45049"/>
                </a:lnTo>
                <a:lnTo>
                  <a:pt x="76193" y="57906"/>
                </a:lnTo>
                <a:lnTo>
                  <a:pt x="76284" y="59727"/>
                </a:lnTo>
                <a:lnTo>
                  <a:pt x="82740" y="71599"/>
                </a:lnTo>
                <a:lnTo>
                  <a:pt x="96004" y="76193"/>
                </a:lnTo>
                <a:lnTo>
                  <a:pt x="96572" y="76186"/>
                </a:lnTo>
                <a:lnTo>
                  <a:pt x="109319" y="70876"/>
                </a:lnTo>
                <a:lnTo>
                  <a:pt x="114291" y="57906"/>
                </a:lnTo>
                <a:lnTo>
                  <a:pt x="114215" y="56071"/>
                </a:lnTo>
                <a:lnTo>
                  <a:pt x="108572" y="43386"/>
                </a:lnTo>
                <a:lnTo>
                  <a:pt x="96004" y="38096"/>
                </a:lnTo>
                <a:close/>
              </a:path>
              <a:path w="812224" h="114291">
                <a:moveTo>
                  <a:pt x="172198" y="38096"/>
                </a:moveTo>
                <a:lnTo>
                  <a:pt x="169255" y="38329"/>
                </a:lnTo>
                <a:lnTo>
                  <a:pt x="157314" y="45049"/>
                </a:lnTo>
                <a:lnTo>
                  <a:pt x="152387" y="57906"/>
                </a:lnTo>
                <a:lnTo>
                  <a:pt x="152477" y="59727"/>
                </a:lnTo>
                <a:lnTo>
                  <a:pt x="158934" y="71599"/>
                </a:lnTo>
                <a:lnTo>
                  <a:pt x="172198" y="76193"/>
                </a:lnTo>
                <a:lnTo>
                  <a:pt x="172765" y="76186"/>
                </a:lnTo>
                <a:lnTo>
                  <a:pt x="185513" y="70876"/>
                </a:lnTo>
                <a:lnTo>
                  <a:pt x="190484" y="57906"/>
                </a:lnTo>
                <a:lnTo>
                  <a:pt x="190409" y="56071"/>
                </a:lnTo>
                <a:lnTo>
                  <a:pt x="184765" y="43386"/>
                </a:lnTo>
                <a:lnTo>
                  <a:pt x="172198" y="38096"/>
                </a:lnTo>
                <a:close/>
              </a:path>
              <a:path w="812224" h="114291">
                <a:moveTo>
                  <a:pt x="248391" y="38096"/>
                </a:moveTo>
                <a:lnTo>
                  <a:pt x="245449" y="38329"/>
                </a:lnTo>
                <a:lnTo>
                  <a:pt x="233507" y="45049"/>
                </a:lnTo>
                <a:lnTo>
                  <a:pt x="228580" y="57906"/>
                </a:lnTo>
                <a:lnTo>
                  <a:pt x="228671" y="59727"/>
                </a:lnTo>
                <a:lnTo>
                  <a:pt x="235127" y="71599"/>
                </a:lnTo>
                <a:lnTo>
                  <a:pt x="248391" y="76193"/>
                </a:lnTo>
                <a:lnTo>
                  <a:pt x="248959" y="76186"/>
                </a:lnTo>
                <a:lnTo>
                  <a:pt x="261707" y="70876"/>
                </a:lnTo>
                <a:lnTo>
                  <a:pt x="266678" y="57906"/>
                </a:lnTo>
                <a:lnTo>
                  <a:pt x="266602" y="56071"/>
                </a:lnTo>
                <a:lnTo>
                  <a:pt x="260959" y="43386"/>
                </a:lnTo>
                <a:lnTo>
                  <a:pt x="248391" y="38096"/>
                </a:lnTo>
                <a:close/>
              </a:path>
              <a:path w="812224" h="114291">
                <a:moveTo>
                  <a:pt x="324585" y="38096"/>
                </a:moveTo>
                <a:lnTo>
                  <a:pt x="321642" y="38329"/>
                </a:lnTo>
                <a:lnTo>
                  <a:pt x="309701" y="45049"/>
                </a:lnTo>
                <a:lnTo>
                  <a:pt x="304774" y="57906"/>
                </a:lnTo>
                <a:lnTo>
                  <a:pt x="304865" y="59727"/>
                </a:lnTo>
                <a:lnTo>
                  <a:pt x="311321" y="71599"/>
                </a:lnTo>
                <a:lnTo>
                  <a:pt x="324585" y="76193"/>
                </a:lnTo>
                <a:lnTo>
                  <a:pt x="326419" y="76118"/>
                </a:lnTo>
                <a:lnTo>
                  <a:pt x="339104" y="70475"/>
                </a:lnTo>
                <a:lnTo>
                  <a:pt x="344394" y="57906"/>
                </a:lnTo>
                <a:lnTo>
                  <a:pt x="344161" y="54965"/>
                </a:lnTo>
                <a:lnTo>
                  <a:pt x="337442" y="43023"/>
                </a:lnTo>
                <a:lnTo>
                  <a:pt x="324585" y="38096"/>
                </a:lnTo>
                <a:close/>
              </a:path>
              <a:path w="812224" h="114291">
                <a:moveTo>
                  <a:pt x="400778" y="38096"/>
                </a:moveTo>
                <a:lnTo>
                  <a:pt x="398958" y="38186"/>
                </a:lnTo>
                <a:lnTo>
                  <a:pt x="387086" y="44643"/>
                </a:lnTo>
                <a:lnTo>
                  <a:pt x="382492" y="57906"/>
                </a:lnTo>
                <a:lnTo>
                  <a:pt x="382499" y="58474"/>
                </a:lnTo>
                <a:lnTo>
                  <a:pt x="387810" y="71222"/>
                </a:lnTo>
                <a:lnTo>
                  <a:pt x="400778" y="76193"/>
                </a:lnTo>
                <a:lnTo>
                  <a:pt x="402614" y="76117"/>
                </a:lnTo>
                <a:lnTo>
                  <a:pt x="415299" y="70475"/>
                </a:lnTo>
                <a:lnTo>
                  <a:pt x="420589" y="57906"/>
                </a:lnTo>
                <a:lnTo>
                  <a:pt x="420356" y="54964"/>
                </a:lnTo>
                <a:lnTo>
                  <a:pt x="413636" y="43023"/>
                </a:lnTo>
                <a:lnTo>
                  <a:pt x="400778" y="38096"/>
                </a:lnTo>
                <a:close/>
              </a:path>
              <a:path w="812224" h="114291">
                <a:moveTo>
                  <a:pt x="476972" y="38096"/>
                </a:moveTo>
                <a:lnTo>
                  <a:pt x="475151" y="38186"/>
                </a:lnTo>
                <a:lnTo>
                  <a:pt x="463280" y="44643"/>
                </a:lnTo>
                <a:lnTo>
                  <a:pt x="458685" y="57906"/>
                </a:lnTo>
                <a:lnTo>
                  <a:pt x="458693" y="58474"/>
                </a:lnTo>
                <a:lnTo>
                  <a:pt x="464003" y="71222"/>
                </a:lnTo>
                <a:lnTo>
                  <a:pt x="476972" y="76193"/>
                </a:lnTo>
                <a:lnTo>
                  <a:pt x="478808" y="76117"/>
                </a:lnTo>
                <a:lnTo>
                  <a:pt x="491492" y="70475"/>
                </a:lnTo>
                <a:lnTo>
                  <a:pt x="496783" y="57906"/>
                </a:lnTo>
                <a:lnTo>
                  <a:pt x="496550" y="54964"/>
                </a:lnTo>
                <a:lnTo>
                  <a:pt x="489829" y="43023"/>
                </a:lnTo>
                <a:lnTo>
                  <a:pt x="476972" y="38096"/>
                </a:lnTo>
                <a:close/>
              </a:path>
              <a:path w="812224" h="114291">
                <a:moveTo>
                  <a:pt x="553166" y="38096"/>
                </a:moveTo>
                <a:lnTo>
                  <a:pt x="551345" y="38186"/>
                </a:lnTo>
                <a:lnTo>
                  <a:pt x="539474" y="44643"/>
                </a:lnTo>
                <a:lnTo>
                  <a:pt x="534879" y="57906"/>
                </a:lnTo>
                <a:lnTo>
                  <a:pt x="534886" y="58474"/>
                </a:lnTo>
                <a:lnTo>
                  <a:pt x="540197" y="71222"/>
                </a:lnTo>
                <a:lnTo>
                  <a:pt x="553166" y="76193"/>
                </a:lnTo>
                <a:lnTo>
                  <a:pt x="555001" y="76117"/>
                </a:lnTo>
                <a:lnTo>
                  <a:pt x="567686" y="70475"/>
                </a:lnTo>
                <a:lnTo>
                  <a:pt x="572977" y="57906"/>
                </a:lnTo>
                <a:lnTo>
                  <a:pt x="572743" y="54964"/>
                </a:lnTo>
                <a:lnTo>
                  <a:pt x="566023" y="43023"/>
                </a:lnTo>
                <a:lnTo>
                  <a:pt x="553166" y="38096"/>
                </a:lnTo>
                <a:close/>
              </a:path>
              <a:path w="812224" h="114291">
                <a:moveTo>
                  <a:pt x="629359" y="38096"/>
                </a:moveTo>
                <a:lnTo>
                  <a:pt x="627539" y="38186"/>
                </a:lnTo>
                <a:lnTo>
                  <a:pt x="615667" y="44643"/>
                </a:lnTo>
                <a:lnTo>
                  <a:pt x="611073" y="57906"/>
                </a:lnTo>
                <a:lnTo>
                  <a:pt x="611080" y="58474"/>
                </a:lnTo>
                <a:lnTo>
                  <a:pt x="616391" y="71222"/>
                </a:lnTo>
                <a:lnTo>
                  <a:pt x="629359" y="76193"/>
                </a:lnTo>
                <a:lnTo>
                  <a:pt x="631195" y="76117"/>
                </a:lnTo>
                <a:lnTo>
                  <a:pt x="643880" y="70475"/>
                </a:lnTo>
                <a:lnTo>
                  <a:pt x="649170" y="57906"/>
                </a:lnTo>
                <a:lnTo>
                  <a:pt x="648937" y="54964"/>
                </a:lnTo>
                <a:lnTo>
                  <a:pt x="642217" y="43023"/>
                </a:lnTo>
                <a:lnTo>
                  <a:pt x="629359" y="38096"/>
                </a:lnTo>
                <a:close/>
              </a:path>
              <a:path w="812224" h="114291">
                <a:moveTo>
                  <a:pt x="707389" y="76117"/>
                </a:moveTo>
                <a:lnTo>
                  <a:pt x="697934" y="73273"/>
                </a:lnTo>
                <a:lnTo>
                  <a:pt x="697934" y="114291"/>
                </a:lnTo>
                <a:lnTo>
                  <a:pt x="720073" y="70475"/>
                </a:lnTo>
                <a:lnTo>
                  <a:pt x="725364" y="57906"/>
                </a:lnTo>
                <a:lnTo>
                  <a:pt x="812224" y="57906"/>
                </a:lnTo>
                <a:lnTo>
                  <a:pt x="705553" y="38096"/>
                </a:lnTo>
                <a:lnTo>
                  <a:pt x="697934" y="0"/>
                </a:lnTo>
                <a:lnTo>
                  <a:pt x="697935" y="41340"/>
                </a:lnTo>
                <a:lnTo>
                  <a:pt x="703732" y="38186"/>
                </a:lnTo>
                <a:lnTo>
                  <a:pt x="718410" y="43023"/>
                </a:lnTo>
                <a:lnTo>
                  <a:pt x="725131" y="54964"/>
                </a:lnTo>
                <a:lnTo>
                  <a:pt x="697934" y="73273"/>
                </a:lnTo>
                <a:lnTo>
                  <a:pt x="707389" y="76117"/>
                </a:lnTo>
                <a:lnTo>
                  <a:pt x="705553" y="76193"/>
                </a:lnTo>
                <a:lnTo>
                  <a:pt x="707389" y="76117"/>
                </a:lnTo>
                <a:close/>
              </a:path>
              <a:path w="812224" h="114291">
                <a:moveTo>
                  <a:pt x="697934" y="73273"/>
                </a:moveTo>
                <a:lnTo>
                  <a:pt x="725131" y="54964"/>
                </a:lnTo>
                <a:lnTo>
                  <a:pt x="718410" y="43023"/>
                </a:lnTo>
                <a:lnTo>
                  <a:pt x="703732" y="38186"/>
                </a:lnTo>
                <a:lnTo>
                  <a:pt x="697935" y="41340"/>
                </a:lnTo>
                <a:lnTo>
                  <a:pt x="691861" y="44643"/>
                </a:lnTo>
                <a:lnTo>
                  <a:pt x="687266" y="57906"/>
                </a:lnTo>
                <a:lnTo>
                  <a:pt x="687274" y="58474"/>
                </a:lnTo>
                <a:lnTo>
                  <a:pt x="692584" y="71222"/>
                </a:lnTo>
                <a:lnTo>
                  <a:pt x="697934" y="73273"/>
                </a:lnTo>
                <a:close/>
              </a:path>
              <a:path w="812224" h="114291">
                <a:moveTo>
                  <a:pt x="812224" y="57906"/>
                </a:moveTo>
                <a:lnTo>
                  <a:pt x="725364" y="57906"/>
                </a:lnTo>
                <a:lnTo>
                  <a:pt x="720073" y="70475"/>
                </a:lnTo>
                <a:lnTo>
                  <a:pt x="697934" y="114291"/>
                </a:lnTo>
                <a:lnTo>
                  <a:pt x="812224" y="57906"/>
                </a:lnTo>
                <a:close/>
              </a:path>
              <a:path w="812224" h="114291">
                <a:moveTo>
                  <a:pt x="705553" y="38096"/>
                </a:moveTo>
                <a:lnTo>
                  <a:pt x="812224" y="57906"/>
                </a:lnTo>
                <a:lnTo>
                  <a:pt x="697934" y="0"/>
                </a:lnTo>
                <a:lnTo>
                  <a:pt x="705553" y="38096"/>
                </a:lnTo>
                <a:close/>
              </a:path>
              <a:path w="812224" h="114291">
                <a:moveTo>
                  <a:pt x="19810" y="38096"/>
                </a:moveTo>
                <a:lnTo>
                  <a:pt x="16868" y="38329"/>
                </a:lnTo>
                <a:lnTo>
                  <a:pt x="4926" y="45049"/>
                </a:lnTo>
                <a:lnTo>
                  <a:pt x="0" y="57906"/>
                </a:lnTo>
                <a:lnTo>
                  <a:pt x="90" y="59727"/>
                </a:lnTo>
                <a:lnTo>
                  <a:pt x="6547" y="71599"/>
                </a:lnTo>
                <a:lnTo>
                  <a:pt x="19810" y="76193"/>
                </a:lnTo>
                <a:lnTo>
                  <a:pt x="20378" y="76186"/>
                </a:lnTo>
                <a:lnTo>
                  <a:pt x="33126" y="70876"/>
                </a:lnTo>
                <a:lnTo>
                  <a:pt x="38097" y="57906"/>
                </a:lnTo>
                <a:lnTo>
                  <a:pt x="38021" y="56071"/>
                </a:lnTo>
                <a:lnTo>
                  <a:pt x="32378" y="43386"/>
                </a:lnTo>
                <a:lnTo>
                  <a:pt x="19810" y="38096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292251" y="711429"/>
            <a:ext cx="6732097" cy="1749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25"/>
              </a:lnSpc>
              <a:spcBef>
                <a:spcPts val="166"/>
              </a:spcBef>
            </a:pPr>
            <a:r>
              <a:rPr sz="3200" spc="-4" dirty="0">
                <a:latin typeface="Times New Roman"/>
                <a:cs typeface="Times New Roman"/>
              </a:rPr>
              <a:t>G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-4" dirty="0">
                <a:latin typeface="Times New Roman"/>
                <a:cs typeface="Times New Roman"/>
              </a:rPr>
              <a:t>mb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-4" dirty="0">
                <a:latin typeface="Times New Roman"/>
                <a:cs typeface="Times New Roman"/>
              </a:rPr>
              <a:t>r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164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Pe</a:t>
            </a:r>
            <a:r>
              <a:rPr sz="3200" spc="-16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k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4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0" dirty="0">
                <a:latin typeface="Times New Roman"/>
                <a:cs typeface="Times New Roman"/>
              </a:rPr>
              <a:t>cis</a:t>
            </a:r>
            <a:r>
              <a:rPr sz="3200" spc="5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228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Tre</a:t>
            </a:r>
            <a:r>
              <a:rPr sz="3200" spc="0" dirty="0">
                <a:latin typeface="Times New Roman"/>
                <a:cs typeface="Times New Roman"/>
              </a:rPr>
              <a:t>e</a:t>
            </a:r>
            <a:endParaRPr sz="3200" dirty="0">
              <a:latin typeface="Times New Roman"/>
              <a:cs typeface="Times New Roman"/>
            </a:endParaRPr>
          </a:p>
          <a:p>
            <a:pPr marL="37075" marR="104345" indent="7">
              <a:lnSpc>
                <a:spcPct val="99945"/>
              </a:lnSpc>
              <a:spcBef>
                <a:spcPts val="694"/>
              </a:spcBef>
            </a:pPr>
            <a:r>
              <a:rPr sz="2000" spc="-4" dirty="0">
                <a:latin typeface="Times New Roman"/>
                <a:cs typeface="Times New Roman"/>
              </a:rPr>
              <a:t>Me</a:t>
            </a:r>
            <a:r>
              <a:rPr sz="2000" spc="0" dirty="0">
                <a:latin typeface="Times New Roman"/>
                <a:cs typeface="Times New Roman"/>
              </a:rPr>
              <a:t>mbu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ra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(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ul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)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9" dirty="0">
                <a:latin typeface="Times New Roman"/>
                <a:cs typeface="Times New Roman"/>
              </a:rPr>
              <a:t>a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37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apa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di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na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86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uk m</a:t>
            </a:r>
            <a:r>
              <a:rPr sz="2000" spc="-4" dirty="0">
                <a:latin typeface="Times New Roman"/>
                <a:cs typeface="Times New Roman"/>
              </a:rPr>
              <a:t>enen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uk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apa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-188" dirty="0">
                <a:latin typeface="Times New Roman"/>
                <a:cs typeface="Times New Roman"/>
              </a:rPr>
              <a:t> </a:t>
            </a:r>
            <a:r>
              <a:rPr sz="2000" spc="11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1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7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ran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m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m</a:t>
            </a:r>
            <a:r>
              <a:rPr sz="2000" spc="-4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i </a:t>
            </a:r>
            <a:r>
              <a:rPr sz="2000" spc="13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ens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uk m</a:t>
            </a:r>
            <a:r>
              <a:rPr sz="2000" spc="-4" dirty="0">
                <a:latin typeface="Times New Roman"/>
                <a:cs typeface="Times New Roman"/>
              </a:rPr>
              <a:t>en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er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per</a:t>
            </a:r>
            <a:r>
              <a:rPr sz="2000" spc="4" dirty="0">
                <a:latin typeface="Times New Roman"/>
                <a:cs typeface="Times New Roman"/>
              </a:rPr>
              <a:t>te</a:t>
            </a:r>
            <a:r>
              <a:rPr sz="2000" spc="-4" dirty="0">
                <a:latin typeface="Times New Roman"/>
                <a:cs typeface="Times New Roman"/>
              </a:rPr>
              <a:t>ns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ta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id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er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asar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, b</a:t>
            </a:r>
            <a:r>
              <a:rPr sz="2000" spc="-4" dirty="0">
                <a:latin typeface="Times New Roman"/>
                <a:cs typeface="Times New Roman"/>
              </a:rPr>
              <a:t>era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81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446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is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14" dirty="0">
                <a:latin typeface="Times New Roman"/>
                <a:cs typeface="Times New Roman"/>
              </a:rPr>
              <a:t>l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mi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388422" y="2585622"/>
            <a:ext cx="1035620" cy="380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15"/>
              </a:lnSpc>
              <a:spcBef>
                <a:spcPts val="145"/>
              </a:spcBef>
            </a:pPr>
            <a:r>
              <a:rPr sz="2800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sz="2800" spc="-4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2800" spc="-4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800" spc="0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412505" y="2814949"/>
            <a:ext cx="699059" cy="228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dirty="0">
                <a:latin typeface="Times New Roman"/>
                <a:cs typeface="Times New Roman"/>
              </a:rPr>
              <a:t>ela</a:t>
            </a:r>
            <a:r>
              <a:rPr sz="1600" spc="-4" dirty="0">
                <a:latin typeface="Times New Roman"/>
                <a:cs typeface="Times New Roman"/>
              </a:rPr>
              <a:t>m</a:t>
            </a:r>
            <a:r>
              <a:rPr sz="1600" spc="1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55167" y="3302815"/>
            <a:ext cx="1374528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1800" spc="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000099"/>
                </a:solidFill>
                <a:latin typeface="Times New Roman"/>
                <a:cs typeface="Times New Roman"/>
              </a:rPr>
              <a:t>der</a:t>
            </a:r>
            <a:r>
              <a:rPr sz="1800" spc="4" dirty="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sz="1800" spc="0" dirty="0">
                <a:solidFill>
                  <a:srgbClr val="000099"/>
                </a:solidFill>
                <a:latin typeface="Times New Roman"/>
                <a:cs typeface="Times New Roman"/>
              </a:rPr>
              <a:t>ei</a:t>
            </a:r>
            <a:r>
              <a:rPr sz="1800" spc="4" dirty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sz="1800" spc="-9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800" spc="0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00513" y="3421677"/>
            <a:ext cx="3468171" cy="291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2400" spc="4" baseline="-3623" dirty="0">
                <a:latin typeface="Times New Roman"/>
                <a:cs typeface="Times New Roman"/>
              </a:rPr>
              <a:t>m</a:t>
            </a:r>
            <a:r>
              <a:rPr sz="2400" spc="0" baseline="-3623" dirty="0">
                <a:latin typeface="Times New Roman"/>
                <a:cs typeface="Times New Roman"/>
              </a:rPr>
              <a:t>ud</a:t>
            </a:r>
            <a:r>
              <a:rPr sz="2400" spc="-369" baseline="-3623" dirty="0">
                <a:latin typeface="Times New Roman"/>
                <a:cs typeface="Times New Roman"/>
              </a:rPr>
              <a:t>a</a:t>
            </a:r>
            <a:r>
              <a:rPr sz="2700" spc="0" baseline="8052" dirty="0">
                <a:solidFill>
                  <a:srgbClr val="000099"/>
                </a:solidFill>
                <a:latin typeface="Times New Roman"/>
                <a:cs typeface="Times New Roman"/>
              </a:rPr>
              <a:t>over</a:t>
            </a:r>
            <a:r>
              <a:rPr sz="2700" spc="4" baseline="8052" dirty="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sz="2700" spc="0" baseline="8052" dirty="0">
                <a:solidFill>
                  <a:srgbClr val="000099"/>
                </a:solidFill>
                <a:latin typeface="Times New Roman"/>
                <a:cs typeface="Times New Roman"/>
              </a:rPr>
              <a:t>ei</a:t>
            </a:r>
            <a:r>
              <a:rPr sz="2700" spc="-129" baseline="8052" dirty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sz="2400" spc="-754" baseline="-3623" dirty="0">
                <a:latin typeface="Times New Roman"/>
                <a:cs typeface="Times New Roman"/>
              </a:rPr>
              <a:t>u</a:t>
            </a:r>
            <a:r>
              <a:rPr sz="2700" spc="-284" baseline="8052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2400" spc="-594" baseline="-3623" dirty="0">
                <a:latin typeface="Times New Roman"/>
                <a:cs typeface="Times New Roman"/>
              </a:rPr>
              <a:t>n</a:t>
            </a:r>
            <a:r>
              <a:rPr sz="2700" spc="-250" baseline="8052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2400" spc="0" baseline="-3623" dirty="0">
                <a:latin typeface="Times New Roman"/>
                <a:cs typeface="Times New Roman"/>
              </a:rPr>
              <a:t>de</a:t>
            </a:r>
            <a:r>
              <a:rPr sz="2400" spc="-4" baseline="-3623" dirty="0">
                <a:latin typeface="Times New Roman"/>
                <a:cs typeface="Times New Roman"/>
              </a:rPr>
              <a:t>r</a:t>
            </a:r>
            <a:r>
              <a:rPr sz="2400" spc="-14" baseline="-3623" dirty="0">
                <a:latin typeface="Times New Roman"/>
                <a:cs typeface="Times New Roman"/>
              </a:rPr>
              <a:t>w</a:t>
            </a:r>
            <a:r>
              <a:rPr sz="2400" spc="0" baseline="-3623" dirty="0">
                <a:latin typeface="Times New Roman"/>
                <a:cs typeface="Times New Roman"/>
              </a:rPr>
              <a:t>e</a:t>
            </a:r>
            <a:r>
              <a:rPr sz="2400" spc="4" baseline="-3623" dirty="0">
                <a:latin typeface="Times New Roman"/>
                <a:cs typeface="Times New Roman"/>
              </a:rPr>
              <a:t>i</a:t>
            </a:r>
            <a:r>
              <a:rPr sz="2400" spc="0" baseline="-3623" dirty="0">
                <a:latin typeface="Times New Roman"/>
                <a:cs typeface="Times New Roman"/>
              </a:rPr>
              <a:t>gh</a:t>
            </a:r>
            <a:r>
              <a:rPr sz="2400" spc="-29" baseline="-3623" dirty="0">
                <a:latin typeface="Times New Roman"/>
                <a:cs typeface="Times New Roman"/>
              </a:rPr>
              <a:t>t</a:t>
            </a:r>
            <a:r>
              <a:rPr sz="2700" spc="0" baseline="8052" dirty="0">
                <a:solidFill>
                  <a:srgbClr val="000099"/>
                </a:solidFill>
                <a:latin typeface="Times New Roman"/>
                <a:cs typeface="Times New Roman"/>
              </a:rPr>
              <a:t>avera</a:t>
            </a:r>
            <a:r>
              <a:rPr sz="2700" spc="-894" baseline="8052" dirty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sz="2400" spc="0" baseline="-3623" dirty="0">
                <a:latin typeface="Times New Roman"/>
                <a:cs typeface="Times New Roman"/>
              </a:rPr>
              <a:t>p</a:t>
            </a:r>
            <a:r>
              <a:rPr sz="2400" spc="-519" baseline="-3623" dirty="0">
                <a:latin typeface="Times New Roman"/>
                <a:cs typeface="Times New Roman"/>
              </a:rPr>
              <a:t>r</a:t>
            </a:r>
            <a:r>
              <a:rPr sz="2700" spc="-469" baseline="8052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2400" spc="4" baseline="-3623" dirty="0">
                <a:latin typeface="Times New Roman"/>
                <a:cs typeface="Times New Roman"/>
              </a:rPr>
              <a:t>i</a:t>
            </a:r>
            <a:r>
              <a:rPr sz="2400" spc="0" baseline="-3623" dirty="0">
                <a:latin typeface="Times New Roman"/>
                <a:cs typeface="Times New Roman"/>
              </a:rPr>
              <a:t>a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21408" y="3820704"/>
            <a:ext cx="575288" cy="228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4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78094" y="3820704"/>
            <a:ext cx="788564" cy="228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78094" y="4155957"/>
            <a:ext cx="1035357" cy="228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20358" y="4645346"/>
            <a:ext cx="47238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-4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1800" spc="0" dirty="0">
                <a:solidFill>
                  <a:srgbClr val="000099"/>
                </a:solidFill>
                <a:latin typeface="Times New Roman"/>
                <a:cs typeface="Times New Roman"/>
              </a:rPr>
              <a:t>ria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80298" y="4718492"/>
            <a:ext cx="743537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4" dirty="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sz="1800" spc="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800" spc="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800" spc="0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800" spc="4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800" spc="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21408" y="4824937"/>
            <a:ext cx="404233" cy="228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-9" dirty="0">
                <a:latin typeface="Times New Roman"/>
                <a:cs typeface="Times New Roman"/>
              </a:rPr>
              <a:t>d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16125" y="6088390"/>
            <a:ext cx="1167286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3523711" y="6088390"/>
            <a:ext cx="455637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1542676" y="2489001"/>
            <a:ext cx="3762442" cy="23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5305118" y="2489001"/>
            <a:ext cx="1152047" cy="23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6457166" y="2489001"/>
            <a:ext cx="3162037" cy="23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1542676" y="2723677"/>
            <a:ext cx="1377580" cy="362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8"/>
              </a:spcBef>
            </a:pPr>
            <a:endParaRPr sz="600"/>
          </a:p>
          <a:p>
            <a:pPr marL="411445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Na</a:t>
            </a:r>
            <a:r>
              <a:rPr sz="1600" spc="-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20257" y="2723677"/>
            <a:ext cx="1377581" cy="362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8"/>
              </a:spcBef>
            </a:pPr>
            <a:endParaRPr sz="600"/>
          </a:p>
          <a:p>
            <a:pPr marL="447547" marR="446120" algn="ctr">
              <a:lnSpc>
                <a:spcPct val="95825"/>
              </a:lnSpc>
            </a:pPr>
            <a:r>
              <a:rPr sz="1600" spc="0" dirty="0">
                <a:latin typeface="Times New Roman"/>
                <a:cs typeface="Times New Roman"/>
              </a:rPr>
              <a:t>Usia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97838" y="2723677"/>
            <a:ext cx="1007280" cy="294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8"/>
              </a:spcBef>
            </a:pPr>
            <a:endParaRPr sz="600" dirty="0"/>
          </a:p>
          <a:p>
            <a:pPr marL="585166">
              <a:lnSpc>
                <a:spcPts val="1700"/>
              </a:lnSpc>
              <a:spcBef>
                <a:spcPts val="85"/>
              </a:spcBef>
            </a:pPr>
            <a:r>
              <a:rPr sz="2400" baseline="-5435" dirty="0">
                <a:latin typeface="Times New Roman"/>
                <a:cs typeface="Times New Roman"/>
              </a:rPr>
              <a:t>Bera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05118" y="2723677"/>
            <a:ext cx="1152047" cy="294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3">
              <a:lnSpc>
                <a:spcPts val="1830"/>
              </a:lnSpc>
              <a:spcBef>
                <a:spcPts val="91"/>
              </a:spcBef>
            </a:pPr>
            <a:r>
              <a:rPr sz="4200" baseline="5176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sz="4200" spc="-4" baseline="5176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4200" spc="0" baseline="5176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4200" spc="-4" baseline="5176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4200" spc="0" baseline="5176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57166" y="2723677"/>
            <a:ext cx="906703" cy="294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7363870" y="2723677"/>
            <a:ext cx="1377581" cy="362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8"/>
              </a:spcBef>
            </a:pPr>
            <a:endParaRPr sz="600"/>
          </a:p>
          <a:p>
            <a:pPr marL="192008">
              <a:lnSpc>
                <a:spcPct val="95825"/>
              </a:lnSpc>
            </a:pPr>
            <a:r>
              <a:rPr sz="1600" dirty="0">
                <a:latin typeface="Times New Roman"/>
                <a:cs typeface="Times New Roman"/>
              </a:rPr>
              <a:t>Hi</a:t>
            </a:r>
            <a:r>
              <a:rPr sz="1600" spc="-4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r</a:t>
            </a:r>
            <a:r>
              <a:rPr sz="1600" spc="-4" dirty="0">
                <a:latin typeface="Times New Roman"/>
                <a:cs typeface="Times New Roman"/>
              </a:rPr>
              <a:t>t</a:t>
            </a:r>
            <a:r>
              <a:rPr sz="1600" spc="14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si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41451" y="2723677"/>
            <a:ext cx="877751" cy="1359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4297838" y="3017785"/>
            <a:ext cx="1688451" cy="68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9"/>
              </a:spcBef>
            </a:pPr>
            <a:endParaRPr sz="500"/>
          </a:p>
        </p:txBody>
      </p:sp>
      <p:sp>
        <p:nvSpPr>
          <p:cNvPr id="53" name="object 53"/>
          <p:cNvSpPr txBox="1"/>
          <p:nvPr/>
        </p:nvSpPr>
        <p:spPr>
          <a:xfrm>
            <a:off x="5986289" y="3017785"/>
            <a:ext cx="1377580" cy="68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9"/>
              </a:spcBef>
            </a:pPr>
            <a:endParaRPr sz="500"/>
          </a:p>
        </p:txBody>
      </p:sp>
      <p:sp>
        <p:nvSpPr>
          <p:cNvPr id="52" name="object 52"/>
          <p:cNvSpPr txBox="1"/>
          <p:nvPr/>
        </p:nvSpPr>
        <p:spPr>
          <a:xfrm>
            <a:off x="1542676" y="3086359"/>
            <a:ext cx="137758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A</a:t>
            </a:r>
            <a:r>
              <a:rPr sz="1600" spc="-4" dirty="0">
                <a:latin typeface="Times New Roman"/>
                <a:cs typeface="Times New Roman"/>
              </a:rPr>
              <a:t>l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20257" y="3086359"/>
            <a:ext cx="137758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97838" y="3086359"/>
            <a:ext cx="168845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86289" y="3086359"/>
            <a:ext cx="1377580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63870" y="3086359"/>
            <a:ext cx="1377581" cy="33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spc="-4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42676" y="3420087"/>
            <a:ext cx="1377580" cy="33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di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20257" y="3420087"/>
            <a:ext cx="1418439" cy="33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ts val="2230"/>
              </a:lnSpc>
              <a:spcBef>
                <a:spcPts val="111"/>
              </a:spcBef>
            </a:pPr>
            <a:r>
              <a:rPr sz="2400" spc="4" baseline="-3623" dirty="0" err="1">
                <a:latin typeface="Times New Roman"/>
                <a:cs typeface="Times New Roman"/>
              </a:rPr>
              <a:t>m</a:t>
            </a:r>
            <a:r>
              <a:rPr sz="2400" spc="0" baseline="-3623" dirty="0" err="1">
                <a:latin typeface="Times New Roman"/>
                <a:cs typeface="Times New Roman"/>
              </a:rPr>
              <a:t>ud</a:t>
            </a:r>
            <a:r>
              <a:rPr sz="2400" spc="-369" baseline="-3623" dirty="0" err="1">
                <a:latin typeface="Times New Roman"/>
                <a:cs typeface="Times New Roman"/>
              </a:rPr>
              <a:t>a</a:t>
            </a:r>
            <a:r>
              <a:rPr sz="2700" spc="0" baseline="8052" dirty="0" err="1">
                <a:solidFill>
                  <a:srgbClr val="000099"/>
                </a:solidFill>
                <a:latin typeface="Times New Roman"/>
                <a:cs typeface="Times New Roman"/>
              </a:rPr>
              <a:t>over</a:t>
            </a:r>
            <a:r>
              <a:rPr sz="2700" spc="4" baseline="8052" dirty="0" err="1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sz="2700" spc="0" baseline="8052" dirty="0" err="1">
                <a:solidFill>
                  <a:srgbClr val="000099"/>
                </a:solidFill>
                <a:latin typeface="Times New Roman"/>
                <a:cs typeface="Times New Roman"/>
              </a:rPr>
              <a:t>ei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97838" y="3420087"/>
            <a:ext cx="1688451" cy="33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55"/>
              </a:lnSpc>
              <a:spcBef>
                <a:spcPts val="112"/>
              </a:spcBef>
            </a:pPr>
            <a:r>
              <a:rPr sz="2700" spc="-129" baseline="8052" dirty="0" err="1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sz="2400" spc="-754" baseline="-3623" dirty="0" err="1">
                <a:latin typeface="Times New Roman"/>
                <a:cs typeface="Times New Roman"/>
              </a:rPr>
              <a:t>u</a:t>
            </a:r>
            <a:r>
              <a:rPr sz="2700" spc="-284" baseline="8052" dirty="0" err="1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2400" spc="-594" baseline="-3623" dirty="0" err="1">
                <a:latin typeface="Times New Roman"/>
                <a:cs typeface="Times New Roman"/>
              </a:rPr>
              <a:t>n</a:t>
            </a:r>
            <a:r>
              <a:rPr sz="2700" spc="-250" baseline="8052" dirty="0" err="1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2400" spc="0" baseline="-3623" dirty="0" err="1">
                <a:latin typeface="Times New Roman"/>
                <a:cs typeface="Times New Roman"/>
              </a:rPr>
              <a:t>de</a:t>
            </a:r>
            <a:r>
              <a:rPr sz="2400" spc="-4" baseline="-3623" dirty="0" err="1">
                <a:latin typeface="Times New Roman"/>
                <a:cs typeface="Times New Roman"/>
              </a:rPr>
              <a:t>r</a:t>
            </a:r>
            <a:r>
              <a:rPr sz="2400" spc="-14" baseline="-3623" dirty="0" err="1">
                <a:latin typeface="Times New Roman"/>
                <a:cs typeface="Times New Roman"/>
              </a:rPr>
              <a:t>w</a:t>
            </a:r>
            <a:r>
              <a:rPr sz="2400" spc="0" baseline="-3623" dirty="0" err="1">
                <a:latin typeface="Times New Roman"/>
                <a:cs typeface="Times New Roman"/>
              </a:rPr>
              <a:t>e</a:t>
            </a:r>
            <a:r>
              <a:rPr sz="2400" spc="4" baseline="-3623" dirty="0" err="1">
                <a:latin typeface="Times New Roman"/>
                <a:cs typeface="Times New Roman"/>
              </a:rPr>
              <a:t>i</a:t>
            </a:r>
            <a:r>
              <a:rPr sz="2400" spc="0" baseline="-3623" dirty="0" err="1">
                <a:latin typeface="Times New Roman"/>
                <a:cs typeface="Times New Roman"/>
              </a:rPr>
              <a:t>gh</a:t>
            </a:r>
            <a:r>
              <a:rPr sz="2400" spc="-29" baseline="-3623" dirty="0" err="1">
                <a:latin typeface="Times New Roman"/>
                <a:cs typeface="Times New Roman"/>
              </a:rPr>
              <a:t>t</a:t>
            </a:r>
            <a:r>
              <a:rPr sz="2700" spc="0" baseline="8052" dirty="0" err="1">
                <a:solidFill>
                  <a:srgbClr val="000099"/>
                </a:solidFill>
                <a:latin typeface="Times New Roman"/>
                <a:cs typeface="Times New Roman"/>
              </a:rPr>
              <a:t>ave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86289" y="3420087"/>
            <a:ext cx="1377580" cy="33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7363870" y="3420087"/>
            <a:ext cx="1377581" cy="33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2676" y="3755340"/>
            <a:ext cx="1377580" cy="173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2920257" y="3755340"/>
            <a:ext cx="1377581" cy="173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4297838" y="3755340"/>
            <a:ext cx="1688451" cy="173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5986289" y="3755340"/>
            <a:ext cx="1377580" cy="327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63870" y="3755340"/>
            <a:ext cx="1377581" cy="327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42676" y="3929061"/>
            <a:ext cx="685742" cy="161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2228419" y="3929061"/>
            <a:ext cx="2183709" cy="496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34"/>
              </a:spcBef>
            </a:pP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Je</a:t>
            </a:r>
            <a:r>
              <a:rPr sz="2400" spc="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spc="-15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99"/>
                </a:solidFill>
                <a:latin typeface="Times New Roman"/>
                <a:cs typeface="Times New Roman"/>
              </a:rPr>
              <a:t>Ke</a:t>
            </a:r>
            <a:r>
              <a:rPr sz="2400" spc="4" dirty="0">
                <a:solidFill>
                  <a:srgbClr val="000099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99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12128" y="3929061"/>
            <a:ext cx="1574161" cy="153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1542676" y="4090592"/>
            <a:ext cx="710132" cy="335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14"/>
              </a:spcBef>
            </a:pPr>
            <a:r>
              <a:rPr sz="1600" spc="4" dirty="0">
                <a:latin typeface="Times New Roman"/>
                <a:cs typeface="Times New Roman"/>
              </a:rPr>
              <a:t>B</a:t>
            </a:r>
            <a:r>
              <a:rPr sz="1600" spc="0" dirty="0">
                <a:latin typeface="Times New Roman"/>
                <a:cs typeface="Times New Roman"/>
              </a:rPr>
              <a:t>ud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12128" y="4083004"/>
            <a:ext cx="987470" cy="342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5399599" y="4083004"/>
            <a:ext cx="789365" cy="342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345"/>
              </a:spcBef>
            </a:pPr>
            <a:r>
              <a:rPr sz="1800" dirty="0">
                <a:solidFill>
                  <a:srgbClr val="000099"/>
                </a:solidFill>
                <a:latin typeface="Times New Roman"/>
                <a:cs typeface="Times New Roman"/>
              </a:rPr>
              <a:t>Tidak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88965" y="4083004"/>
            <a:ext cx="1174904" cy="342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3">
              <a:lnSpc>
                <a:spcPct val="95825"/>
              </a:lnSpc>
              <a:spcBef>
                <a:spcPts val="470"/>
              </a:spcBef>
            </a:pP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63870" y="4083004"/>
            <a:ext cx="638503" cy="342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7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dak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02374" y="4083004"/>
            <a:ext cx="787841" cy="342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3">
              <a:lnSpc>
                <a:spcPct val="95825"/>
              </a:lnSpc>
              <a:spcBef>
                <a:spcPts val="345"/>
              </a:spcBef>
            </a:pPr>
            <a:r>
              <a:rPr sz="1800" dirty="0">
                <a:solidFill>
                  <a:srgbClr val="000099"/>
                </a:solidFill>
                <a:latin typeface="Times New Roman"/>
                <a:cs typeface="Times New Roman"/>
              </a:rPr>
              <a:t>Tidak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90216" y="4083004"/>
            <a:ext cx="828987" cy="342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1542676" y="4425843"/>
            <a:ext cx="137758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He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an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0257" y="4425843"/>
            <a:ext cx="1377581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97838" y="4425843"/>
            <a:ext cx="1688451" cy="88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5"/>
              </a:spcBef>
            </a:pPr>
            <a:endParaRPr sz="650"/>
          </a:p>
        </p:txBody>
      </p:sp>
      <p:sp>
        <p:nvSpPr>
          <p:cNvPr id="24" name="object 24"/>
          <p:cNvSpPr txBox="1"/>
          <p:nvPr/>
        </p:nvSpPr>
        <p:spPr>
          <a:xfrm>
            <a:off x="5986289" y="4425843"/>
            <a:ext cx="1377580" cy="88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5"/>
              </a:spcBef>
            </a:pPr>
            <a:endParaRPr sz="650"/>
          </a:p>
        </p:txBody>
      </p:sp>
      <p:sp>
        <p:nvSpPr>
          <p:cNvPr id="23" name="object 23"/>
          <p:cNvSpPr txBox="1"/>
          <p:nvPr/>
        </p:nvSpPr>
        <p:spPr>
          <a:xfrm>
            <a:off x="7363870" y="4425843"/>
            <a:ext cx="1377581" cy="88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5"/>
              </a:spcBef>
            </a:pPr>
            <a:endParaRPr sz="650"/>
          </a:p>
        </p:txBody>
      </p:sp>
      <p:sp>
        <p:nvSpPr>
          <p:cNvPr id="22" name="object 22"/>
          <p:cNvSpPr txBox="1"/>
          <p:nvPr/>
        </p:nvSpPr>
        <p:spPr>
          <a:xfrm>
            <a:off x="8741451" y="4425843"/>
            <a:ext cx="877751" cy="88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5"/>
              </a:spcBef>
            </a:pPr>
            <a:endParaRPr sz="650"/>
          </a:p>
        </p:txBody>
      </p:sp>
      <p:sp>
        <p:nvSpPr>
          <p:cNvPr id="21" name="object 21"/>
          <p:cNvSpPr txBox="1"/>
          <p:nvPr/>
        </p:nvSpPr>
        <p:spPr>
          <a:xfrm>
            <a:off x="4297838" y="4514228"/>
            <a:ext cx="1435488" cy="246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ts val="1545"/>
              </a:lnSpc>
              <a:spcBef>
                <a:spcPts val="77"/>
              </a:spcBef>
            </a:pPr>
            <a:r>
              <a:rPr sz="2400" baseline="1811" dirty="0">
                <a:latin typeface="Times New Roman"/>
                <a:cs typeface="Times New Roman"/>
              </a:rPr>
              <a:t>o</a:t>
            </a:r>
            <a:r>
              <a:rPr sz="2400" spc="4" baseline="1811" dirty="0">
                <a:latin typeface="Times New Roman"/>
                <a:cs typeface="Times New Roman"/>
              </a:rPr>
              <a:t>v</a:t>
            </a:r>
            <a:r>
              <a:rPr sz="2400" spc="0" baseline="1811" dirty="0">
                <a:latin typeface="Times New Roman"/>
                <a:cs typeface="Times New Roman"/>
              </a:rPr>
              <a:t>e</a:t>
            </a:r>
            <a:r>
              <a:rPr sz="2400" spc="-4" baseline="1811" dirty="0">
                <a:latin typeface="Times New Roman"/>
                <a:cs typeface="Times New Roman"/>
              </a:rPr>
              <a:t>r</a:t>
            </a:r>
            <a:r>
              <a:rPr sz="2400" spc="-14" baseline="1811" dirty="0">
                <a:latin typeface="Times New Roman"/>
                <a:cs typeface="Times New Roman"/>
              </a:rPr>
              <a:t>w</a:t>
            </a:r>
            <a:r>
              <a:rPr sz="2400" spc="0" baseline="1811" dirty="0">
                <a:latin typeface="Times New Roman"/>
                <a:cs typeface="Times New Roman"/>
              </a:rPr>
              <a:t>e</a:t>
            </a:r>
            <a:r>
              <a:rPr sz="2400" spc="4" baseline="1811" dirty="0">
                <a:latin typeface="Times New Roman"/>
                <a:cs typeface="Times New Roman"/>
              </a:rPr>
              <a:t>i</a:t>
            </a:r>
            <a:r>
              <a:rPr sz="2400" spc="0" baseline="1811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3327" y="4514228"/>
            <a:ext cx="3885876" cy="1802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20"/>
              </a:spcBef>
            </a:pP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l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r>
              <a:rPr sz="1400" spc="-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IF</a:t>
            </a:r>
            <a:r>
              <a:rPr sz="1400" spc="5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at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er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ge</a:t>
            </a:r>
            <a:r>
              <a:rPr sz="1400" spc="5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sz="1400" spc="3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era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er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1011851">
              <a:lnSpc>
                <a:spcPct val="95825"/>
              </a:lnSpc>
              <a:spcBef>
                <a:spcPts val="70"/>
              </a:spcBef>
            </a:pP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32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erte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i=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ti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  <a:p>
            <a:pPr marL="97527">
              <a:lnSpc>
                <a:spcPct val="95825"/>
              </a:lnSpc>
              <a:spcBef>
                <a:spcPts val="55"/>
              </a:spcBef>
            </a:pP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r>
              <a:rPr sz="1400" spc="1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IF</a:t>
            </a:r>
            <a:r>
              <a:rPr sz="1400" spc="5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at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ve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we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t"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k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el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mi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ita</a:t>
            </a:r>
            <a:endParaRPr sz="1400">
              <a:latin typeface="Times New Roman"/>
              <a:cs typeface="Times New Roman"/>
            </a:endParaRPr>
          </a:p>
          <a:p>
            <a:pPr marL="985779" marR="1170530" algn="ctr">
              <a:lnSpc>
                <a:spcPct val="95825"/>
              </a:lnSpc>
              <a:spcBef>
                <a:spcPts val="70"/>
              </a:spcBef>
            </a:pP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32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erte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i=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ya</a:t>
            </a:r>
            <a:endParaRPr sz="1400">
              <a:latin typeface="Times New Roman"/>
              <a:cs typeface="Times New Roman"/>
            </a:endParaRPr>
          </a:p>
          <a:p>
            <a:pPr marL="464780" marR="585123" indent="-367253">
              <a:lnSpc>
                <a:spcPct val="99945"/>
              </a:lnSpc>
              <a:spcBef>
                <a:spcPts val="55"/>
              </a:spcBef>
            </a:pP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r>
              <a:rPr sz="1400" spc="1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IF</a:t>
            </a:r>
            <a:r>
              <a:rPr sz="1400" spc="5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at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ve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we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gt"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k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ela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a" us</a:t>
            </a:r>
            <a:r>
              <a:rPr sz="1400" spc="-10" dirty="0">
                <a:solidFill>
                  <a:srgbClr val="000099"/>
                </a:solidFill>
                <a:latin typeface="Times New Roman"/>
                <a:cs typeface="Times New Roman"/>
              </a:rPr>
              <a:t>ia</a:t>
            </a:r>
            <a:r>
              <a:rPr sz="1400" spc="5" dirty="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sz="1400" spc="-10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1400" spc="5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400" spc="8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EN</a:t>
            </a:r>
            <a:r>
              <a:rPr sz="1400" spc="33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erte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y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464780" marR="585123" indent="-367253">
              <a:lnSpc>
                <a:spcPct val="99274"/>
              </a:lnSpc>
            </a:pP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r>
              <a:rPr sz="1400" spc="1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IF</a:t>
            </a:r>
            <a:r>
              <a:rPr sz="1400" spc="5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at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ve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we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gt"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k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ela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a" us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ia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400" spc="5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33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erte</a:t>
            </a:r>
            <a:r>
              <a:rPr sz="1400" spc="-4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1400" spc="4" dirty="0">
                <a:solidFill>
                  <a:srgbClr val="000099"/>
                </a:solidFill>
                <a:latin typeface="Times New Roman"/>
                <a:cs typeface="Times New Roman"/>
              </a:rPr>
              <a:t>i=</a:t>
            </a:r>
            <a:r>
              <a:rPr sz="1400" spc="-14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400" spc="-9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r>
              <a:rPr sz="1400" spc="0" dirty="0">
                <a:solidFill>
                  <a:srgbClr val="000099"/>
                </a:solidFill>
                <a:latin typeface="Times New Roman"/>
                <a:cs typeface="Times New Roman"/>
              </a:rPr>
              <a:t>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0257" y="4761095"/>
            <a:ext cx="1377581" cy="333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00"/>
              </a:spcBef>
            </a:pP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uda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7838" y="4761095"/>
            <a:ext cx="1435488" cy="333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ct val="95825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unde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2676" y="5094824"/>
            <a:ext cx="1377580" cy="57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20257" y="5094824"/>
            <a:ext cx="864036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ct val="95825"/>
              </a:lnSpc>
              <a:spcBef>
                <a:spcPts val="414"/>
              </a:spcBef>
            </a:pPr>
            <a:r>
              <a:rPr sz="1600" spc="0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4293" y="5094824"/>
            <a:ext cx="819843" cy="452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3">
              <a:lnSpc>
                <a:spcPct val="95825"/>
              </a:lnSpc>
              <a:spcBef>
                <a:spcPts val="325"/>
              </a:spcBef>
            </a:pPr>
            <a:r>
              <a:rPr sz="2400" spc="-4" dirty="0">
                <a:solidFill>
                  <a:srgbClr val="000099"/>
                </a:solidFill>
                <a:latin typeface="Times New Roman"/>
                <a:cs typeface="Times New Roman"/>
              </a:rPr>
              <a:t>Us</a:t>
            </a:r>
            <a:r>
              <a:rPr sz="2400" spc="0" dirty="0">
                <a:solidFill>
                  <a:srgbClr val="000099"/>
                </a:solidFill>
                <a:latin typeface="Times New Roman"/>
                <a:cs typeface="Times New Roman"/>
              </a:rPr>
              <a:t>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4137" y="5094824"/>
            <a:ext cx="1129190" cy="3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2">
              <a:lnSpc>
                <a:spcPct val="95825"/>
              </a:lnSpc>
              <a:spcBef>
                <a:spcPts val="414"/>
              </a:spcBef>
            </a:pP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14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2676" y="5152731"/>
            <a:ext cx="830510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ts val="1800"/>
              </a:lnSpc>
              <a:spcBef>
                <a:spcPts val="90"/>
              </a:spcBef>
            </a:pP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3186" y="5152731"/>
            <a:ext cx="455637" cy="394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04">
              <a:lnSpc>
                <a:spcPct val="95825"/>
              </a:lnSpc>
              <a:spcBef>
                <a:spcPts val="420"/>
              </a:spcBef>
            </a:pPr>
            <a:r>
              <a:rPr sz="1800" spc="-4" dirty="0">
                <a:solidFill>
                  <a:srgbClr val="000099"/>
                </a:solidFill>
                <a:latin typeface="Times New Roman"/>
                <a:cs typeface="Times New Roman"/>
              </a:rPr>
              <a:t>Y</a:t>
            </a:r>
            <a:r>
              <a:rPr sz="1800" spc="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8824" y="5152731"/>
            <a:ext cx="91432" cy="27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542676" y="5430076"/>
            <a:ext cx="830510" cy="117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828824" y="5430076"/>
            <a:ext cx="91432" cy="117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2920257" y="5430076"/>
            <a:ext cx="864036" cy="117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4604137" y="5430076"/>
            <a:ext cx="1129190" cy="117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1542676" y="5547414"/>
            <a:ext cx="1377580" cy="217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2">
              <a:lnSpc>
                <a:spcPts val="1330"/>
              </a:lnSpc>
              <a:spcBef>
                <a:spcPts val="66"/>
              </a:spcBef>
            </a:pPr>
            <a:r>
              <a:rPr sz="2400" spc="-4" baseline="3623" dirty="0">
                <a:latin typeface="Times New Roman"/>
                <a:cs typeface="Times New Roman"/>
              </a:rPr>
              <a:t>G</a:t>
            </a:r>
            <a:r>
              <a:rPr sz="2400" spc="14" baseline="3623" dirty="0">
                <a:latin typeface="Times New Roman"/>
                <a:cs typeface="Times New Roman"/>
              </a:rPr>
              <a:t>a</a:t>
            </a:r>
            <a:r>
              <a:rPr sz="2400" spc="0" baseline="3623" dirty="0">
                <a:latin typeface="Times New Roman"/>
                <a:cs typeface="Times New Roman"/>
              </a:rPr>
              <a:t>tot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0257" y="5547414"/>
            <a:ext cx="1377581" cy="217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6">
              <a:lnSpc>
                <a:spcPts val="1330"/>
              </a:lnSpc>
              <a:spcBef>
                <a:spcPts val="66"/>
              </a:spcBef>
            </a:pPr>
            <a:r>
              <a:rPr sz="2400" spc="0" baseline="3623" dirty="0">
                <a:latin typeface="Times New Roman"/>
                <a:cs typeface="Times New Roman"/>
              </a:rPr>
              <a:t>tua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7838" y="5547414"/>
            <a:ext cx="1435488" cy="217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55">
              <a:lnSpc>
                <a:spcPts val="1330"/>
              </a:lnSpc>
              <a:spcBef>
                <a:spcPts val="66"/>
              </a:spcBef>
            </a:pPr>
            <a:r>
              <a:rPr sz="2400" baseline="3623" dirty="0">
                <a:latin typeface="Times New Roman"/>
                <a:cs typeface="Times New Roman"/>
              </a:rPr>
              <a:t>a</a:t>
            </a:r>
            <a:r>
              <a:rPr sz="2400" spc="4" baseline="3623" dirty="0">
                <a:latin typeface="Times New Roman"/>
                <a:cs typeface="Times New Roman"/>
              </a:rPr>
              <a:t>v</a:t>
            </a:r>
            <a:r>
              <a:rPr sz="2400" spc="0" baseline="3623" dirty="0">
                <a:latin typeface="Times New Roman"/>
                <a:cs typeface="Times New Roman"/>
              </a:rPr>
              <a:t>e</a:t>
            </a:r>
            <a:r>
              <a:rPr sz="2400" spc="-4" baseline="3623" dirty="0">
                <a:latin typeface="Times New Roman"/>
                <a:cs typeface="Times New Roman"/>
              </a:rPr>
              <a:t>r</a:t>
            </a:r>
            <a:r>
              <a:rPr sz="2400" spc="0" baseline="3623" dirty="0">
                <a:latin typeface="Times New Roman"/>
                <a:cs typeface="Times New Roman"/>
              </a:rPr>
              <a:t>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2676" y="5765328"/>
            <a:ext cx="4190650" cy="553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81034">
              <a:lnSpc>
                <a:spcPts val="1555"/>
              </a:lnSpc>
              <a:spcBef>
                <a:spcPts val="77"/>
              </a:spcBef>
            </a:pPr>
            <a:r>
              <a:rPr sz="2700" spc="4" baseline="3220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2700" spc="0" baseline="3220" dirty="0">
                <a:solidFill>
                  <a:srgbClr val="000099"/>
                </a:solidFill>
                <a:latin typeface="Times New Roman"/>
                <a:cs typeface="Times New Roman"/>
              </a:rPr>
              <a:t>uda       </a:t>
            </a:r>
            <a:r>
              <a:rPr sz="2700" spc="312" baseline="32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4" baseline="12883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2700" spc="0" baseline="12883" dirty="0">
                <a:solidFill>
                  <a:srgbClr val="000099"/>
                </a:solidFill>
                <a:latin typeface="Times New Roman"/>
                <a:cs typeface="Times New Roman"/>
              </a:rPr>
              <a:t>ua</a:t>
            </a:r>
            <a:endParaRPr sz="1800">
              <a:latin typeface="Times New Roman"/>
              <a:cs typeface="Times New Roman"/>
            </a:endParaRPr>
          </a:p>
          <a:p>
            <a:pPr marL="2078562">
              <a:lnSpc>
                <a:spcPts val="1380"/>
              </a:lnSpc>
              <a:spcBef>
                <a:spcPts val="1413"/>
              </a:spcBef>
            </a:pPr>
            <a:r>
              <a:rPr sz="2700" spc="-4" baseline="-19325" dirty="0">
                <a:solidFill>
                  <a:srgbClr val="000099"/>
                </a:solidFill>
                <a:latin typeface="Times New Roman"/>
                <a:cs typeface="Times New Roman"/>
              </a:rPr>
              <a:t>Y</a:t>
            </a:r>
            <a:r>
              <a:rPr sz="2700" spc="0" baseline="-19325" dirty="0">
                <a:solidFill>
                  <a:srgbClr val="000099"/>
                </a:solidFill>
                <a:latin typeface="Times New Roman"/>
                <a:cs typeface="Times New Roman"/>
              </a:rPr>
              <a:t>a        </a:t>
            </a:r>
            <a:r>
              <a:rPr sz="2700" spc="65" baseline="-193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-4" baseline="-19325" dirty="0">
                <a:solidFill>
                  <a:srgbClr val="000099"/>
                </a:solidFill>
                <a:latin typeface="Times New Roman"/>
                <a:cs typeface="Times New Roman"/>
              </a:rPr>
              <a:t>Y</a:t>
            </a:r>
            <a:r>
              <a:rPr sz="2700" spc="0" baseline="-19325" dirty="0">
                <a:solidFill>
                  <a:srgbClr val="000099"/>
                </a:solidFill>
                <a:latin typeface="Times New Roman"/>
                <a:cs typeface="Times New Roman"/>
              </a:rPr>
              <a:t>a/Tidak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2814" y="566513"/>
            <a:ext cx="5960795" cy="1032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3">
              <a:lnSpc>
                <a:spcPts val="3725"/>
              </a:lnSpc>
              <a:spcBef>
                <a:spcPts val="186"/>
              </a:spcBef>
            </a:pPr>
            <a:r>
              <a:rPr sz="3600" spc="0" dirty="0">
                <a:latin typeface="Times New Roman"/>
                <a:cs typeface="Times New Roman"/>
              </a:rPr>
              <a:t>B</a:t>
            </a:r>
            <a:r>
              <a:rPr sz="3600" spc="-5" dirty="0">
                <a:latin typeface="Times New Roman"/>
                <a:cs typeface="Times New Roman"/>
              </a:rPr>
              <a:t>e</a:t>
            </a:r>
            <a:r>
              <a:rPr sz="3600" spc="16" dirty="0">
                <a:latin typeface="Times New Roman"/>
                <a:cs typeface="Times New Roman"/>
              </a:rPr>
              <a:t>b</a:t>
            </a:r>
            <a:r>
              <a:rPr sz="3600" spc="-5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r</a:t>
            </a:r>
            <a:r>
              <a:rPr sz="3600" spc="5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p</a:t>
            </a:r>
            <a:r>
              <a:rPr sz="3600" spc="0" dirty="0">
                <a:latin typeface="Times New Roman"/>
                <a:cs typeface="Times New Roman"/>
              </a:rPr>
              <a:t>a</a:t>
            </a:r>
            <a:r>
              <a:rPr sz="3600" spc="189" dirty="0">
                <a:latin typeface="Times New Roman"/>
                <a:cs typeface="Times New Roman"/>
              </a:rPr>
              <a:t> </a:t>
            </a:r>
            <a:r>
              <a:rPr sz="3600" spc="0" dirty="0">
                <a:latin typeface="Times New Roman"/>
                <a:cs typeface="Times New Roman"/>
              </a:rPr>
              <a:t>c</a:t>
            </a:r>
            <a:r>
              <a:rPr sz="3600" spc="5" dirty="0">
                <a:latin typeface="Times New Roman"/>
                <a:cs typeface="Times New Roman"/>
              </a:rPr>
              <a:t>o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t</a:t>
            </a:r>
            <a:r>
              <a:rPr sz="3600" spc="5" dirty="0">
                <a:latin typeface="Times New Roman"/>
                <a:cs typeface="Times New Roman"/>
              </a:rPr>
              <a:t>o</a:t>
            </a:r>
            <a:r>
              <a:rPr sz="3600" spc="0" dirty="0">
                <a:latin typeface="Times New Roman"/>
                <a:cs typeface="Times New Roman"/>
              </a:rPr>
              <a:t>h</a:t>
            </a:r>
            <a:r>
              <a:rPr sz="3600" spc="149" dirty="0">
                <a:latin typeface="Times New Roman"/>
                <a:cs typeface="Times New Roman"/>
              </a:rPr>
              <a:t> </a:t>
            </a:r>
            <a:r>
              <a:rPr sz="3600" spc="-4" dirty="0">
                <a:latin typeface="Times New Roman"/>
                <a:cs typeface="Times New Roman"/>
              </a:rPr>
              <a:t>pe</a:t>
            </a:r>
            <a:r>
              <a:rPr sz="3600" spc="0" dirty="0">
                <a:latin typeface="Times New Roman"/>
                <a:cs typeface="Times New Roman"/>
              </a:rPr>
              <a:t>m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k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-9" dirty="0">
                <a:latin typeface="Times New Roman"/>
                <a:cs typeface="Times New Roman"/>
              </a:rPr>
              <a:t>i</a:t>
            </a:r>
            <a:r>
              <a:rPr sz="3600" spc="4" dirty="0">
                <a:latin typeface="Times New Roman"/>
                <a:cs typeface="Times New Roman"/>
              </a:rPr>
              <a:t>a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  <a:p>
            <a:pPr marL="12700" marR="68574">
              <a:lnSpc>
                <a:spcPct val="95825"/>
              </a:lnSpc>
              <a:spcBef>
                <a:spcPts val="3"/>
              </a:spcBef>
            </a:pPr>
            <a:r>
              <a:rPr sz="3600" spc="5" dirty="0">
                <a:latin typeface="Times New Roman"/>
                <a:cs typeface="Times New Roman"/>
              </a:rPr>
              <a:t>D</a:t>
            </a:r>
            <a:r>
              <a:rPr sz="3600" spc="-5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cisi</a:t>
            </a:r>
            <a:r>
              <a:rPr sz="3600" spc="5" dirty="0">
                <a:latin typeface="Times New Roman"/>
                <a:cs typeface="Times New Roman"/>
              </a:rPr>
              <a:t>o</a:t>
            </a:r>
            <a:r>
              <a:rPr sz="3600" spc="0" dirty="0">
                <a:latin typeface="Times New Roman"/>
                <a:cs typeface="Times New Roman"/>
              </a:rPr>
              <a:t>n</a:t>
            </a:r>
            <a:r>
              <a:rPr sz="3600" spc="204" dirty="0">
                <a:latin typeface="Times New Roman"/>
                <a:cs typeface="Times New Roman"/>
              </a:rPr>
              <a:t> </a:t>
            </a:r>
            <a:r>
              <a:rPr sz="3600" spc="0" dirty="0">
                <a:latin typeface="Times New Roman"/>
                <a:cs typeface="Times New Roman"/>
              </a:rPr>
              <a:t>Tr</a:t>
            </a:r>
            <a:r>
              <a:rPr sz="3600" spc="-4" dirty="0">
                <a:latin typeface="Times New Roman"/>
                <a:cs typeface="Times New Roman"/>
              </a:rPr>
              <a:t>e</a:t>
            </a:r>
            <a:r>
              <a:rPr sz="3600" spc="0" dirty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1926" y="2265757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4797" y="2265757"/>
            <a:ext cx="6144568" cy="3908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15"/>
              </a:lnSpc>
              <a:spcBef>
                <a:spcPts val="125"/>
              </a:spcBef>
            </a:pP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kit</a:t>
            </a:r>
            <a:r>
              <a:rPr sz="2400" spc="91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</a:pPr>
            <a:r>
              <a:rPr sz="2400" spc="4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ke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3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-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1346621" indent="0">
              <a:lnSpc>
                <a:spcPct val="99562"/>
              </a:lnSpc>
              <a:spcBef>
                <a:spcPts val="695"/>
              </a:spcBef>
            </a:pP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ili</a:t>
            </a:r>
            <a:r>
              <a:rPr sz="2400" spc="4" dirty="0">
                <a:latin typeface="Times New Roman"/>
                <a:cs typeface="Times New Roman"/>
              </a:rPr>
              <a:t>h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 </a:t>
            </a:r>
            <a:r>
              <a:rPr sz="2400" spc="5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pro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11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5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0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ru</a:t>
            </a:r>
            <a:r>
              <a:rPr sz="2400" spc="-4" dirty="0">
                <a:latin typeface="Times New Roman"/>
                <a:cs typeface="Times New Roman"/>
              </a:rPr>
              <a:t>mah</a:t>
            </a:r>
            <a:r>
              <a:rPr sz="2400" spc="0" dirty="0">
                <a:latin typeface="Times New Roman"/>
                <a:cs typeface="Times New Roman"/>
              </a:rPr>
              <a:t>, k</a:t>
            </a:r>
            <a:r>
              <a:rPr sz="2400" spc="5" dirty="0">
                <a:latin typeface="Times New Roman"/>
                <a:cs typeface="Times New Roman"/>
              </a:rPr>
              <a:t>en</a:t>
            </a:r>
            <a:r>
              <a:rPr sz="2400" spc="-5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aa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9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ko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put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0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3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-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421630">
              <a:lnSpc>
                <a:spcPct val="99945"/>
              </a:lnSpc>
              <a:spcBef>
                <a:spcPts val="592"/>
              </a:spcBef>
            </a:pP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ili</a:t>
            </a:r>
            <a:r>
              <a:rPr sz="2400" spc="4" dirty="0">
                <a:latin typeface="Times New Roman"/>
                <a:cs typeface="Times New Roman"/>
              </a:rPr>
              <a:t>h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 </a:t>
            </a:r>
            <a:r>
              <a:rPr sz="2400" spc="5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 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ada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7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 kri</a:t>
            </a:r>
            <a:r>
              <a:rPr sz="2400" spc="-6" dirty="0">
                <a:latin typeface="Times New Roman"/>
                <a:cs typeface="Times New Roman"/>
              </a:rPr>
              <a:t>t</a:t>
            </a:r>
            <a:r>
              <a:rPr sz="2400" spc="6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ria</a:t>
            </a:r>
            <a:r>
              <a:rPr sz="2400" spc="34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12700" indent="0">
              <a:lnSpc>
                <a:spcPct val="99754"/>
              </a:lnSpc>
              <a:spcBef>
                <a:spcPts val="569"/>
              </a:spcBef>
            </a:pP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1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ggu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 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10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ko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put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ata</a:t>
            </a:r>
            <a:r>
              <a:rPr sz="2400" spc="0" dirty="0">
                <a:latin typeface="Times New Roman"/>
                <a:cs typeface="Times New Roman"/>
              </a:rPr>
              <a:t>u </a:t>
            </a:r>
            <a:r>
              <a:rPr sz="2400" spc="4" dirty="0">
                <a:latin typeface="Times New Roman"/>
                <a:cs typeface="Times New Roman"/>
              </a:rPr>
              <a:t>j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ring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ko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put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0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i,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us </a:t>
            </a:r>
            <a:r>
              <a:rPr sz="2400" spc="10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(t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j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3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va</a:t>
            </a:r>
            <a:r>
              <a:rPr sz="2400" spc="0" dirty="0">
                <a:latin typeface="Times New Roman"/>
                <a:cs typeface="Times New Roman"/>
              </a:rPr>
              <a:t>ri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586"/>
              </a:spcBef>
            </a:pP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4" dirty="0">
                <a:latin typeface="Times New Roman"/>
                <a:cs typeface="Times New Roman"/>
              </a:rPr>
              <a:t>as</a:t>
            </a:r>
            <a:r>
              <a:rPr sz="2400" spc="0" dirty="0">
                <a:latin typeface="Times New Roman"/>
                <a:cs typeface="Times New Roman"/>
              </a:rPr>
              <a:t>ih </a:t>
            </a:r>
            <a:r>
              <a:rPr sz="2400" spc="83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nn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926" y="3068838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1926" y="3871919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1926" y="4675000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11926" y="5843811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1441" y="795117"/>
            <a:ext cx="1912162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K</a:t>
            </a:r>
            <a:r>
              <a:rPr sz="4400" spc="0" dirty="0">
                <a:latin typeface="Times New Roman"/>
                <a:cs typeface="Times New Roman"/>
              </a:rPr>
              <a:t>o</a:t>
            </a:r>
            <a:r>
              <a:rPr sz="4400" spc="-14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1719" y="795117"/>
            <a:ext cx="1346218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9" dirty="0">
                <a:latin typeface="Times New Roman"/>
                <a:cs typeface="Times New Roman"/>
              </a:rPr>
              <a:t>D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r>
              <a:rPr sz="4400" spc="-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4906" y="795117"/>
            <a:ext cx="1671068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D</a:t>
            </a:r>
            <a:r>
              <a:rPr sz="4400" spc="-4" dirty="0">
                <a:latin typeface="Times New Roman"/>
                <a:cs typeface="Times New Roman"/>
              </a:rPr>
              <a:t>a</a:t>
            </a:r>
            <a:r>
              <a:rPr sz="4400" spc="-9" dirty="0">
                <a:latin typeface="Times New Roman"/>
                <a:cs typeface="Times New Roman"/>
              </a:rPr>
              <a:t>l</a:t>
            </a:r>
            <a:r>
              <a:rPr sz="4400" spc="0" dirty="0">
                <a:latin typeface="Times New Roman"/>
                <a:cs typeface="Times New Roman"/>
              </a:rPr>
              <a:t>am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0424" y="1465621"/>
            <a:ext cx="2278281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De</a:t>
            </a:r>
            <a:r>
              <a:rPr sz="4400" spc="9" dirty="0">
                <a:latin typeface="Times New Roman"/>
                <a:cs typeface="Times New Roman"/>
              </a:rPr>
              <a:t>c</a:t>
            </a:r>
            <a:r>
              <a:rPr sz="4400" spc="-9" dirty="0">
                <a:latin typeface="Times New Roman"/>
                <a:cs typeface="Times New Roman"/>
              </a:rPr>
              <a:t>is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7018" y="1465621"/>
            <a:ext cx="1368020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T</a:t>
            </a:r>
            <a:r>
              <a:rPr sz="4400" spc="-1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5215" y="2207849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·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8086" y="2207849"/>
            <a:ext cx="7142508" cy="3688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33455">
              <a:lnSpc>
                <a:spcPts val="2300"/>
              </a:lnSpc>
              <a:spcBef>
                <a:spcPts val="270"/>
              </a:spcBef>
            </a:pPr>
            <a:r>
              <a:rPr sz="2400" spc="-4" dirty="0">
                <a:latin typeface="Times New Roman"/>
                <a:cs typeface="Times New Roman"/>
              </a:rPr>
              <a:t>Dat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ta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m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ben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uk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be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1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 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ribut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3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ec</a:t>
            </a:r>
            <a:r>
              <a:rPr sz="2400" spc="0" dirty="0">
                <a:latin typeface="Times New Roman"/>
                <a:cs typeface="Times New Roman"/>
              </a:rPr>
              <a:t>or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 marR="64008">
              <a:lnSpc>
                <a:spcPts val="2759"/>
              </a:lnSpc>
              <a:spcBef>
                <a:spcPts val="426"/>
              </a:spcBef>
            </a:pP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ribut </a:t>
            </a:r>
            <a:r>
              <a:rPr sz="2400" spc="-15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ata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am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0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44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endParaRPr sz="2400" dirty="0">
              <a:latin typeface="Times New Roman"/>
              <a:cs typeface="Times New Roman"/>
            </a:endParaRPr>
          </a:p>
          <a:p>
            <a:pPr marL="12700" marR="64008">
              <a:lnSpc>
                <a:spcPts val="2759"/>
              </a:lnSpc>
            </a:pP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eb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kr</a:t>
            </a:r>
            <a:r>
              <a:rPr sz="2400" spc="-14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ria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m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ben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. </a:t>
            </a:r>
            <a:endParaRPr sz="2400" dirty="0">
              <a:latin typeface="Times New Roman"/>
              <a:cs typeface="Times New Roman"/>
            </a:endParaRPr>
          </a:p>
          <a:p>
            <a:pPr marL="12700" marR="64008">
              <a:lnSpc>
                <a:spcPts val="2759"/>
              </a:lnSpc>
            </a:pP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sa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uk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ma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kr</a:t>
            </a:r>
            <a:r>
              <a:rPr sz="2400" spc="-14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ria </a:t>
            </a:r>
            <a:endParaRPr sz="2400" dirty="0">
              <a:latin typeface="Times New Roman"/>
              <a:cs typeface="Times New Roman"/>
            </a:endParaRPr>
          </a:p>
          <a:p>
            <a:pPr marL="12700" marR="64008">
              <a:lnSpc>
                <a:spcPts val="2759"/>
              </a:lnSpc>
            </a:pP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44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h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ik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53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58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gin</a:t>
            </a:r>
            <a:r>
              <a:rPr sz="2400" spc="46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r.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ribut</a:t>
            </a:r>
            <a:r>
              <a:rPr sz="2400" spc="9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rup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7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ribut 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44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ata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 </a:t>
            </a:r>
            <a:r>
              <a:rPr sz="2400" spc="8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-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 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eb</a:t>
            </a:r>
            <a:r>
              <a:rPr sz="2400" spc="0" dirty="0">
                <a:latin typeface="Times New Roman"/>
                <a:cs typeface="Times New Roman"/>
              </a:rPr>
              <a:t>ut</a:t>
            </a:r>
            <a:r>
              <a:rPr sz="2400" spc="39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22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ar</a:t>
            </a:r>
            <a:r>
              <a:rPr sz="2400" spc="-4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et </a:t>
            </a:r>
            <a:r>
              <a:rPr sz="2400" spc="-1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ribu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 marR="54180">
              <a:lnSpc>
                <a:spcPts val="2759"/>
              </a:lnSpc>
              <a:spcBef>
                <a:spcPts val="119"/>
              </a:spcBef>
            </a:pPr>
            <a:r>
              <a:rPr sz="2400" spc="-4" dirty="0">
                <a:latin typeface="Times New Roman"/>
                <a:cs typeface="Times New Roman"/>
              </a:rPr>
              <a:t>At</a:t>
            </a:r>
            <a:r>
              <a:rPr sz="2400" spc="0" dirty="0">
                <a:latin typeface="Times New Roman"/>
                <a:cs typeface="Times New Roman"/>
              </a:rPr>
              <a:t>ribut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iliki</a:t>
            </a:r>
            <a:r>
              <a:rPr sz="2400" spc="42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il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-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il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 </a:t>
            </a:r>
            <a:r>
              <a:rPr sz="2400" spc="14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457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ama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0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 </a:t>
            </a:r>
            <a:endParaRPr sz="2400" dirty="0">
              <a:latin typeface="Times New Roman"/>
              <a:cs typeface="Times New Roman"/>
            </a:endParaRPr>
          </a:p>
          <a:p>
            <a:pPr marL="12700" marR="54180">
              <a:lnSpc>
                <a:spcPts val="2759"/>
              </a:lnSpc>
            </a:pP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st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nc</a:t>
            </a:r>
            <a:r>
              <a:rPr sz="2400" spc="0" dirty="0">
                <a:latin typeface="Times New Roman"/>
                <a:cs typeface="Times New Roman"/>
              </a:rPr>
              <a:t>e.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sa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 </a:t>
            </a:r>
            <a:r>
              <a:rPr sz="2400" spc="186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ribut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1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19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pu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i </a:t>
            </a:r>
            <a:endParaRPr sz="2400" dirty="0">
              <a:latin typeface="Times New Roman"/>
              <a:cs typeface="Times New Roman"/>
            </a:endParaRPr>
          </a:p>
          <a:p>
            <a:pPr marL="12700" marR="54180">
              <a:lnSpc>
                <a:spcPts val="2759"/>
              </a:lnSpc>
            </a:pP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sta</a:t>
            </a:r>
            <a:r>
              <a:rPr sz="2400" spc="4" dirty="0">
                <a:latin typeface="Times New Roman"/>
                <a:cs typeface="Times New Roman"/>
              </a:rPr>
              <a:t>nc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rupa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3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j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215" y="2864638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·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5215" y="4982822"/>
            <a:ext cx="189127" cy="33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400" spc="0" dirty="0">
                <a:latin typeface="Times New Roman"/>
                <a:cs typeface="Times New Roman"/>
              </a:rPr>
              <a:t>·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22929" y="2344233"/>
            <a:ext cx="1539111" cy="615645"/>
          </a:xfrm>
          <a:custGeom>
            <a:avLst/>
            <a:gdLst/>
            <a:ahLst/>
            <a:cxnLst/>
            <a:rect l="l" t="t" r="r" b="b"/>
            <a:pathLst>
              <a:path w="1539111" h="615645">
                <a:moveTo>
                  <a:pt x="0" y="0"/>
                </a:moveTo>
                <a:lnTo>
                  <a:pt x="0" y="615645"/>
                </a:lnTo>
                <a:lnTo>
                  <a:pt x="1539111" y="615645"/>
                </a:lnTo>
                <a:lnTo>
                  <a:pt x="1539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83818" y="2344233"/>
            <a:ext cx="1539111" cy="615645"/>
          </a:xfrm>
          <a:custGeom>
            <a:avLst/>
            <a:gdLst/>
            <a:ahLst/>
            <a:cxnLst/>
            <a:rect l="l" t="t" r="r" b="b"/>
            <a:pathLst>
              <a:path w="1539111" h="615645">
                <a:moveTo>
                  <a:pt x="0" y="0"/>
                </a:moveTo>
                <a:lnTo>
                  <a:pt x="0" y="615645"/>
                </a:lnTo>
                <a:lnTo>
                  <a:pt x="1539111" y="615645"/>
                </a:lnTo>
                <a:lnTo>
                  <a:pt x="1539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44706" y="2344233"/>
            <a:ext cx="1539111" cy="615645"/>
          </a:xfrm>
          <a:custGeom>
            <a:avLst/>
            <a:gdLst/>
            <a:ahLst/>
            <a:cxnLst/>
            <a:rect l="l" t="t" r="r" b="b"/>
            <a:pathLst>
              <a:path w="1539111" h="615645">
                <a:moveTo>
                  <a:pt x="0" y="0"/>
                </a:moveTo>
                <a:lnTo>
                  <a:pt x="0" y="615645"/>
                </a:lnTo>
                <a:lnTo>
                  <a:pt x="1539111" y="615645"/>
                </a:lnTo>
                <a:lnTo>
                  <a:pt x="1539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05594" y="2344233"/>
            <a:ext cx="1539111" cy="615645"/>
          </a:xfrm>
          <a:custGeom>
            <a:avLst/>
            <a:gdLst/>
            <a:ahLst/>
            <a:cxnLst/>
            <a:rect l="l" t="t" r="r" b="b"/>
            <a:pathLst>
              <a:path w="1539111" h="615645">
                <a:moveTo>
                  <a:pt x="0" y="0"/>
                </a:moveTo>
                <a:lnTo>
                  <a:pt x="0" y="615645"/>
                </a:lnTo>
                <a:lnTo>
                  <a:pt x="1539111" y="615645"/>
                </a:lnTo>
                <a:lnTo>
                  <a:pt x="1539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66482" y="2344233"/>
            <a:ext cx="1539111" cy="615645"/>
          </a:xfrm>
          <a:custGeom>
            <a:avLst/>
            <a:gdLst/>
            <a:ahLst/>
            <a:cxnLst/>
            <a:rect l="l" t="t" r="r" b="b"/>
            <a:pathLst>
              <a:path w="1539111" h="615645">
                <a:moveTo>
                  <a:pt x="0" y="0"/>
                </a:moveTo>
                <a:lnTo>
                  <a:pt x="0" y="615645"/>
                </a:lnTo>
                <a:lnTo>
                  <a:pt x="1539111" y="615645"/>
                </a:lnTo>
                <a:lnTo>
                  <a:pt x="1539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66482" y="234423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66482" y="234423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66482" y="4864719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66482" y="4864719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66482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0"/>
                </a:moveTo>
                <a:lnTo>
                  <a:pt x="0" y="252048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66482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252048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62041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0"/>
                </a:moveTo>
                <a:lnTo>
                  <a:pt x="0" y="252048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62041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252048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66482" y="2959878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6482" y="2959878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05594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0"/>
                </a:moveTo>
                <a:lnTo>
                  <a:pt x="0" y="252048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05594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252048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44706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0"/>
                </a:moveTo>
                <a:lnTo>
                  <a:pt x="0" y="252048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44706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252048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83818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0"/>
                </a:moveTo>
                <a:lnTo>
                  <a:pt x="0" y="252048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83818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252048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22929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0"/>
                </a:moveTo>
                <a:lnTo>
                  <a:pt x="0" y="2520486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22929" y="2344233"/>
            <a:ext cx="0" cy="2520486"/>
          </a:xfrm>
          <a:custGeom>
            <a:avLst/>
            <a:gdLst/>
            <a:ahLst/>
            <a:cxnLst/>
            <a:rect l="l" t="t" r="r" b="b"/>
            <a:pathLst>
              <a:path h="2520486">
                <a:moveTo>
                  <a:pt x="0" y="2520486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66482" y="3340846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66482" y="3340846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66482" y="3721815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66482" y="3721815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66482" y="410278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66482" y="4102783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66482" y="4483751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0" y="0"/>
                </a:moveTo>
                <a:lnTo>
                  <a:pt x="769555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66482" y="4483751"/>
            <a:ext cx="7695558" cy="0"/>
          </a:xfrm>
          <a:custGeom>
            <a:avLst/>
            <a:gdLst/>
            <a:ahLst/>
            <a:cxnLst/>
            <a:rect l="l" t="t" r="r" b="b"/>
            <a:pathLst>
              <a:path w="7695558">
                <a:moveTo>
                  <a:pt x="769555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27707" y="5224353"/>
            <a:ext cx="1511682" cy="0"/>
          </a:xfrm>
          <a:custGeom>
            <a:avLst/>
            <a:gdLst/>
            <a:ahLst/>
            <a:cxnLst/>
            <a:rect l="l" t="t" r="r" b="b"/>
            <a:pathLst>
              <a:path w="1511682">
                <a:moveTo>
                  <a:pt x="0" y="0"/>
                </a:moveTo>
                <a:lnTo>
                  <a:pt x="1511682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95229" y="5224353"/>
            <a:ext cx="1511682" cy="0"/>
          </a:xfrm>
          <a:custGeom>
            <a:avLst/>
            <a:gdLst/>
            <a:ahLst/>
            <a:cxnLst/>
            <a:rect l="l" t="t" r="r" b="b"/>
            <a:pathLst>
              <a:path w="1511682">
                <a:moveTo>
                  <a:pt x="0" y="0"/>
                </a:moveTo>
                <a:lnTo>
                  <a:pt x="1511682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49786" y="4936341"/>
            <a:ext cx="4535046" cy="0"/>
          </a:xfrm>
          <a:custGeom>
            <a:avLst/>
            <a:gdLst/>
            <a:ahLst/>
            <a:cxnLst/>
            <a:rect l="l" t="t" r="r" b="b"/>
            <a:pathLst>
              <a:path w="4535046">
                <a:moveTo>
                  <a:pt x="4535046" y="0"/>
                </a:moveTo>
                <a:lnTo>
                  <a:pt x="0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66004" y="4931769"/>
            <a:ext cx="76193" cy="507450"/>
          </a:xfrm>
          <a:custGeom>
            <a:avLst/>
            <a:gdLst/>
            <a:ahLst/>
            <a:cxnLst/>
            <a:rect l="l" t="t" r="r" b="b"/>
            <a:pathLst>
              <a:path w="76193" h="507450">
                <a:moveTo>
                  <a:pt x="38096" y="0"/>
                </a:moveTo>
                <a:lnTo>
                  <a:pt x="35048" y="1524"/>
                </a:lnTo>
                <a:lnTo>
                  <a:pt x="33525" y="4572"/>
                </a:lnTo>
                <a:lnTo>
                  <a:pt x="33525" y="444971"/>
                </a:lnTo>
                <a:lnTo>
                  <a:pt x="35048" y="448019"/>
                </a:lnTo>
                <a:lnTo>
                  <a:pt x="38096" y="449543"/>
                </a:lnTo>
                <a:lnTo>
                  <a:pt x="35048" y="448019"/>
                </a:lnTo>
                <a:lnTo>
                  <a:pt x="33525" y="444971"/>
                </a:lnTo>
                <a:lnTo>
                  <a:pt x="38096" y="507450"/>
                </a:lnTo>
                <a:lnTo>
                  <a:pt x="42668" y="448019"/>
                </a:lnTo>
                <a:lnTo>
                  <a:pt x="44190" y="444971"/>
                </a:lnTo>
                <a:lnTo>
                  <a:pt x="44190" y="4572"/>
                </a:lnTo>
                <a:lnTo>
                  <a:pt x="42668" y="1524"/>
                </a:lnTo>
                <a:lnTo>
                  <a:pt x="38096" y="0"/>
                </a:lnTo>
                <a:close/>
              </a:path>
              <a:path w="76193" h="507450">
                <a:moveTo>
                  <a:pt x="44190" y="444971"/>
                </a:moveTo>
                <a:lnTo>
                  <a:pt x="42668" y="448019"/>
                </a:lnTo>
                <a:lnTo>
                  <a:pt x="38096" y="507450"/>
                </a:lnTo>
                <a:lnTo>
                  <a:pt x="76193" y="431256"/>
                </a:lnTo>
                <a:lnTo>
                  <a:pt x="44190" y="431256"/>
                </a:lnTo>
                <a:lnTo>
                  <a:pt x="44190" y="444971"/>
                </a:lnTo>
                <a:close/>
              </a:path>
              <a:path w="76193" h="507450">
                <a:moveTo>
                  <a:pt x="33525" y="444971"/>
                </a:moveTo>
                <a:lnTo>
                  <a:pt x="33525" y="431256"/>
                </a:lnTo>
                <a:lnTo>
                  <a:pt x="0" y="431256"/>
                </a:lnTo>
                <a:lnTo>
                  <a:pt x="38096" y="507450"/>
                </a:lnTo>
                <a:lnTo>
                  <a:pt x="33525" y="444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29739" y="4931769"/>
            <a:ext cx="76193" cy="437352"/>
          </a:xfrm>
          <a:custGeom>
            <a:avLst/>
            <a:gdLst/>
            <a:ahLst/>
            <a:cxnLst/>
            <a:rect l="l" t="t" r="r" b="b"/>
            <a:pathLst>
              <a:path w="76193" h="437352">
                <a:moveTo>
                  <a:pt x="38097" y="0"/>
                </a:moveTo>
                <a:lnTo>
                  <a:pt x="35049" y="1524"/>
                </a:lnTo>
                <a:lnTo>
                  <a:pt x="33525" y="4572"/>
                </a:lnTo>
                <a:lnTo>
                  <a:pt x="33525" y="373349"/>
                </a:lnTo>
                <a:lnTo>
                  <a:pt x="35049" y="376397"/>
                </a:lnTo>
                <a:lnTo>
                  <a:pt x="38097" y="377920"/>
                </a:lnTo>
                <a:lnTo>
                  <a:pt x="35049" y="376397"/>
                </a:lnTo>
                <a:lnTo>
                  <a:pt x="33525" y="373349"/>
                </a:lnTo>
                <a:lnTo>
                  <a:pt x="38097" y="437352"/>
                </a:lnTo>
                <a:lnTo>
                  <a:pt x="41145" y="376397"/>
                </a:lnTo>
                <a:lnTo>
                  <a:pt x="42669" y="373349"/>
                </a:lnTo>
                <a:lnTo>
                  <a:pt x="42669" y="4572"/>
                </a:lnTo>
                <a:lnTo>
                  <a:pt x="41145" y="1524"/>
                </a:lnTo>
                <a:lnTo>
                  <a:pt x="38097" y="0"/>
                </a:lnTo>
                <a:close/>
              </a:path>
              <a:path w="76193" h="437352">
                <a:moveTo>
                  <a:pt x="42669" y="373349"/>
                </a:moveTo>
                <a:lnTo>
                  <a:pt x="41145" y="376397"/>
                </a:lnTo>
                <a:lnTo>
                  <a:pt x="38097" y="437352"/>
                </a:lnTo>
                <a:lnTo>
                  <a:pt x="76193" y="361158"/>
                </a:lnTo>
                <a:lnTo>
                  <a:pt x="42669" y="361158"/>
                </a:lnTo>
                <a:lnTo>
                  <a:pt x="42669" y="373349"/>
                </a:lnTo>
                <a:close/>
              </a:path>
              <a:path w="76193" h="437352">
                <a:moveTo>
                  <a:pt x="33525" y="373349"/>
                </a:moveTo>
                <a:lnTo>
                  <a:pt x="33525" y="361158"/>
                </a:lnTo>
                <a:lnTo>
                  <a:pt x="0" y="361158"/>
                </a:lnTo>
                <a:lnTo>
                  <a:pt x="38097" y="437352"/>
                </a:lnTo>
                <a:lnTo>
                  <a:pt x="33525" y="37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183716" y="526916"/>
            <a:ext cx="2236337" cy="125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780" marR="128394" algn="ctr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K</a:t>
            </a:r>
            <a:r>
              <a:rPr sz="4400" spc="0" dirty="0">
                <a:latin typeface="Times New Roman"/>
                <a:cs typeface="Times New Roman"/>
              </a:rPr>
              <a:t>o</a:t>
            </a:r>
            <a:r>
              <a:rPr sz="4400" spc="-14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-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p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4400" dirty="0">
                <a:latin typeface="Times New Roman"/>
                <a:cs typeface="Times New Roman"/>
              </a:rPr>
              <a:t>De</a:t>
            </a:r>
            <a:r>
              <a:rPr sz="4400" spc="9" dirty="0">
                <a:latin typeface="Times New Roman"/>
                <a:cs typeface="Times New Roman"/>
              </a:rPr>
              <a:t>c</a:t>
            </a:r>
            <a:r>
              <a:rPr sz="4400" spc="-9" dirty="0">
                <a:latin typeface="Times New Roman"/>
                <a:cs typeface="Times New Roman"/>
              </a:rPr>
              <a:t>is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91719" y="526916"/>
            <a:ext cx="1496611" cy="125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3889">
              <a:lnSpc>
                <a:spcPts val="4535"/>
              </a:lnSpc>
              <a:spcBef>
                <a:spcPts val="226"/>
              </a:spcBef>
            </a:pPr>
            <a:r>
              <a:rPr sz="4400" spc="-9" dirty="0">
                <a:latin typeface="Times New Roman"/>
                <a:cs typeface="Times New Roman"/>
              </a:rPr>
              <a:t>D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r>
              <a:rPr sz="4400" spc="-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  <a:p>
            <a:pPr marL="141290">
              <a:lnSpc>
                <a:spcPct val="95825"/>
              </a:lnSpc>
            </a:pPr>
            <a:r>
              <a:rPr sz="4400" spc="-4" dirty="0">
                <a:latin typeface="Times New Roman"/>
                <a:cs typeface="Times New Roman"/>
              </a:rPr>
              <a:t>T</a:t>
            </a:r>
            <a:r>
              <a:rPr sz="4400" spc="-1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94906" y="526916"/>
            <a:ext cx="1894550" cy="1239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2474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D</a:t>
            </a:r>
            <a:r>
              <a:rPr sz="4400" spc="-4" dirty="0">
                <a:latin typeface="Times New Roman"/>
                <a:cs typeface="Times New Roman"/>
              </a:rPr>
              <a:t>a</a:t>
            </a:r>
            <a:r>
              <a:rPr sz="4400" spc="-9" dirty="0">
                <a:latin typeface="Times New Roman"/>
                <a:cs typeface="Times New Roman"/>
              </a:rPr>
              <a:t>l</a:t>
            </a:r>
            <a:r>
              <a:rPr sz="4400" spc="0" dirty="0">
                <a:latin typeface="Times New Roman"/>
                <a:cs typeface="Times New Roman"/>
              </a:rPr>
              <a:t>am</a:t>
            </a:r>
            <a:endParaRPr sz="4400">
              <a:latin typeface="Times New Roman"/>
              <a:cs typeface="Times New Roman"/>
            </a:endParaRPr>
          </a:p>
          <a:p>
            <a:pPr marL="163953">
              <a:lnSpc>
                <a:spcPct val="95825"/>
              </a:lnSpc>
              <a:spcBef>
                <a:spcPts val="553"/>
              </a:spcBef>
            </a:pPr>
            <a:r>
              <a:rPr sz="3800" spc="4" dirty="0">
                <a:latin typeface="Times New Roman"/>
                <a:cs typeface="Times New Roman"/>
              </a:rPr>
              <a:t>(</a:t>
            </a:r>
            <a:r>
              <a:rPr sz="3800" spc="-9" dirty="0">
                <a:latin typeface="Times New Roman"/>
                <a:cs typeface="Times New Roman"/>
              </a:rPr>
              <a:t>Co</a:t>
            </a:r>
            <a:r>
              <a:rPr sz="3800" spc="0" dirty="0">
                <a:latin typeface="Times New Roman"/>
                <a:cs typeface="Times New Roman"/>
              </a:rPr>
              <a:t>n</a:t>
            </a:r>
            <a:r>
              <a:rPr sz="3800" spc="-4" dirty="0">
                <a:latin typeface="Times New Roman"/>
                <a:cs typeface="Times New Roman"/>
              </a:rPr>
              <a:t>t</a:t>
            </a:r>
            <a:r>
              <a:rPr sz="3800" spc="4" dirty="0">
                <a:latin typeface="Times New Roman"/>
                <a:cs typeface="Times New Roman"/>
              </a:rPr>
              <a:t>...</a:t>
            </a:r>
            <a:r>
              <a:rPr sz="3800" spc="0"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95501" y="5462143"/>
            <a:ext cx="823113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Sa</a:t>
            </a:r>
            <a:r>
              <a:rPr sz="1800" spc="4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p</a:t>
            </a:r>
            <a:r>
              <a:rPr sz="1800" spc="0" dirty="0">
                <a:latin typeface="Times New Roman"/>
                <a:cs typeface="Times New Roman"/>
              </a:rPr>
              <a:t>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45278" y="5535289"/>
            <a:ext cx="162368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et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b</a:t>
            </a:r>
            <a:r>
              <a:rPr sz="1800" spc="-14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65648" y="5149850"/>
            <a:ext cx="929258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tt</a:t>
            </a:r>
            <a:r>
              <a:rPr sz="1800" spc="0" dirty="0">
                <a:latin typeface="Times New Roman"/>
                <a:cs typeface="Times New Roman"/>
              </a:rPr>
              <a:t>ribut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6482" y="2344233"/>
            <a:ext cx="1539111" cy="615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58685">
              <a:lnSpc>
                <a:spcPct val="95825"/>
              </a:lnSpc>
              <a:spcBef>
                <a:spcPts val="1387"/>
              </a:spcBef>
            </a:pPr>
            <a:r>
              <a:rPr sz="1800" spc="-4" dirty="0">
                <a:latin typeface="Times New Roman"/>
                <a:cs typeface="Times New Roman"/>
              </a:rPr>
              <a:t>Nam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5594" y="2344233"/>
            <a:ext cx="1539111" cy="615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28208">
              <a:lnSpc>
                <a:spcPct val="95825"/>
              </a:lnSpc>
              <a:spcBef>
                <a:spcPts val="1387"/>
              </a:spcBef>
            </a:pP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u</a:t>
            </a:r>
            <a:r>
              <a:rPr sz="1800" spc="-4" dirty="0">
                <a:latin typeface="Times New Roman"/>
                <a:cs typeface="Times New Roman"/>
              </a:rPr>
              <a:t>ac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44706" y="2344233"/>
            <a:ext cx="1539111" cy="615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44971">
              <a:lnSpc>
                <a:spcPct val="95825"/>
              </a:lnSpc>
              <a:spcBef>
                <a:spcPts val="1387"/>
              </a:spcBef>
            </a:pPr>
            <a:r>
              <a:rPr sz="1800" spc="-25" dirty="0">
                <a:latin typeface="Times New Roman"/>
                <a:cs typeface="Times New Roman"/>
              </a:rPr>
              <a:t>A</a:t>
            </a:r>
            <a:r>
              <a:rPr sz="1800" spc="14" dirty="0">
                <a:latin typeface="Times New Roman"/>
                <a:cs typeface="Times New Roman"/>
              </a:rPr>
              <a:t>n</a:t>
            </a:r>
            <a:r>
              <a:rPr sz="1800" spc="4" dirty="0">
                <a:latin typeface="Times New Roman"/>
                <a:cs typeface="Times New Roman"/>
              </a:rPr>
              <a:t>gi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83818" y="2344233"/>
            <a:ext cx="1539111" cy="615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1719">
              <a:lnSpc>
                <a:spcPct val="95825"/>
              </a:lnSpc>
              <a:spcBef>
                <a:spcPts val="1387"/>
              </a:spcBef>
            </a:pP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-4" dirty="0">
                <a:latin typeface="Times New Roman"/>
                <a:cs typeface="Times New Roman"/>
              </a:rPr>
              <a:t>em</a:t>
            </a:r>
            <a:r>
              <a:rPr sz="1800" spc="4" dirty="0">
                <a:latin typeface="Times New Roman"/>
                <a:cs typeface="Times New Roman"/>
              </a:rPr>
              <a:t>p</a:t>
            </a:r>
            <a:r>
              <a:rPr sz="1800" spc="-4" dirty="0">
                <a:latin typeface="Times New Roman"/>
                <a:cs typeface="Times New Roman"/>
              </a:rPr>
              <a:t>era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22929" y="2344233"/>
            <a:ext cx="1539111" cy="615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08972">
              <a:lnSpc>
                <a:spcPct val="95825"/>
              </a:lnSpc>
              <a:spcBef>
                <a:spcPts val="1387"/>
              </a:spcBef>
            </a:pP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66482" y="2959878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21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l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05594" y="2959878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2945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44706" y="2959878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22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83818" y="2959878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2946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pana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2929" y="2959878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23">
              <a:lnSpc>
                <a:spcPct val="95825"/>
              </a:lnSpc>
            </a:pP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-4" dirty="0">
                <a:latin typeface="Times New Roman"/>
                <a:cs typeface="Times New Roman"/>
              </a:rPr>
              <a:t>ida</a:t>
            </a:r>
            <a:r>
              <a:rPr sz="1800" spc="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66482" y="3340846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23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4" dirty="0">
                <a:latin typeface="Times New Roman"/>
                <a:cs typeface="Times New Roman"/>
              </a:rPr>
              <a:t>ud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05594" y="3340846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2947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44706" y="3340846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24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la</a:t>
            </a:r>
            <a:r>
              <a:rPr sz="1800" spc="0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ba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83818" y="3340846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2948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pana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2929" y="3340846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25">
              <a:lnSpc>
                <a:spcPct val="95825"/>
              </a:lnSpc>
            </a:pPr>
            <a:r>
              <a:rPr sz="1800" spc="-14" dirty="0">
                <a:latin typeface="Times New Roman"/>
                <a:cs typeface="Times New Roman"/>
              </a:rPr>
              <a:t>y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6482" y="3721815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26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He</a:t>
            </a:r>
            <a:r>
              <a:rPr sz="1800" spc="0" dirty="0">
                <a:latin typeface="Times New Roman"/>
                <a:cs typeface="Times New Roman"/>
              </a:rPr>
              <a:t>ri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5594" y="3721815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2950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be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19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4706" y="3721815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27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3818" y="3721815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2950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4" dirty="0">
                <a:latin typeface="Times New Roman"/>
                <a:cs typeface="Times New Roman"/>
              </a:rPr>
              <a:t>eda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2929" y="3721815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27">
              <a:lnSpc>
                <a:spcPct val="95825"/>
              </a:lnSpc>
            </a:pP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-4" dirty="0">
                <a:latin typeface="Times New Roman"/>
                <a:cs typeface="Times New Roman"/>
              </a:rPr>
              <a:t>ida</a:t>
            </a:r>
            <a:r>
              <a:rPr sz="1800" spc="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6482" y="4102783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28">
              <a:lnSpc>
                <a:spcPct val="95825"/>
              </a:lnSpc>
            </a:pPr>
            <a:r>
              <a:rPr sz="1800" spc="4" dirty="0">
                <a:latin typeface="Times New Roman"/>
                <a:cs typeface="Times New Roman"/>
              </a:rPr>
              <a:t>l</a:t>
            </a:r>
            <a:r>
              <a:rPr sz="1800" spc="0" dirty="0">
                <a:latin typeface="Times New Roman"/>
                <a:cs typeface="Times New Roman"/>
              </a:rPr>
              <a:t>rma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5594" y="4102783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2952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huj</a:t>
            </a: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4706" y="4102783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29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3818" y="4102783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2953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din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-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2929" y="4102783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30">
              <a:lnSpc>
                <a:spcPct val="95825"/>
              </a:lnSpc>
            </a:pP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-4" dirty="0">
                <a:latin typeface="Times New Roman"/>
                <a:cs typeface="Times New Roman"/>
              </a:rPr>
              <a:t>ida</a:t>
            </a:r>
            <a:r>
              <a:rPr sz="1800" spc="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6482" y="4483751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30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Di</a:t>
            </a:r>
            <a:r>
              <a:rPr sz="1800" spc="0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5594" y="4483751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2954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4706" y="4483751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31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la</a:t>
            </a:r>
            <a:r>
              <a:rPr sz="1800" spc="0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ba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3818" y="4483751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2955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din</a:t>
            </a:r>
            <a:r>
              <a:rPr sz="1800" spc="4" dirty="0">
                <a:latin typeface="Times New Roman"/>
                <a:cs typeface="Times New Roman"/>
              </a:rPr>
              <a:t>g</a:t>
            </a:r>
            <a:r>
              <a:rPr sz="1800" spc="-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2929" y="4483751"/>
            <a:ext cx="1539111" cy="38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91432">
              <a:lnSpc>
                <a:spcPct val="95825"/>
              </a:lnSpc>
            </a:pPr>
            <a:r>
              <a:rPr sz="1800" spc="-14" dirty="0">
                <a:latin typeface="Times New Roman"/>
                <a:cs typeface="Times New Roman"/>
              </a:rPr>
              <a:t>y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9786" y="4796641"/>
            <a:ext cx="453504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427707" y="5084653"/>
            <a:ext cx="151168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95229" y="5084653"/>
            <a:ext cx="151168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5488" y="764640"/>
            <a:ext cx="1812613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Pr</a:t>
            </a:r>
            <a:r>
              <a:rPr sz="4400" spc="-14" dirty="0">
                <a:latin typeface="Times New Roman"/>
                <a:cs typeface="Times New Roman"/>
              </a:rPr>
              <a:t>o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5659" y="764640"/>
            <a:ext cx="1671068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D</a:t>
            </a:r>
            <a:r>
              <a:rPr sz="4400" spc="-4" dirty="0">
                <a:latin typeface="Times New Roman"/>
                <a:cs typeface="Times New Roman"/>
              </a:rPr>
              <a:t>a</a:t>
            </a:r>
            <a:r>
              <a:rPr sz="4400" spc="-9" dirty="0">
                <a:latin typeface="Times New Roman"/>
                <a:cs typeface="Times New Roman"/>
              </a:rPr>
              <a:t>l</a:t>
            </a:r>
            <a:r>
              <a:rPr sz="4400" spc="0" dirty="0">
                <a:latin typeface="Times New Roman"/>
                <a:cs typeface="Times New Roman"/>
              </a:rPr>
              <a:t>am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3776" y="764640"/>
            <a:ext cx="2278349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9" dirty="0">
                <a:latin typeface="Times New Roman"/>
                <a:cs typeface="Times New Roman"/>
              </a:rPr>
              <a:t>D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4" dirty="0">
                <a:latin typeface="Times New Roman"/>
                <a:cs typeface="Times New Roman"/>
              </a:rPr>
              <a:t>cisi</a:t>
            </a:r>
            <a:r>
              <a:rPr sz="4400" spc="-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0370" y="764640"/>
            <a:ext cx="1368103" cy="584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35"/>
              </a:lnSpc>
              <a:spcBef>
                <a:spcPts val="226"/>
              </a:spcBef>
            </a:pPr>
            <a:r>
              <a:rPr sz="4400" spc="-4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r</a:t>
            </a:r>
            <a:r>
              <a:rPr sz="4400" spc="-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215" y="2281018"/>
            <a:ext cx="243975" cy="432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25"/>
              </a:lnSpc>
              <a:spcBef>
                <a:spcPts val="166"/>
              </a:spcBef>
            </a:pPr>
            <a:r>
              <a:rPr sz="3200" spc="0" dirty="0">
                <a:latin typeface="Times New Roman"/>
                <a:cs typeface="Times New Roman"/>
              </a:rPr>
              <a:t>·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8088" y="2281018"/>
            <a:ext cx="6638379" cy="2087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25"/>
              </a:lnSpc>
              <a:spcBef>
                <a:spcPts val="166"/>
              </a:spcBef>
            </a:pPr>
            <a:r>
              <a:rPr sz="3200" spc="5" dirty="0"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gu</a:t>
            </a:r>
            <a:r>
              <a:rPr sz="3200" spc="-16" dirty="0">
                <a:latin typeface="Times New Roman"/>
                <a:cs typeface="Times New Roman"/>
              </a:rPr>
              <a:t>b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h</a:t>
            </a:r>
            <a:r>
              <a:rPr sz="3200" spc="119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be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4" dirty="0">
                <a:latin typeface="Times New Roman"/>
                <a:cs typeface="Times New Roman"/>
              </a:rPr>
              <a:t>tu</a:t>
            </a:r>
            <a:r>
              <a:rPr sz="3200" spc="0" dirty="0">
                <a:latin typeface="Times New Roman"/>
                <a:cs typeface="Times New Roman"/>
              </a:rPr>
              <a:t>k</a:t>
            </a:r>
            <a:r>
              <a:rPr sz="3200" spc="15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d</a:t>
            </a:r>
            <a:r>
              <a:rPr sz="3200" spc="4" dirty="0">
                <a:latin typeface="Times New Roman"/>
                <a:cs typeface="Times New Roman"/>
              </a:rPr>
              <a:t>at</a:t>
            </a:r>
            <a:r>
              <a:rPr sz="3200" spc="0" dirty="0">
                <a:latin typeface="Times New Roman"/>
                <a:cs typeface="Times New Roman"/>
              </a:rPr>
              <a:t>a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spc="4" dirty="0">
                <a:latin typeface="Times New Roman"/>
                <a:cs typeface="Times New Roman"/>
              </a:rPr>
              <a:t>(ta</a:t>
            </a:r>
            <a:r>
              <a:rPr sz="3200" spc="-4" dirty="0">
                <a:latin typeface="Times New Roman"/>
                <a:cs typeface="Times New Roman"/>
              </a:rPr>
              <a:t>bel</a:t>
            </a:r>
            <a:r>
              <a:rPr sz="3200" spc="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ct val="95825"/>
              </a:lnSpc>
            </a:pPr>
            <a:r>
              <a:rPr sz="3200" spc="-4" dirty="0">
                <a:latin typeface="Times New Roman"/>
                <a:cs typeface="Times New Roman"/>
              </a:rPr>
              <a:t>me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-4" dirty="0">
                <a:latin typeface="Times New Roman"/>
                <a:cs typeface="Times New Roman"/>
              </a:rPr>
              <a:t>j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di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mo</a:t>
            </a:r>
            <a:r>
              <a:rPr sz="3200" spc="0" dirty="0">
                <a:latin typeface="Times New Roman"/>
                <a:cs typeface="Times New Roman"/>
              </a:rPr>
              <a:t>d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0" dirty="0">
                <a:latin typeface="Times New Roman"/>
                <a:cs typeface="Times New Roman"/>
              </a:rPr>
              <a:t>l </a:t>
            </a:r>
            <a:r>
              <a:rPr sz="3200" spc="29" dirty="0">
                <a:latin typeface="Times New Roman"/>
                <a:cs typeface="Times New Roman"/>
              </a:rPr>
              <a:t> </a:t>
            </a:r>
            <a:r>
              <a:rPr sz="3200" spc="4" dirty="0">
                <a:latin typeface="Times New Roman"/>
                <a:cs typeface="Times New Roman"/>
              </a:rPr>
              <a:t>t</a:t>
            </a:r>
            <a:r>
              <a:rPr sz="3200" spc="-4" dirty="0">
                <a:latin typeface="Times New Roman"/>
                <a:cs typeface="Times New Roman"/>
              </a:rPr>
              <a:t>ree</a:t>
            </a:r>
            <a:r>
              <a:rPr sz="3200" spc="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15"/>
              </a:spcBef>
            </a:pPr>
            <a:r>
              <a:rPr sz="3200" spc="5" dirty="0"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gu</a:t>
            </a:r>
            <a:r>
              <a:rPr sz="3200" spc="-16" dirty="0">
                <a:latin typeface="Times New Roman"/>
                <a:cs typeface="Times New Roman"/>
              </a:rPr>
              <a:t>b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h</a:t>
            </a:r>
            <a:r>
              <a:rPr sz="3200" spc="119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mo</a:t>
            </a:r>
            <a:r>
              <a:rPr sz="3200" spc="0" dirty="0">
                <a:latin typeface="Times New Roman"/>
                <a:cs typeface="Times New Roman"/>
              </a:rPr>
              <a:t>d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0" dirty="0">
                <a:latin typeface="Times New Roman"/>
                <a:cs typeface="Times New Roman"/>
              </a:rPr>
              <a:t>l </a:t>
            </a:r>
            <a:r>
              <a:rPr sz="3200" spc="29" dirty="0">
                <a:latin typeface="Times New Roman"/>
                <a:cs typeface="Times New Roman"/>
              </a:rPr>
              <a:t> </a:t>
            </a:r>
            <a:r>
              <a:rPr sz="3200" spc="6" dirty="0">
                <a:latin typeface="Times New Roman"/>
                <a:cs typeface="Times New Roman"/>
              </a:rPr>
              <a:t>t</a:t>
            </a:r>
            <a:r>
              <a:rPr sz="3200" spc="-6" dirty="0">
                <a:latin typeface="Times New Roman"/>
                <a:cs typeface="Times New Roman"/>
              </a:rPr>
              <a:t>re</a:t>
            </a:r>
            <a:r>
              <a:rPr sz="3200" spc="0" dirty="0">
                <a:latin typeface="Times New Roman"/>
                <a:cs typeface="Times New Roman"/>
              </a:rPr>
              <a:t>e</a:t>
            </a:r>
            <a:r>
              <a:rPr sz="3200" spc="-108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me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-4" dirty="0">
                <a:latin typeface="Times New Roman"/>
                <a:cs typeface="Times New Roman"/>
              </a:rPr>
              <a:t>j</a:t>
            </a:r>
            <a:r>
              <a:rPr sz="3200" spc="-9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di</a:t>
            </a:r>
            <a:r>
              <a:rPr sz="3200" spc="164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r</a:t>
            </a:r>
            <a:r>
              <a:rPr sz="3200" spc="4" dirty="0">
                <a:latin typeface="Times New Roman"/>
                <a:cs typeface="Times New Roman"/>
              </a:rPr>
              <a:t>u</a:t>
            </a:r>
            <a:r>
              <a:rPr sz="3200" spc="-4" dirty="0">
                <a:latin typeface="Times New Roman"/>
                <a:cs typeface="Times New Roman"/>
              </a:rPr>
              <a:t>l</a:t>
            </a:r>
            <a:r>
              <a:rPr sz="3200" spc="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ct val="95825"/>
              </a:lnSpc>
              <a:spcBef>
                <a:spcPts val="915"/>
              </a:spcBef>
            </a:pPr>
            <a:r>
              <a:rPr sz="3200" spc="4" dirty="0">
                <a:latin typeface="Times New Roman"/>
                <a:cs typeface="Times New Roman"/>
              </a:rPr>
              <a:t>M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-9" dirty="0">
                <a:latin typeface="Times New Roman"/>
                <a:cs typeface="Times New Roman"/>
              </a:rPr>
              <a:t>n</a:t>
            </a:r>
            <a:r>
              <a:rPr sz="3200" spc="0" dirty="0">
                <a:latin typeface="Times New Roman"/>
                <a:cs typeface="Times New Roman"/>
              </a:rPr>
              <a:t>y</a:t>
            </a:r>
            <a:r>
              <a:rPr sz="3200" spc="-14" dirty="0">
                <a:latin typeface="Times New Roman"/>
                <a:cs typeface="Times New Roman"/>
              </a:rPr>
              <a:t>e</a:t>
            </a:r>
            <a:r>
              <a:rPr sz="3200" spc="-9" dirty="0">
                <a:latin typeface="Times New Roman"/>
                <a:cs typeface="Times New Roman"/>
              </a:rPr>
              <a:t>d</a:t>
            </a:r>
            <a:r>
              <a:rPr sz="3200" spc="-4" dirty="0">
                <a:latin typeface="Times New Roman"/>
                <a:cs typeface="Times New Roman"/>
              </a:rPr>
              <a:t>er</a:t>
            </a:r>
            <a:r>
              <a:rPr sz="3200" spc="0" dirty="0">
                <a:latin typeface="Times New Roman"/>
                <a:cs typeface="Times New Roman"/>
              </a:rPr>
              <a:t>h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-9" dirty="0">
                <a:latin typeface="Times New Roman"/>
                <a:cs typeface="Times New Roman"/>
              </a:rPr>
              <a:t>a</a:t>
            </a:r>
            <a:r>
              <a:rPr sz="3200" spc="-14" dirty="0">
                <a:latin typeface="Times New Roman"/>
                <a:cs typeface="Times New Roman"/>
              </a:rPr>
              <a:t>k</a:t>
            </a:r>
            <a:r>
              <a:rPr sz="3200" spc="4" dirty="0">
                <a:latin typeface="Times New Roman"/>
                <a:cs typeface="Times New Roman"/>
              </a:rPr>
              <a:t>a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164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R</a:t>
            </a:r>
            <a:r>
              <a:rPr sz="3200" spc="4" dirty="0">
                <a:latin typeface="Times New Roman"/>
                <a:cs typeface="Times New Roman"/>
              </a:rPr>
              <a:t>u</a:t>
            </a:r>
            <a:r>
              <a:rPr sz="3200" spc="-4" dirty="0">
                <a:latin typeface="Times New Roman"/>
                <a:cs typeface="Times New Roman"/>
              </a:rPr>
              <a:t>l</a:t>
            </a:r>
            <a:r>
              <a:rPr sz="3200" spc="0" dirty="0">
                <a:latin typeface="Times New Roman"/>
                <a:cs typeface="Times New Roman"/>
              </a:rPr>
              <a:t>e</a:t>
            </a:r>
            <a:r>
              <a:rPr sz="3200" spc="398" dirty="0">
                <a:latin typeface="Times New Roman"/>
                <a:cs typeface="Times New Roman"/>
              </a:rPr>
              <a:t> </a:t>
            </a:r>
            <a:r>
              <a:rPr sz="3200" spc="4" dirty="0">
                <a:latin typeface="Times New Roman"/>
                <a:cs typeface="Times New Roman"/>
              </a:rPr>
              <a:t>(</a:t>
            </a:r>
            <a:r>
              <a:rPr sz="3200" spc="0" dirty="0">
                <a:latin typeface="Times New Roman"/>
                <a:cs typeface="Times New Roman"/>
              </a:rPr>
              <a:t>P</a:t>
            </a:r>
            <a:r>
              <a:rPr sz="3200" spc="-4" dirty="0">
                <a:latin typeface="Times New Roman"/>
                <a:cs typeface="Times New Roman"/>
              </a:rPr>
              <a:t>r</a:t>
            </a:r>
            <a:r>
              <a:rPr sz="3200" spc="4" dirty="0">
                <a:latin typeface="Times New Roman"/>
                <a:cs typeface="Times New Roman"/>
              </a:rPr>
              <a:t>u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0" dirty="0">
                <a:latin typeface="Times New Roman"/>
                <a:cs typeface="Times New Roman"/>
              </a:rPr>
              <a:t>n</a:t>
            </a:r>
            <a:r>
              <a:rPr sz="3200" spc="-9" dirty="0">
                <a:latin typeface="Times New Roman"/>
                <a:cs typeface="Times New Roman"/>
              </a:rPr>
              <a:t>g</a:t>
            </a:r>
            <a:r>
              <a:rPr sz="3200" spc="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5215" y="3352301"/>
            <a:ext cx="243975" cy="10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25"/>
              </a:lnSpc>
              <a:spcBef>
                <a:spcPts val="166"/>
              </a:spcBef>
            </a:pPr>
            <a:r>
              <a:rPr sz="3200" spc="0" dirty="0">
                <a:latin typeface="Times New Roman"/>
                <a:cs typeface="Times New Roman"/>
              </a:rPr>
              <a:t>·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49"/>
              </a:spcBef>
            </a:pPr>
            <a:r>
              <a:rPr sz="3200" spc="0" dirty="0">
                <a:latin typeface="Times New Roman"/>
                <a:cs typeface="Times New Roman"/>
              </a:rPr>
              <a:t>·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169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80940" y="3720291"/>
            <a:ext cx="775651" cy="227056"/>
          </a:xfrm>
          <a:custGeom>
            <a:avLst/>
            <a:gdLst/>
            <a:ahLst/>
            <a:cxnLst/>
            <a:rect l="l" t="t" r="r" b="b"/>
            <a:pathLst>
              <a:path w="775651" h="227056">
                <a:moveTo>
                  <a:pt x="0" y="0"/>
                </a:moveTo>
                <a:lnTo>
                  <a:pt x="0" y="227056"/>
                </a:lnTo>
                <a:lnTo>
                  <a:pt x="775651" y="227056"/>
                </a:lnTo>
                <a:lnTo>
                  <a:pt x="7756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80940" y="3493234"/>
            <a:ext cx="775651" cy="227056"/>
          </a:xfrm>
          <a:custGeom>
            <a:avLst/>
            <a:gdLst/>
            <a:ahLst/>
            <a:cxnLst/>
            <a:rect l="l" t="t" r="r" b="b"/>
            <a:pathLst>
              <a:path w="775651" h="227056">
                <a:moveTo>
                  <a:pt x="0" y="0"/>
                </a:moveTo>
                <a:lnTo>
                  <a:pt x="0" y="227056"/>
                </a:lnTo>
                <a:lnTo>
                  <a:pt x="775651" y="227056"/>
                </a:lnTo>
                <a:lnTo>
                  <a:pt x="7756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80940" y="3266177"/>
            <a:ext cx="775651" cy="227056"/>
          </a:xfrm>
          <a:custGeom>
            <a:avLst/>
            <a:gdLst/>
            <a:ahLst/>
            <a:cxnLst/>
            <a:rect l="l" t="t" r="r" b="b"/>
            <a:pathLst>
              <a:path w="775651" h="227056">
                <a:moveTo>
                  <a:pt x="0" y="0"/>
                </a:moveTo>
                <a:lnTo>
                  <a:pt x="0" y="227056"/>
                </a:lnTo>
                <a:lnTo>
                  <a:pt x="775651" y="227056"/>
                </a:lnTo>
                <a:lnTo>
                  <a:pt x="7756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80940" y="3039120"/>
            <a:ext cx="775651" cy="227056"/>
          </a:xfrm>
          <a:custGeom>
            <a:avLst/>
            <a:gdLst/>
            <a:ahLst/>
            <a:cxnLst/>
            <a:rect l="l" t="t" r="r" b="b"/>
            <a:pathLst>
              <a:path w="775651" h="227056">
                <a:moveTo>
                  <a:pt x="0" y="0"/>
                </a:moveTo>
                <a:lnTo>
                  <a:pt x="0" y="227056"/>
                </a:lnTo>
                <a:lnTo>
                  <a:pt x="775651" y="227056"/>
                </a:lnTo>
                <a:lnTo>
                  <a:pt x="7756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80940" y="2813585"/>
            <a:ext cx="775651" cy="225532"/>
          </a:xfrm>
          <a:custGeom>
            <a:avLst/>
            <a:gdLst/>
            <a:ahLst/>
            <a:cxnLst/>
            <a:rect l="l" t="t" r="r" b="b"/>
            <a:pathLst>
              <a:path w="775651" h="225532">
                <a:moveTo>
                  <a:pt x="0" y="0"/>
                </a:moveTo>
                <a:lnTo>
                  <a:pt x="0" y="225532"/>
                </a:lnTo>
                <a:lnTo>
                  <a:pt x="775651" y="225532"/>
                </a:lnTo>
                <a:lnTo>
                  <a:pt x="7756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80940" y="2586528"/>
            <a:ext cx="775651" cy="227056"/>
          </a:xfrm>
          <a:custGeom>
            <a:avLst/>
            <a:gdLst/>
            <a:ahLst/>
            <a:cxnLst/>
            <a:rect l="l" t="t" r="r" b="b"/>
            <a:pathLst>
              <a:path w="775651" h="227056">
                <a:moveTo>
                  <a:pt x="0" y="0"/>
                </a:moveTo>
                <a:lnTo>
                  <a:pt x="0" y="227056"/>
                </a:lnTo>
                <a:lnTo>
                  <a:pt x="775651" y="227056"/>
                </a:lnTo>
                <a:lnTo>
                  <a:pt x="7756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80940" y="2359472"/>
            <a:ext cx="775651" cy="227056"/>
          </a:xfrm>
          <a:custGeom>
            <a:avLst/>
            <a:gdLst/>
            <a:ahLst/>
            <a:cxnLst/>
            <a:rect l="l" t="t" r="r" b="b"/>
            <a:pathLst>
              <a:path w="775651" h="227056">
                <a:moveTo>
                  <a:pt x="0" y="0"/>
                </a:moveTo>
                <a:lnTo>
                  <a:pt x="0" y="227056"/>
                </a:lnTo>
                <a:lnTo>
                  <a:pt x="775651" y="227056"/>
                </a:lnTo>
                <a:lnTo>
                  <a:pt x="7756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80940" y="2132415"/>
            <a:ext cx="775651" cy="227056"/>
          </a:xfrm>
          <a:custGeom>
            <a:avLst/>
            <a:gdLst/>
            <a:ahLst/>
            <a:cxnLst/>
            <a:rect l="l" t="t" r="r" b="b"/>
            <a:pathLst>
              <a:path w="775651" h="227056">
                <a:moveTo>
                  <a:pt x="0" y="0"/>
                </a:moveTo>
                <a:lnTo>
                  <a:pt x="0" y="227056"/>
                </a:lnTo>
                <a:lnTo>
                  <a:pt x="775651" y="227056"/>
                </a:lnTo>
                <a:lnTo>
                  <a:pt x="7756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80940" y="1768209"/>
            <a:ext cx="775651" cy="364205"/>
          </a:xfrm>
          <a:custGeom>
            <a:avLst/>
            <a:gdLst/>
            <a:ahLst/>
            <a:cxnLst/>
            <a:rect l="l" t="t" r="r" b="b"/>
            <a:pathLst>
              <a:path w="775651" h="364205">
                <a:moveTo>
                  <a:pt x="0" y="0"/>
                </a:moveTo>
                <a:lnTo>
                  <a:pt x="0" y="364205"/>
                </a:lnTo>
                <a:lnTo>
                  <a:pt x="775651" y="364205"/>
                </a:lnTo>
                <a:lnTo>
                  <a:pt x="7756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08336" y="1768209"/>
            <a:ext cx="772603" cy="364205"/>
          </a:xfrm>
          <a:custGeom>
            <a:avLst/>
            <a:gdLst/>
            <a:ahLst/>
            <a:cxnLst/>
            <a:rect l="l" t="t" r="r" b="b"/>
            <a:pathLst>
              <a:path w="772603" h="364205">
                <a:moveTo>
                  <a:pt x="0" y="0"/>
                </a:moveTo>
                <a:lnTo>
                  <a:pt x="0" y="364205"/>
                </a:lnTo>
                <a:lnTo>
                  <a:pt x="772603" y="364205"/>
                </a:lnTo>
                <a:lnTo>
                  <a:pt x="772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76504" y="1768209"/>
            <a:ext cx="531831" cy="364205"/>
          </a:xfrm>
          <a:custGeom>
            <a:avLst/>
            <a:gdLst/>
            <a:ahLst/>
            <a:cxnLst/>
            <a:rect l="l" t="t" r="r" b="b"/>
            <a:pathLst>
              <a:path w="531831" h="364205">
                <a:moveTo>
                  <a:pt x="0" y="0"/>
                </a:moveTo>
                <a:lnTo>
                  <a:pt x="0" y="364205"/>
                </a:lnTo>
                <a:lnTo>
                  <a:pt x="531831" y="364205"/>
                </a:lnTo>
                <a:lnTo>
                  <a:pt x="5318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99330" y="1768209"/>
            <a:ext cx="777175" cy="364205"/>
          </a:xfrm>
          <a:custGeom>
            <a:avLst/>
            <a:gdLst/>
            <a:ahLst/>
            <a:cxnLst/>
            <a:rect l="l" t="t" r="r" b="b"/>
            <a:pathLst>
              <a:path w="777175" h="364205">
                <a:moveTo>
                  <a:pt x="0" y="0"/>
                </a:moveTo>
                <a:lnTo>
                  <a:pt x="0" y="364205"/>
                </a:lnTo>
                <a:lnTo>
                  <a:pt x="777175" y="364205"/>
                </a:lnTo>
                <a:lnTo>
                  <a:pt x="777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25201" y="1768209"/>
            <a:ext cx="774127" cy="364205"/>
          </a:xfrm>
          <a:custGeom>
            <a:avLst/>
            <a:gdLst/>
            <a:ahLst/>
            <a:cxnLst/>
            <a:rect l="l" t="t" r="r" b="b"/>
            <a:pathLst>
              <a:path w="774127" h="364205">
                <a:moveTo>
                  <a:pt x="0" y="0"/>
                </a:moveTo>
                <a:lnTo>
                  <a:pt x="0" y="364205"/>
                </a:lnTo>
                <a:lnTo>
                  <a:pt x="774127" y="364205"/>
                </a:lnTo>
                <a:lnTo>
                  <a:pt x="774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75423" y="3720291"/>
            <a:ext cx="777175" cy="227056"/>
          </a:xfrm>
          <a:custGeom>
            <a:avLst/>
            <a:gdLst/>
            <a:ahLst/>
            <a:cxnLst/>
            <a:rect l="l" t="t" r="r" b="b"/>
            <a:pathLst>
              <a:path w="777175" h="227056">
                <a:moveTo>
                  <a:pt x="0" y="0"/>
                </a:moveTo>
                <a:lnTo>
                  <a:pt x="0" y="227056"/>
                </a:lnTo>
                <a:lnTo>
                  <a:pt x="777175" y="227056"/>
                </a:lnTo>
                <a:lnTo>
                  <a:pt x="777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75423" y="3493234"/>
            <a:ext cx="777175" cy="227056"/>
          </a:xfrm>
          <a:custGeom>
            <a:avLst/>
            <a:gdLst/>
            <a:ahLst/>
            <a:cxnLst/>
            <a:rect l="l" t="t" r="r" b="b"/>
            <a:pathLst>
              <a:path w="777175" h="227056">
                <a:moveTo>
                  <a:pt x="0" y="0"/>
                </a:moveTo>
                <a:lnTo>
                  <a:pt x="0" y="227056"/>
                </a:lnTo>
                <a:lnTo>
                  <a:pt x="777175" y="227056"/>
                </a:lnTo>
                <a:lnTo>
                  <a:pt x="777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75423" y="3266177"/>
            <a:ext cx="777175" cy="227056"/>
          </a:xfrm>
          <a:custGeom>
            <a:avLst/>
            <a:gdLst/>
            <a:ahLst/>
            <a:cxnLst/>
            <a:rect l="l" t="t" r="r" b="b"/>
            <a:pathLst>
              <a:path w="777175" h="227056">
                <a:moveTo>
                  <a:pt x="0" y="0"/>
                </a:moveTo>
                <a:lnTo>
                  <a:pt x="0" y="227056"/>
                </a:lnTo>
                <a:lnTo>
                  <a:pt x="777175" y="227056"/>
                </a:lnTo>
                <a:lnTo>
                  <a:pt x="777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75423" y="3039120"/>
            <a:ext cx="777175" cy="227056"/>
          </a:xfrm>
          <a:custGeom>
            <a:avLst/>
            <a:gdLst/>
            <a:ahLst/>
            <a:cxnLst/>
            <a:rect l="l" t="t" r="r" b="b"/>
            <a:pathLst>
              <a:path w="777175" h="227056">
                <a:moveTo>
                  <a:pt x="0" y="0"/>
                </a:moveTo>
                <a:lnTo>
                  <a:pt x="0" y="227056"/>
                </a:lnTo>
                <a:lnTo>
                  <a:pt x="777175" y="227056"/>
                </a:lnTo>
                <a:lnTo>
                  <a:pt x="777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75423" y="2813585"/>
            <a:ext cx="777175" cy="225532"/>
          </a:xfrm>
          <a:custGeom>
            <a:avLst/>
            <a:gdLst/>
            <a:ahLst/>
            <a:cxnLst/>
            <a:rect l="l" t="t" r="r" b="b"/>
            <a:pathLst>
              <a:path w="777175" h="225532">
                <a:moveTo>
                  <a:pt x="0" y="0"/>
                </a:moveTo>
                <a:lnTo>
                  <a:pt x="0" y="225532"/>
                </a:lnTo>
                <a:lnTo>
                  <a:pt x="777175" y="225532"/>
                </a:lnTo>
                <a:lnTo>
                  <a:pt x="777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75423" y="2586528"/>
            <a:ext cx="777175" cy="227056"/>
          </a:xfrm>
          <a:custGeom>
            <a:avLst/>
            <a:gdLst/>
            <a:ahLst/>
            <a:cxnLst/>
            <a:rect l="l" t="t" r="r" b="b"/>
            <a:pathLst>
              <a:path w="777175" h="227056">
                <a:moveTo>
                  <a:pt x="0" y="0"/>
                </a:moveTo>
                <a:lnTo>
                  <a:pt x="0" y="227056"/>
                </a:lnTo>
                <a:lnTo>
                  <a:pt x="777175" y="227056"/>
                </a:lnTo>
                <a:lnTo>
                  <a:pt x="777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75423" y="2359472"/>
            <a:ext cx="777175" cy="227056"/>
          </a:xfrm>
          <a:custGeom>
            <a:avLst/>
            <a:gdLst/>
            <a:ahLst/>
            <a:cxnLst/>
            <a:rect l="l" t="t" r="r" b="b"/>
            <a:pathLst>
              <a:path w="777175" h="227056">
                <a:moveTo>
                  <a:pt x="0" y="0"/>
                </a:moveTo>
                <a:lnTo>
                  <a:pt x="0" y="227056"/>
                </a:lnTo>
                <a:lnTo>
                  <a:pt x="777175" y="227056"/>
                </a:lnTo>
                <a:lnTo>
                  <a:pt x="777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75423" y="2132415"/>
            <a:ext cx="777175" cy="227056"/>
          </a:xfrm>
          <a:custGeom>
            <a:avLst/>
            <a:gdLst/>
            <a:ahLst/>
            <a:cxnLst/>
            <a:rect l="l" t="t" r="r" b="b"/>
            <a:pathLst>
              <a:path w="777175" h="227056">
                <a:moveTo>
                  <a:pt x="0" y="0"/>
                </a:moveTo>
                <a:lnTo>
                  <a:pt x="0" y="227056"/>
                </a:lnTo>
                <a:lnTo>
                  <a:pt x="777175" y="227056"/>
                </a:lnTo>
                <a:lnTo>
                  <a:pt x="777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952598" y="1768209"/>
            <a:ext cx="772603" cy="364205"/>
          </a:xfrm>
          <a:custGeom>
            <a:avLst/>
            <a:gdLst/>
            <a:ahLst/>
            <a:cxnLst/>
            <a:rect l="l" t="t" r="r" b="b"/>
            <a:pathLst>
              <a:path w="772603" h="364205">
                <a:moveTo>
                  <a:pt x="0" y="0"/>
                </a:moveTo>
                <a:lnTo>
                  <a:pt x="0" y="364205"/>
                </a:lnTo>
                <a:lnTo>
                  <a:pt x="772603" y="364205"/>
                </a:lnTo>
                <a:lnTo>
                  <a:pt x="772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75423" y="1768209"/>
            <a:ext cx="777175" cy="364205"/>
          </a:xfrm>
          <a:custGeom>
            <a:avLst/>
            <a:gdLst/>
            <a:ahLst/>
            <a:cxnLst/>
            <a:rect l="l" t="t" r="r" b="b"/>
            <a:pathLst>
              <a:path w="777175" h="364205">
                <a:moveTo>
                  <a:pt x="0" y="0"/>
                </a:moveTo>
                <a:lnTo>
                  <a:pt x="0" y="364205"/>
                </a:lnTo>
                <a:lnTo>
                  <a:pt x="777175" y="364205"/>
                </a:lnTo>
                <a:lnTo>
                  <a:pt x="777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75423" y="1768209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0" y="0"/>
                </a:moveTo>
                <a:lnTo>
                  <a:pt x="518116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75423" y="1768209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518116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75423" y="3947347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0" y="0"/>
                </a:moveTo>
                <a:lnTo>
                  <a:pt x="518116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75423" y="3947347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518116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75423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0"/>
                </a:moveTo>
                <a:lnTo>
                  <a:pt x="0" y="217913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75423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217913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356591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0"/>
                </a:moveTo>
                <a:lnTo>
                  <a:pt x="0" y="217913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56591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217913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75423" y="2132415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0" y="0"/>
                </a:moveTo>
                <a:lnTo>
                  <a:pt x="518116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75423" y="2132415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518116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52598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0"/>
                </a:moveTo>
                <a:lnTo>
                  <a:pt x="0" y="217913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52598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217913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25201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0"/>
                </a:moveTo>
                <a:lnTo>
                  <a:pt x="0" y="217913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25201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217913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99330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0"/>
                </a:moveTo>
                <a:lnTo>
                  <a:pt x="0" y="217913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99330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217913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276504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0"/>
                </a:moveTo>
                <a:lnTo>
                  <a:pt x="0" y="217913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76504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217913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08336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0"/>
                </a:moveTo>
                <a:lnTo>
                  <a:pt x="0" y="217913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08336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217913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80940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0"/>
                </a:moveTo>
                <a:lnTo>
                  <a:pt x="0" y="2179138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580940" y="1768209"/>
            <a:ext cx="0" cy="2179138"/>
          </a:xfrm>
          <a:custGeom>
            <a:avLst/>
            <a:gdLst/>
            <a:ahLst/>
            <a:cxnLst/>
            <a:rect l="l" t="t" r="r" b="b"/>
            <a:pathLst>
              <a:path h="2179138">
                <a:moveTo>
                  <a:pt x="0" y="2179138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75423" y="2359472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0" y="0"/>
                </a:moveTo>
                <a:lnTo>
                  <a:pt x="518116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75423" y="2359472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518116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75423" y="2586528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0" y="0"/>
                </a:moveTo>
                <a:lnTo>
                  <a:pt x="518116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75423" y="2586528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518116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75423" y="2812061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0" y="0"/>
                </a:moveTo>
                <a:lnTo>
                  <a:pt x="518116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75423" y="2812061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518116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75423" y="3039120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0" y="0"/>
                </a:moveTo>
                <a:lnTo>
                  <a:pt x="518116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75423" y="3039120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518116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75423" y="3266177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0" y="0"/>
                </a:moveTo>
                <a:lnTo>
                  <a:pt x="518116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75423" y="3266177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518116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75423" y="3493234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0" y="0"/>
                </a:moveTo>
                <a:lnTo>
                  <a:pt x="518116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75423" y="3493234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518116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75423" y="3720291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0" y="0"/>
                </a:moveTo>
                <a:lnTo>
                  <a:pt x="5181168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75423" y="3720291"/>
            <a:ext cx="5181168" cy="0"/>
          </a:xfrm>
          <a:custGeom>
            <a:avLst/>
            <a:gdLst/>
            <a:ahLst/>
            <a:cxnLst/>
            <a:rect l="l" t="t" r="r" b="b"/>
            <a:pathLst>
              <a:path w="5181168">
                <a:moveTo>
                  <a:pt x="5181168" y="0"/>
                </a:moveTo>
                <a:lnTo>
                  <a:pt x="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08166" y="3296653"/>
            <a:ext cx="1333388" cy="1398916"/>
          </a:xfrm>
          <a:custGeom>
            <a:avLst/>
            <a:gdLst/>
            <a:ahLst/>
            <a:cxnLst/>
            <a:rect l="l" t="t" r="r" b="b"/>
            <a:pathLst>
              <a:path w="1333388" h="1398916">
                <a:moveTo>
                  <a:pt x="391634" y="0"/>
                </a:moveTo>
                <a:lnTo>
                  <a:pt x="0" y="315442"/>
                </a:lnTo>
                <a:lnTo>
                  <a:pt x="745173" y="1241957"/>
                </a:lnTo>
                <a:lnTo>
                  <a:pt x="548594" y="1398916"/>
                </a:lnTo>
                <a:lnTo>
                  <a:pt x="1188620" y="1391296"/>
                </a:lnTo>
                <a:lnTo>
                  <a:pt x="1333388" y="768032"/>
                </a:lnTo>
                <a:lnTo>
                  <a:pt x="1136808" y="924991"/>
                </a:lnTo>
                <a:lnTo>
                  <a:pt x="391634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29906" y="5152731"/>
            <a:ext cx="1366913" cy="376396"/>
          </a:xfrm>
          <a:custGeom>
            <a:avLst/>
            <a:gdLst/>
            <a:ahLst/>
            <a:cxnLst/>
            <a:rect l="l" t="t" r="r" b="b"/>
            <a:pathLst>
              <a:path w="1366913" h="376396">
                <a:moveTo>
                  <a:pt x="0" y="0"/>
                </a:moveTo>
                <a:lnTo>
                  <a:pt x="0" y="376396"/>
                </a:lnTo>
                <a:lnTo>
                  <a:pt x="1366913" y="376396"/>
                </a:lnTo>
                <a:lnTo>
                  <a:pt x="1366913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29906" y="6361163"/>
            <a:ext cx="1403487" cy="374872"/>
          </a:xfrm>
          <a:custGeom>
            <a:avLst/>
            <a:gdLst/>
            <a:ahLst/>
            <a:cxnLst/>
            <a:rect l="l" t="t" r="r" b="b"/>
            <a:pathLst>
              <a:path w="1403487" h="374872">
                <a:moveTo>
                  <a:pt x="0" y="0"/>
                </a:moveTo>
                <a:lnTo>
                  <a:pt x="0" y="374872"/>
                </a:lnTo>
                <a:lnTo>
                  <a:pt x="1403487" y="374872"/>
                </a:lnTo>
                <a:lnTo>
                  <a:pt x="140348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39456" y="5507794"/>
            <a:ext cx="76192" cy="868607"/>
          </a:xfrm>
          <a:custGeom>
            <a:avLst/>
            <a:gdLst/>
            <a:ahLst/>
            <a:cxnLst/>
            <a:rect l="l" t="t" r="r" b="b"/>
            <a:pathLst>
              <a:path w="76192" h="868607">
                <a:moveTo>
                  <a:pt x="38096" y="0"/>
                </a:moveTo>
                <a:lnTo>
                  <a:pt x="35049" y="1524"/>
                </a:lnTo>
                <a:lnTo>
                  <a:pt x="33525" y="4570"/>
                </a:lnTo>
                <a:lnTo>
                  <a:pt x="33525" y="804603"/>
                </a:lnTo>
                <a:lnTo>
                  <a:pt x="35049" y="809176"/>
                </a:lnTo>
                <a:lnTo>
                  <a:pt x="38096" y="809176"/>
                </a:lnTo>
                <a:lnTo>
                  <a:pt x="35049" y="809176"/>
                </a:lnTo>
                <a:lnTo>
                  <a:pt x="33525" y="804603"/>
                </a:lnTo>
                <a:lnTo>
                  <a:pt x="38096" y="868607"/>
                </a:lnTo>
                <a:lnTo>
                  <a:pt x="41144" y="809176"/>
                </a:lnTo>
                <a:lnTo>
                  <a:pt x="42668" y="804603"/>
                </a:lnTo>
                <a:lnTo>
                  <a:pt x="42668" y="4570"/>
                </a:lnTo>
                <a:lnTo>
                  <a:pt x="41144" y="1524"/>
                </a:lnTo>
                <a:lnTo>
                  <a:pt x="38096" y="0"/>
                </a:lnTo>
                <a:close/>
              </a:path>
              <a:path w="76192" h="868607">
                <a:moveTo>
                  <a:pt x="42668" y="804603"/>
                </a:moveTo>
                <a:lnTo>
                  <a:pt x="41144" y="809176"/>
                </a:lnTo>
                <a:lnTo>
                  <a:pt x="38096" y="868607"/>
                </a:lnTo>
                <a:lnTo>
                  <a:pt x="76192" y="792413"/>
                </a:lnTo>
                <a:lnTo>
                  <a:pt x="42668" y="792414"/>
                </a:lnTo>
                <a:lnTo>
                  <a:pt x="42668" y="804603"/>
                </a:lnTo>
                <a:close/>
              </a:path>
              <a:path w="76192" h="868607">
                <a:moveTo>
                  <a:pt x="33525" y="804603"/>
                </a:moveTo>
                <a:lnTo>
                  <a:pt x="33525" y="792413"/>
                </a:lnTo>
                <a:lnTo>
                  <a:pt x="0" y="792413"/>
                </a:lnTo>
                <a:lnTo>
                  <a:pt x="38096" y="868607"/>
                </a:lnTo>
                <a:lnTo>
                  <a:pt x="33525" y="804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72844" y="6361163"/>
            <a:ext cx="1403487" cy="374872"/>
          </a:xfrm>
          <a:custGeom>
            <a:avLst/>
            <a:gdLst/>
            <a:ahLst/>
            <a:cxnLst/>
            <a:rect l="l" t="t" r="r" b="b"/>
            <a:pathLst>
              <a:path w="1403487" h="374872">
                <a:moveTo>
                  <a:pt x="0" y="0"/>
                </a:moveTo>
                <a:lnTo>
                  <a:pt x="0" y="374872"/>
                </a:lnTo>
                <a:lnTo>
                  <a:pt x="1403487" y="374872"/>
                </a:lnTo>
                <a:lnTo>
                  <a:pt x="140348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17748" y="5507794"/>
            <a:ext cx="1804266" cy="870131"/>
          </a:xfrm>
          <a:custGeom>
            <a:avLst/>
            <a:gdLst/>
            <a:ahLst/>
            <a:cxnLst/>
            <a:rect l="l" t="t" r="r" b="b"/>
            <a:pathLst>
              <a:path w="1804266" h="870131">
                <a:moveTo>
                  <a:pt x="1750929" y="842700"/>
                </a:moveTo>
                <a:lnTo>
                  <a:pt x="1752453" y="839652"/>
                </a:lnTo>
                <a:lnTo>
                  <a:pt x="1733508" y="840308"/>
                </a:lnTo>
                <a:lnTo>
                  <a:pt x="1744835" y="845748"/>
                </a:lnTo>
                <a:lnTo>
                  <a:pt x="1750929" y="842700"/>
                </a:lnTo>
                <a:close/>
              </a:path>
              <a:path w="1804266" h="870131">
                <a:moveTo>
                  <a:pt x="1749405" y="836606"/>
                </a:moveTo>
                <a:lnTo>
                  <a:pt x="1804266" y="868607"/>
                </a:lnTo>
                <a:lnTo>
                  <a:pt x="1752453" y="801556"/>
                </a:lnTo>
                <a:lnTo>
                  <a:pt x="1737991" y="831138"/>
                </a:lnTo>
                <a:lnTo>
                  <a:pt x="1749405" y="836606"/>
                </a:lnTo>
                <a:close/>
              </a:path>
              <a:path w="1804266" h="870131">
                <a:moveTo>
                  <a:pt x="1749405" y="845748"/>
                </a:moveTo>
                <a:lnTo>
                  <a:pt x="1718928" y="870131"/>
                </a:lnTo>
                <a:lnTo>
                  <a:pt x="1804266" y="868607"/>
                </a:lnTo>
                <a:lnTo>
                  <a:pt x="1749405" y="845748"/>
                </a:lnTo>
                <a:close/>
              </a:path>
              <a:path w="1804266" h="870131">
                <a:moveTo>
                  <a:pt x="0" y="6094"/>
                </a:moveTo>
                <a:lnTo>
                  <a:pt x="3048" y="9142"/>
                </a:lnTo>
                <a:lnTo>
                  <a:pt x="1733508" y="840308"/>
                </a:lnTo>
                <a:lnTo>
                  <a:pt x="1752453" y="839652"/>
                </a:lnTo>
                <a:lnTo>
                  <a:pt x="1750929" y="842700"/>
                </a:lnTo>
                <a:lnTo>
                  <a:pt x="1744835" y="845748"/>
                </a:lnTo>
                <a:lnTo>
                  <a:pt x="1733508" y="840308"/>
                </a:lnTo>
                <a:lnTo>
                  <a:pt x="1718928" y="870131"/>
                </a:lnTo>
                <a:lnTo>
                  <a:pt x="1749405" y="845748"/>
                </a:lnTo>
                <a:lnTo>
                  <a:pt x="1804266" y="868607"/>
                </a:lnTo>
                <a:lnTo>
                  <a:pt x="1749405" y="836606"/>
                </a:lnTo>
                <a:lnTo>
                  <a:pt x="1737991" y="831138"/>
                </a:lnTo>
                <a:lnTo>
                  <a:pt x="6096" y="1524"/>
                </a:lnTo>
                <a:lnTo>
                  <a:pt x="3048" y="0"/>
                </a:lnTo>
                <a:lnTo>
                  <a:pt x="0" y="3046"/>
                </a:lnTo>
                <a:lnTo>
                  <a:pt x="0" y="6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57067" y="6361163"/>
            <a:ext cx="1403487" cy="374872"/>
          </a:xfrm>
          <a:custGeom>
            <a:avLst/>
            <a:gdLst/>
            <a:ahLst/>
            <a:cxnLst/>
            <a:rect l="l" t="t" r="r" b="b"/>
            <a:pathLst>
              <a:path w="1403487" h="374872">
                <a:moveTo>
                  <a:pt x="0" y="0"/>
                </a:moveTo>
                <a:lnTo>
                  <a:pt x="0" y="374872"/>
                </a:lnTo>
                <a:lnTo>
                  <a:pt x="1403487" y="374872"/>
                </a:lnTo>
                <a:lnTo>
                  <a:pt x="1403487" y="0"/>
                </a:lnTo>
                <a:lnTo>
                  <a:pt x="0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04712" y="5507794"/>
            <a:ext cx="1589399" cy="865558"/>
          </a:xfrm>
          <a:custGeom>
            <a:avLst/>
            <a:gdLst/>
            <a:ahLst/>
            <a:cxnLst/>
            <a:rect l="l" t="t" r="r" b="b"/>
            <a:pathLst>
              <a:path w="1589399" h="865558">
                <a:moveTo>
                  <a:pt x="57908" y="842700"/>
                </a:moveTo>
                <a:lnTo>
                  <a:pt x="85337" y="865558"/>
                </a:lnTo>
                <a:lnTo>
                  <a:pt x="69439" y="836412"/>
                </a:lnTo>
                <a:lnTo>
                  <a:pt x="51812" y="836606"/>
                </a:lnTo>
                <a:lnTo>
                  <a:pt x="51812" y="841176"/>
                </a:lnTo>
                <a:lnTo>
                  <a:pt x="57908" y="842700"/>
                </a:lnTo>
                <a:close/>
              </a:path>
              <a:path w="1589399" h="865558">
                <a:moveTo>
                  <a:pt x="53336" y="833558"/>
                </a:moveTo>
                <a:lnTo>
                  <a:pt x="64552" y="827452"/>
                </a:lnTo>
                <a:lnTo>
                  <a:pt x="48764" y="798508"/>
                </a:lnTo>
                <a:lnTo>
                  <a:pt x="0" y="868607"/>
                </a:lnTo>
                <a:lnTo>
                  <a:pt x="53336" y="833558"/>
                </a:lnTo>
                <a:close/>
              </a:path>
              <a:path w="1589399" h="865558">
                <a:moveTo>
                  <a:pt x="1586351" y="9142"/>
                </a:moveTo>
                <a:lnTo>
                  <a:pt x="1589399" y="6094"/>
                </a:lnTo>
                <a:lnTo>
                  <a:pt x="1587875" y="3046"/>
                </a:lnTo>
                <a:lnTo>
                  <a:pt x="1584827" y="0"/>
                </a:lnTo>
                <a:lnTo>
                  <a:pt x="1581779" y="1524"/>
                </a:lnTo>
                <a:lnTo>
                  <a:pt x="64552" y="827452"/>
                </a:lnTo>
                <a:lnTo>
                  <a:pt x="53336" y="833558"/>
                </a:lnTo>
                <a:lnTo>
                  <a:pt x="0" y="868607"/>
                </a:lnTo>
                <a:lnTo>
                  <a:pt x="54860" y="842700"/>
                </a:lnTo>
                <a:lnTo>
                  <a:pt x="0" y="868607"/>
                </a:lnTo>
                <a:lnTo>
                  <a:pt x="85337" y="865558"/>
                </a:lnTo>
                <a:lnTo>
                  <a:pt x="57908" y="842700"/>
                </a:lnTo>
                <a:lnTo>
                  <a:pt x="51812" y="841176"/>
                </a:lnTo>
                <a:lnTo>
                  <a:pt x="51812" y="836606"/>
                </a:lnTo>
                <a:lnTo>
                  <a:pt x="69439" y="836412"/>
                </a:lnTo>
                <a:lnTo>
                  <a:pt x="1586351" y="9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798177" y="820852"/>
            <a:ext cx="1650160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dirty="0">
                <a:latin typeface="Times New Roman"/>
                <a:cs typeface="Times New Roman"/>
              </a:rPr>
              <a:t>Pr</a:t>
            </a:r>
            <a:r>
              <a:rPr sz="4000" spc="9" dirty="0">
                <a:latin typeface="Times New Roman"/>
                <a:cs typeface="Times New Roman"/>
              </a:rPr>
              <a:t>o</a:t>
            </a:r>
            <a:r>
              <a:rPr sz="4000" spc="-4" dirty="0">
                <a:latin typeface="Times New Roman"/>
                <a:cs typeface="Times New Roman"/>
              </a:rPr>
              <a:t>s</a:t>
            </a:r>
            <a:r>
              <a:rPr sz="4000" spc="9" dirty="0">
                <a:latin typeface="Times New Roman"/>
                <a:cs typeface="Times New Roman"/>
              </a:rPr>
              <a:t>e</a:t>
            </a:r>
            <a:r>
              <a:rPr sz="4000" spc="0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00164" y="820852"/>
            <a:ext cx="1228420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-4" dirty="0">
                <a:latin typeface="Times New Roman"/>
                <a:cs typeface="Times New Roman"/>
              </a:rPr>
              <a:t>D</a:t>
            </a:r>
            <a:r>
              <a:rPr sz="4000" spc="9" dirty="0">
                <a:latin typeface="Times New Roman"/>
                <a:cs typeface="Times New Roman"/>
              </a:rPr>
              <a:t>at</a:t>
            </a:r>
            <a:r>
              <a:rPr sz="4000" spc="0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780459" y="820852"/>
            <a:ext cx="2001547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dirty="0">
                <a:latin typeface="Times New Roman"/>
                <a:cs typeface="Times New Roman"/>
              </a:rPr>
              <a:t>M</a:t>
            </a:r>
            <a:r>
              <a:rPr sz="4000" spc="9" dirty="0">
                <a:latin typeface="Times New Roman"/>
                <a:cs typeface="Times New Roman"/>
              </a:rPr>
              <a:t>e</a:t>
            </a:r>
            <a:r>
              <a:rPr sz="4000" spc="0" dirty="0">
                <a:latin typeface="Times New Roman"/>
                <a:cs typeface="Times New Roman"/>
              </a:rPr>
              <a:t>n</a:t>
            </a:r>
            <a:r>
              <a:rPr sz="4000" spc="4" dirty="0">
                <a:latin typeface="Times New Roman"/>
                <a:cs typeface="Times New Roman"/>
              </a:rPr>
              <a:t>j</a:t>
            </a:r>
            <a:r>
              <a:rPr sz="4000" spc="9" dirty="0">
                <a:latin typeface="Times New Roman"/>
                <a:cs typeface="Times New Roman"/>
              </a:rPr>
              <a:t>a</a:t>
            </a:r>
            <a:r>
              <a:rPr sz="4000" spc="4" dirty="0">
                <a:latin typeface="Times New Roman"/>
                <a:cs typeface="Times New Roman"/>
              </a:rPr>
              <a:t>d</a:t>
            </a:r>
            <a:r>
              <a:rPr sz="4000" spc="0" dirty="0">
                <a:latin typeface="Times New Roman"/>
                <a:cs typeface="Times New Roman"/>
              </a:rPr>
              <a:t>i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833601" y="820852"/>
            <a:ext cx="1246756" cy="532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25"/>
              </a:lnSpc>
              <a:spcBef>
                <a:spcPts val="206"/>
              </a:spcBef>
            </a:pPr>
            <a:r>
              <a:rPr sz="4000" spc="-4" dirty="0">
                <a:latin typeface="Times New Roman"/>
                <a:cs typeface="Times New Roman"/>
              </a:rPr>
              <a:t>T</a:t>
            </a:r>
            <a:r>
              <a:rPr sz="4000" spc="0" dirty="0">
                <a:latin typeface="Times New Roman"/>
                <a:cs typeface="Times New Roman"/>
              </a:rPr>
              <a:t>r</a:t>
            </a:r>
            <a:r>
              <a:rPr sz="4000" spc="4" dirty="0">
                <a:latin typeface="Times New Roman"/>
                <a:cs typeface="Times New Roman"/>
              </a:rPr>
              <a:t>e</a:t>
            </a:r>
            <a:r>
              <a:rPr sz="4000" spc="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35866" y="1926135"/>
            <a:ext cx="488327" cy="17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At</a:t>
            </a:r>
            <a:r>
              <a:rPr sz="1200" spc="-4" dirty="0">
                <a:latin typeface="Times New Roman"/>
                <a:cs typeface="Times New Roman"/>
              </a:rPr>
              <a:t>rib</a:t>
            </a:r>
            <a:r>
              <a:rPr sz="1200" spc="4" dirty="0">
                <a:latin typeface="Times New Roman"/>
                <a:cs typeface="Times New Roman"/>
              </a:rPr>
              <a:t>u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21405" y="5869018"/>
            <a:ext cx="816562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Subset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47268" y="5869018"/>
            <a:ext cx="19920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59940" y="5862922"/>
            <a:ext cx="816562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Subset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385803" y="5862922"/>
            <a:ext cx="199201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spc="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75622" y="5894923"/>
            <a:ext cx="988456" cy="25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Subset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872844" y="6361163"/>
            <a:ext cx="1403487" cy="37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8">
              <a:lnSpc>
                <a:spcPct val="95825"/>
              </a:lnSpc>
              <a:spcBef>
                <a:spcPts val="420"/>
              </a:spcBef>
            </a:pPr>
            <a:r>
              <a:rPr sz="1800" spc="4" dirty="0">
                <a:latin typeface="Times New Roman"/>
                <a:cs typeface="Times New Roman"/>
              </a:rPr>
              <a:t>At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but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#</a:t>
            </a:r>
            <a:r>
              <a:rPr sz="1800" spc="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29906" y="6361163"/>
            <a:ext cx="1403487" cy="37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20"/>
              </a:spcBef>
            </a:pPr>
            <a:r>
              <a:rPr sz="1800" spc="4" dirty="0">
                <a:latin typeface="Times New Roman"/>
                <a:cs typeface="Times New Roman"/>
              </a:rPr>
              <a:t>At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but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#</a:t>
            </a:r>
            <a:r>
              <a:rPr sz="1800" spc="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057067" y="6361163"/>
            <a:ext cx="1403487" cy="37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20"/>
              </a:spcBef>
            </a:pPr>
            <a:r>
              <a:rPr sz="1800" spc="4" dirty="0">
                <a:latin typeface="Times New Roman"/>
                <a:cs typeface="Times New Roman"/>
              </a:rPr>
              <a:t>At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but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#</a:t>
            </a:r>
            <a:r>
              <a:rPr sz="1800" spc="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29906" y="5152731"/>
            <a:ext cx="1366913" cy="37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27">
              <a:lnSpc>
                <a:spcPct val="95825"/>
              </a:lnSpc>
              <a:spcBef>
                <a:spcPts val="420"/>
              </a:spcBef>
            </a:pPr>
            <a:r>
              <a:rPr sz="1800" spc="4" dirty="0">
                <a:latin typeface="Times New Roman"/>
                <a:cs typeface="Times New Roman"/>
              </a:rPr>
              <a:t>At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but</a:t>
            </a:r>
            <a:r>
              <a:rPr sz="1800" spc="94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#</a:t>
            </a:r>
            <a:r>
              <a:rPr sz="1800" spc="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75423" y="1768209"/>
            <a:ext cx="777175" cy="364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255" marR="73208" algn="ctr">
              <a:lnSpc>
                <a:spcPts val="1300"/>
              </a:lnSpc>
              <a:spcBef>
                <a:spcPts val="190"/>
              </a:spcBef>
            </a:pPr>
            <a:r>
              <a:rPr sz="1800" spc="4" baseline="-4831" dirty="0">
                <a:latin typeface="Times New Roman"/>
                <a:cs typeface="Times New Roman"/>
              </a:rPr>
              <a:t>ln</a:t>
            </a:r>
            <a:r>
              <a:rPr sz="1800" spc="-4" baseline="-4831" dirty="0">
                <a:latin typeface="Times New Roman"/>
                <a:cs typeface="Times New Roman"/>
              </a:rPr>
              <a:t>de</a:t>
            </a:r>
            <a:r>
              <a:rPr sz="1800" spc="4" baseline="-4831" dirty="0">
                <a:latin typeface="Times New Roman"/>
                <a:cs typeface="Times New Roman"/>
              </a:rPr>
              <a:t>nt</a:t>
            </a:r>
            <a:r>
              <a:rPr sz="1800" spc="-4" baseline="-4831" dirty="0">
                <a:latin typeface="Times New Roman"/>
                <a:cs typeface="Times New Roman"/>
              </a:rPr>
              <a:t>i</a:t>
            </a:r>
            <a:r>
              <a:rPr sz="1800" spc="4" baseline="-4831" dirty="0">
                <a:latin typeface="Times New Roman"/>
                <a:cs typeface="Times New Roman"/>
              </a:rPr>
              <a:t>t</a:t>
            </a:r>
            <a:r>
              <a:rPr sz="1800" spc="0" baseline="-483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145020" marR="143827" algn="ctr">
              <a:lnSpc>
                <a:spcPts val="1150"/>
              </a:lnSpc>
            </a:pPr>
            <a:r>
              <a:rPr sz="1800" spc="4" baseline="2415" dirty="0">
                <a:latin typeface="Times New Roman"/>
                <a:cs typeface="Times New Roman"/>
              </a:rPr>
              <a:t>At</a:t>
            </a:r>
            <a:r>
              <a:rPr sz="1800" spc="-4" baseline="2415" dirty="0">
                <a:latin typeface="Times New Roman"/>
                <a:cs typeface="Times New Roman"/>
              </a:rPr>
              <a:t>rib</a:t>
            </a:r>
            <a:r>
              <a:rPr sz="1800" spc="4" baseline="2415" dirty="0">
                <a:latin typeface="Times New Roman"/>
                <a:cs typeface="Times New Roman"/>
              </a:rPr>
              <a:t>u</a:t>
            </a:r>
            <a:r>
              <a:rPr sz="1800" spc="0" baseline="2415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52598" y="1768209"/>
            <a:ext cx="772603" cy="364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95"/>
              </a:spcBef>
            </a:pPr>
            <a:endParaRPr sz="1100"/>
          </a:p>
          <a:p>
            <a:pPr marL="100575">
              <a:lnSpc>
                <a:spcPct val="95825"/>
              </a:lnSpc>
            </a:pPr>
            <a:r>
              <a:rPr sz="1200" spc="4" dirty="0">
                <a:latin typeface="Times New Roman"/>
                <a:cs typeface="Times New Roman"/>
              </a:rPr>
              <a:t>At</a:t>
            </a:r>
            <a:r>
              <a:rPr sz="1200" spc="-4" dirty="0">
                <a:latin typeface="Times New Roman"/>
                <a:cs typeface="Times New Roman"/>
              </a:rPr>
              <a:t>rib</a:t>
            </a:r>
            <a:r>
              <a:rPr sz="1200" spc="4" dirty="0">
                <a:latin typeface="Times New Roman"/>
                <a:cs typeface="Times New Roman"/>
              </a:rPr>
              <a:t>ut </a:t>
            </a:r>
            <a:r>
              <a:rPr sz="1200" spc="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25201" y="1768209"/>
            <a:ext cx="774128" cy="364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95"/>
              </a:spcBef>
            </a:pPr>
            <a:endParaRPr sz="1100"/>
          </a:p>
          <a:p>
            <a:pPr marL="102099">
              <a:lnSpc>
                <a:spcPct val="95825"/>
              </a:lnSpc>
            </a:pPr>
            <a:r>
              <a:rPr sz="1200" spc="4" dirty="0">
                <a:latin typeface="Times New Roman"/>
                <a:cs typeface="Times New Roman"/>
              </a:rPr>
              <a:t>At</a:t>
            </a:r>
            <a:r>
              <a:rPr sz="1200" spc="-4" dirty="0">
                <a:latin typeface="Times New Roman"/>
                <a:cs typeface="Times New Roman"/>
              </a:rPr>
              <a:t>rib</a:t>
            </a:r>
            <a:r>
              <a:rPr sz="1200" spc="4" dirty="0">
                <a:latin typeface="Times New Roman"/>
                <a:cs typeface="Times New Roman"/>
              </a:rPr>
              <a:t>ut </a:t>
            </a:r>
            <a:r>
              <a:rPr sz="1200" spc="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99330" y="1768209"/>
            <a:ext cx="777173" cy="364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95"/>
              </a:spcBef>
            </a:pPr>
            <a:endParaRPr sz="1100"/>
          </a:p>
          <a:p>
            <a:pPr marL="105145">
              <a:lnSpc>
                <a:spcPct val="95825"/>
              </a:lnSpc>
            </a:pPr>
            <a:r>
              <a:rPr sz="1200" spc="4" dirty="0">
                <a:latin typeface="Times New Roman"/>
                <a:cs typeface="Times New Roman"/>
              </a:rPr>
              <a:t>At</a:t>
            </a:r>
            <a:r>
              <a:rPr sz="1200" spc="-4" dirty="0">
                <a:latin typeface="Times New Roman"/>
                <a:cs typeface="Times New Roman"/>
              </a:rPr>
              <a:t>rib</a:t>
            </a:r>
            <a:r>
              <a:rPr sz="1200" spc="4" dirty="0">
                <a:latin typeface="Times New Roman"/>
                <a:cs typeface="Times New Roman"/>
              </a:rPr>
              <a:t>ut </a:t>
            </a:r>
            <a:r>
              <a:rPr sz="1200" spc="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76504" y="1768209"/>
            <a:ext cx="531832" cy="364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95"/>
              </a:spcBef>
            </a:pPr>
            <a:endParaRPr sz="1100"/>
          </a:p>
          <a:p>
            <a:pPr marL="137148">
              <a:lnSpc>
                <a:spcPct val="95825"/>
              </a:lnSpc>
            </a:pPr>
            <a:r>
              <a:rPr sz="1200" spc="4" dirty="0">
                <a:latin typeface="Times New Roman"/>
                <a:cs typeface="Times New Roman"/>
              </a:rPr>
              <a:t>!!!!!</a:t>
            </a:r>
            <a:r>
              <a:rPr sz="1200" spc="0" dirty="0">
                <a:latin typeface="Times New Roman"/>
                <a:cs typeface="Times New Roman"/>
              </a:rPr>
              <a:t>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08336" y="1768209"/>
            <a:ext cx="772603" cy="364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95"/>
              </a:spcBef>
            </a:pPr>
            <a:endParaRPr sz="1100"/>
          </a:p>
          <a:p>
            <a:pPr marL="100575">
              <a:lnSpc>
                <a:spcPct val="95825"/>
              </a:lnSpc>
            </a:pPr>
            <a:r>
              <a:rPr sz="1200" spc="4" dirty="0">
                <a:latin typeface="Times New Roman"/>
                <a:cs typeface="Times New Roman"/>
              </a:rPr>
              <a:t>At</a:t>
            </a:r>
            <a:r>
              <a:rPr sz="1200" spc="-4" dirty="0">
                <a:latin typeface="Times New Roman"/>
                <a:cs typeface="Times New Roman"/>
              </a:rPr>
              <a:t>rib</a:t>
            </a:r>
            <a:r>
              <a:rPr sz="1200" spc="4" dirty="0">
                <a:latin typeface="Times New Roman"/>
                <a:cs typeface="Times New Roman"/>
              </a:rPr>
              <a:t>ut </a:t>
            </a:r>
            <a:r>
              <a:rPr sz="1200" spc="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80940" y="1768209"/>
            <a:ext cx="775651" cy="364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626">
              <a:lnSpc>
                <a:spcPct val="95825"/>
              </a:lnSpc>
              <a:spcBef>
                <a:spcPts val="125"/>
              </a:spcBef>
            </a:pP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4" dirty="0">
                <a:latin typeface="Times New Roman"/>
                <a:cs typeface="Times New Roman"/>
              </a:rPr>
              <a:t>a</a:t>
            </a:r>
            <a:r>
              <a:rPr sz="1200" spc="-4" dirty="0">
                <a:latin typeface="Times New Roman"/>
                <a:cs typeface="Times New Roman"/>
              </a:rPr>
              <a:t>r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75423" y="2132415"/>
            <a:ext cx="777175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1952598" y="2132415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2725201" y="2132415"/>
            <a:ext cx="774128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3499330" y="2132415"/>
            <a:ext cx="77717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4276504" y="2132415"/>
            <a:ext cx="531832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4808336" y="2132415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5580940" y="2132415"/>
            <a:ext cx="775651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1175423" y="2359472"/>
            <a:ext cx="777175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1952598" y="2359472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2725201" y="2359472"/>
            <a:ext cx="774128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3499330" y="2359472"/>
            <a:ext cx="77717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4276504" y="2359472"/>
            <a:ext cx="531832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4808336" y="2359472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580940" y="2359472"/>
            <a:ext cx="775651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1175423" y="2586528"/>
            <a:ext cx="777175" cy="225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1952598" y="2586528"/>
            <a:ext cx="772603" cy="225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2725201" y="2586528"/>
            <a:ext cx="774128" cy="225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3499330" y="2586528"/>
            <a:ext cx="777173" cy="225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4276504" y="2586528"/>
            <a:ext cx="531832" cy="225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4808336" y="2586528"/>
            <a:ext cx="772603" cy="225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5580940" y="2586528"/>
            <a:ext cx="775651" cy="225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1175423" y="2812061"/>
            <a:ext cx="777175" cy="227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1952598" y="2812061"/>
            <a:ext cx="772603" cy="227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2725201" y="2812061"/>
            <a:ext cx="774128" cy="227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3499330" y="2812061"/>
            <a:ext cx="777173" cy="227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4276504" y="2812061"/>
            <a:ext cx="531832" cy="227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4808336" y="2812061"/>
            <a:ext cx="772603" cy="227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5580940" y="2812061"/>
            <a:ext cx="775651" cy="227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1175423" y="3039120"/>
            <a:ext cx="777175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1952598" y="3039120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2725201" y="3039120"/>
            <a:ext cx="774128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499330" y="3039120"/>
            <a:ext cx="77717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4276504" y="3039120"/>
            <a:ext cx="531832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4808336" y="3039120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580940" y="3039120"/>
            <a:ext cx="775651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1175423" y="3266177"/>
            <a:ext cx="777175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952598" y="3266177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725201" y="3266177"/>
            <a:ext cx="774128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499330" y="3266177"/>
            <a:ext cx="77717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276504" y="3266177"/>
            <a:ext cx="531832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808336" y="3266177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5580940" y="3266177"/>
            <a:ext cx="775651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175423" y="3493234"/>
            <a:ext cx="777175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952598" y="3493234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725201" y="3493234"/>
            <a:ext cx="774128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499330" y="3493234"/>
            <a:ext cx="77717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276504" y="3493234"/>
            <a:ext cx="531832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08336" y="3493234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80940" y="3493234"/>
            <a:ext cx="775651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175423" y="3720291"/>
            <a:ext cx="777175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52598" y="3720291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725201" y="3720291"/>
            <a:ext cx="774128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499330" y="3720291"/>
            <a:ext cx="77717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276504" y="3720291"/>
            <a:ext cx="531832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808336" y="3720291"/>
            <a:ext cx="772603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580940" y="3720291"/>
            <a:ext cx="775651" cy="22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8593636" y="466821"/>
            <a:ext cx="1130714" cy="2043513"/>
          </a:xfrm>
          <a:custGeom>
            <a:avLst/>
            <a:gdLst/>
            <a:ahLst/>
            <a:cxnLst/>
            <a:rect l="l" t="t" r="r" b="b"/>
            <a:pathLst>
              <a:path w="1130714" h="2043513">
                <a:moveTo>
                  <a:pt x="0" y="60954"/>
                </a:moveTo>
                <a:lnTo>
                  <a:pt x="757364" y="1720452"/>
                </a:lnTo>
                <a:lnTo>
                  <a:pt x="923466" y="1845410"/>
                </a:lnTo>
                <a:lnTo>
                  <a:pt x="1086521" y="2034371"/>
                </a:lnTo>
                <a:lnTo>
                  <a:pt x="1130714" y="2043513"/>
                </a:lnTo>
                <a:lnTo>
                  <a:pt x="1062140" y="1804266"/>
                </a:lnTo>
                <a:lnTo>
                  <a:pt x="1084997" y="1650354"/>
                </a:lnTo>
                <a:lnTo>
                  <a:pt x="342870" y="10668"/>
                </a:lnTo>
                <a:lnTo>
                  <a:pt x="115815" y="0"/>
                </a:lnTo>
                <a:lnTo>
                  <a:pt x="0" y="60954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46972" y="587208"/>
            <a:ext cx="972230" cy="1529967"/>
          </a:xfrm>
          <a:custGeom>
            <a:avLst/>
            <a:gdLst/>
            <a:ahLst/>
            <a:cxnLst/>
            <a:rect l="l" t="t" r="r" b="b"/>
            <a:pathLst>
              <a:path w="972230" h="1529967">
                <a:moveTo>
                  <a:pt x="339824" y="0"/>
                </a:moveTo>
                <a:lnTo>
                  <a:pt x="89908" y="32000"/>
                </a:lnTo>
                <a:lnTo>
                  <a:pt x="0" y="74669"/>
                </a:lnTo>
                <a:lnTo>
                  <a:pt x="662884" y="1529967"/>
                </a:lnTo>
                <a:lnTo>
                  <a:pt x="796984" y="1414153"/>
                </a:lnTo>
                <a:lnTo>
                  <a:pt x="972230" y="1394343"/>
                </a:lnTo>
                <a:lnTo>
                  <a:pt x="33982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60720" y="4514228"/>
            <a:ext cx="324585" cy="2265998"/>
          </a:xfrm>
          <a:custGeom>
            <a:avLst/>
            <a:gdLst/>
            <a:ahLst/>
            <a:cxnLst/>
            <a:rect l="l" t="t" r="r" b="b"/>
            <a:pathLst>
              <a:path w="324585" h="2265998">
                <a:moveTo>
                  <a:pt x="240771" y="292583"/>
                </a:moveTo>
                <a:lnTo>
                  <a:pt x="143244" y="419064"/>
                </a:lnTo>
                <a:lnTo>
                  <a:pt x="33525" y="495258"/>
                </a:lnTo>
                <a:lnTo>
                  <a:pt x="0" y="655265"/>
                </a:lnTo>
                <a:lnTo>
                  <a:pt x="12190" y="801556"/>
                </a:lnTo>
                <a:lnTo>
                  <a:pt x="143244" y="1100236"/>
                </a:lnTo>
                <a:lnTo>
                  <a:pt x="172198" y="1211478"/>
                </a:lnTo>
                <a:lnTo>
                  <a:pt x="155435" y="1289196"/>
                </a:lnTo>
                <a:lnTo>
                  <a:pt x="76193" y="1351674"/>
                </a:lnTo>
                <a:lnTo>
                  <a:pt x="54858" y="1435488"/>
                </a:lnTo>
                <a:lnTo>
                  <a:pt x="76193" y="1561969"/>
                </a:lnTo>
                <a:lnTo>
                  <a:pt x="169148" y="1763120"/>
                </a:lnTo>
                <a:lnTo>
                  <a:pt x="190484" y="1930746"/>
                </a:lnTo>
                <a:lnTo>
                  <a:pt x="164578" y="2041989"/>
                </a:lnTo>
                <a:lnTo>
                  <a:pt x="33525" y="2189805"/>
                </a:lnTo>
                <a:lnTo>
                  <a:pt x="42668" y="2265998"/>
                </a:lnTo>
                <a:lnTo>
                  <a:pt x="143244" y="2180661"/>
                </a:lnTo>
                <a:lnTo>
                  <a:pt x="224008" y="2077038"/>
                </a:lnTo>
                <a:lnTo>
                  <a:pt x="257534" y="1881982"/>
                </a:lnTo>
                <a:lnTo>
                  <a:pt x="219438" y="1700641"/>
                </a:lnTo>
                <a:lnTo>
                  <a:pt x="131053" y="1511682"/>
                </a:lnTo>
                <a:lnTo>
                  <a:pt x="126481" y="1421772"/>
                </a:lnTo>
                <a:lnTo>
                  <a:pt x="228580" y="1324245"/>
                </a:lnTo>
                <a:lnTo>
                  <a:pt x="224008" y="1150523"/>
                </a:lnTo>
                <a:lnTo>
                  <a:pt x="114291" y="877750"/>
                </a:lnTo>
                <a:lnTo>
                  <a:pt x="67050" y="723839"/>
                </a:lnTo>
                <a:lnTo>
                  <a:pt x="71621" y="577547"/>
                </a:lnTo>
                <a:lnTo>
                  <a:pt x="164578" y="522687"/>
                </a:lnTo>
                <a:lnTo>
                  <a:pt x="249914" y="425160"/>
                </a:lnTo>
                <a:lnTo>
                  <a:pt x="312394" y="265153"/>
                </a:lnTo>
                <a:lnTo>
                  <a:pt x="324585" y="0"/>
                </a:lnTo>
                <a:lnTo>
                  <a:pt x="240771" y="292583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20151" y="2472239"/>
            <a:ext cx="326109" cy="2592108"/>
          </a:xfrm>
          <a:custGeom>
            <a:avLst/>
            <a:gdLst/>
            <a:ahLst/>
            <a:cxnLst/>
            <a:rect l="l" t="t" r="r" b="b"/>
            <a:pathLst>
              <a:path w="326109" h="2592108">
                <a:moveTo>
                  <a:pt x="242296" y="333728"/>
                </a:moveTo>
                <a:lnTo>
                  <a:pt x="144768" y="478495"/>
                </a:lnTo>
                <a:lnTo>
                  <a:pt x="35049" y="565357"/>
                </a:lnTo>
                <a:lnTo>
                  <a:pt x="0" y="749745"/>
                </a:lnTo>
                <a:lnTo>
                  <a:pt x="13714" y="917371"/>
                </a:lnTo>
                <a:lnTo>
                  <a:pt x="144768" y="1258718"/>
                </a:lnTo>
                <a:lnTo>
                  <a:pt x="173722" y="1385200"/>
                </a:lnTo>
                <a:lnTo>
                  <a:pt x="156959" y="1475108"/>
                </a:lnTo>
                <a:lnTo>
                  <a:pt x="76193" y="1545207"/>
                </a:lnTo>
                <a:lnTo>
                  <a:pt x="56382" y="1642734"/>
                </a:lnTo>
                <a:lnTo>
                  <a:pt x="76193" y="1785979"/>
                </a:lnTo>
                <a:lnTo>
                  <a:pt x="169150" y="2016083"/>
                </a:lnTo>
                <a:lnTo>
                  <a:pt x="192007" y="2208091"/>
                </a:lnTo>
                <a:lnTo>
                  <a:pt x="166102" y="2336097"/>
                </a:lnTo>
                <a:lnTo>
                  <a:pt x="35049" y="2503722"/>
                </a:lnTo>
                <a:lnTo>
                  <a:pt x="42669" y="2592108"/>
                </a:lnTo>
                <a:lnTo>
                  <a:pt x="144768" y="2494579"/>
                </a:lnTo>
                <a:lnTo>
                  <a:pt x="225532" y="2375717"/>
                </a:lnTo>
                <a:lnTo>
                  <a:pt x="259058" y="2153232"/>
                </a:lnTo>
                <a:lnTo>
                  <a:pt x="220962" y="1945985"/>
                </a:lnTo>
                <a:lnTo>
                  <a:pt x="132577" y="1729595"/>
                </a:lnTo>
                <a:lnTo>
                  <a:pt x="128004" y="1625972"/>
                </a:lnTo>
                <a:lnTo>
                  <a:pt x="228580" y="1514728"/>
                </a:lnTo>
                <a:lnTo>
                  <a:pt x="225532" y="1315101"/>
                </a:lnTo>
                <a:lnTo>
                  <a:pt x="115815" y="1004232"/>
                </a:lnTo>
                <a:lnTo>
                  <a:pt x="68574" y="827463"/>
                </a:lnTo>
                <a:lnTo>
                  <a:pt x="73145" y="659836"/>
                </a:lnTo>
                <a:lnTo>
                  <a:pt x="166102" y="597358"/>
                </a:lnTo>
                <a:lnTo>
                  <a:pt x="249915" y="484591"/>
                </a:lnTo>
                <a:lnTo>
                  <a:pt x="313918" y="301726"/>
                </a:lnTo>
                <a:lnTo>
                  <a:pt x="326109" y="0"/>
                </a:lnTo>
                <a:lnTo>
                  <a:pt x="242296" y="333728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71760" y="2130891"/>
            <a:ext cx="341346" cy="353538"/>
          </a:xfrm>
          <a:custGeom>
            <a:avLst/>
            <a:gdLst/>
            <a:ahLst/>
            <a:cxnLst/>
            <a:rect l="l" t="t" r="r" b="b"/>
            <a:pathLst>
              <a:path w="341346" h="353538">
                <a:moveTo>
                  <a:pt x="24381" y="0"/>
                </a:moveTo>
                <a:lnTo>
                  <a:pt x="0" y="42668"/>
                </a:lnTo>
                <a:lnTo>
                  <a:pt x="152387" y="153911"/>
                </a:lnTo>
                <a:lnTo>
                  <a:pt x="330680" y="353538"/>
                </a:lnTo>
                <a:lnTo>
                  <a:pt x="341346" y="323061"/>
                </a:lnTo>
                <a:lnTo>
                  <a:pt x="188959" y="137148"/>
                </a:lnTo>
                <a:lnTo>
                  <a:pt x="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33258" y="459202"/>
            <a:ext cx="278867" cy="144767"/>
          </a:xfrm>
          <a:custGeom>
            <a:avLst/>
            <a:gdLst/>
            <a:ahLst/>
            <a:cxnLst/>
            <a:rect l="l" t="t" r="r" b="b"/>
            <a:pathLst>
              <a:path w="278867" h="144767">
                <a:moveTo>
                  <a:pt x="0" y="144767"/>
                </a:moveTo>
                <a:lnTo>
                  <a:pt x="155434" y="112765"/>
                </a:lnTo>
                <a:lnTo>
                  <a:pt x="278867" y="105147"/>
                </a:lnTo>
                <a:lnTo>
                  <a:pt x="208770" y="0"/>
                </a:lnTo>
                <a:lnTo>
                  <a:pt x="89908" y="33525"/>
                </a:lnTo>
                <a:lnTo>
                  <a:pt x="195055" y="59430"/>
                </a:lnTo>
                <a:lnTo>
                  <a:pt x="38096" y="109719"/>
                </a:lnTo>
                <a:lnTo>
                  <a:pt x="0" y="1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34408" y="876744"/>
            <a:ext cx="371825" cy="713172"/>
          </a:xfrm>
          <a:custGeom>
            <a:avLst/>
            <a:gdLst/>
            <a:ahLst/>
            <a:cxnLst/>
            <a:rect l="l" t="t" r="r" b="b"/>
            <a:pathLst>
              <a:path w="371825" h="713172">
                <a:moveTo>
                  <a:pt x="4572" y="120385"/>
                </a:moveTo>
                <a:lnTo>
                  <a:pt x="44193" y="277343"/>
                </a:lnTo>
                <a:lnTo>
                  <a:pt x="150864" y="521163"/>
                </a:lnTo>
                <a:lnTo>
                  <a:pt x="263630" y="688789"/>
                </a:lnTo>
                <a:lnTo>
                  <a:pt x="336776" y="713172"/>
                </a:lnTo>
                <a:lnTo>
                  <a:pt x="371825" y="638502"/>
                </a:lnTo>
                <a:lnTo>
                  <a:pt x="320013" y="440399"/>
                </a:lnTo>
                <a:lnTo>
                  <a:pt x="220962" y="214864"/>
                </a:lnTo>
                <a:lnTo>
                  <a:pt x="140196" y="74669"/>
                </a:lnTo>
                <a:lnTo>
                  <a:pt x="62480" y="1522"/>
                </a:lnTo>
                <a:lnTo>
                  <a:pt x="4572" y="0"/>
                </a:lnTo>
                <a:lnTo>
                  <a:pt x="0" y="67049"/>
                </a:lnTo>
                <a:lnTo>
                  <a:pt x="50288" y="39620"/>
                </a:lnTo>
                <a:lnTo>
                  <a:pt x="138672" y="152387"/>
                </a:lnTo>
                <a:lnTo>
                  <a:pt x="230104" y="315441"/>
                </a:lnTo>
                <a:lnTo>
                  <a:pt x="306298" y="545546"/>
                </a:lnTo>
                <a:lnTo>
                  <a:pt x="297155" y="655264"/>
                </a:lnTo>
                <a:lnTo>
                  <a:pt x="225532" y="591262"/>
                </a:lnTo>
                <a:lnTo>
                  <a:pt x="100576" y="345918"/>
                </a:lnTo>
                <a:lnTo>
                  <a:pt x="21334" y="86860"/>
                </a:lnTo>
                <a:lnTo>
                  <a:pt x="4572" y="12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52492" y="626828"/>
            <a:ext cx="682694" cy="1479680"/>
          </a:xfrm>
          <a:custGeom>
            <a:avLst/>
            <a:gdLst/>
            <a:ahLst/>
            <a:cxnLst/>
            <a:rect l="l" t="t" r="r" b="b"/>
            <a:pathLst>
              <a:path w="682694" h="1479680">
                <a:moveTo>
                  <a:pt x="0" y="0"/>
                </a:moveTo>
                <a:lnTo>
                  <a:pt x="667456" y="1479680"/>
                </a:lnTo>
                <a:lnTo>
                  <a:pt x="682694" y="1394343"/>
                </a:lnTo>
                <a:lnTo>
                  <a:pt x="42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08298" y="395199"/>
            <a:ext cx="1170335" cy="2086182"/>
          </a:xfrm>
          <a:custGeom>
            <a:avLst/>
            <a:gdLst/>
            <a:ahLst/>
            <a:cxnLst/>
            <a:rect l="l" t="t" r="r" b="b"/>
            <a:pathLst>
              <a:path w="1170335" h="2086182">
                <a:moveTo>
                  <a:pt x="960041" y="1897222"/>
                </a:moveTo>
                <a:lnTo>
                  <a:pt x="1060616" y="1868267"/>
                </a:lnTo>
                <a:lnTo>
                  <a:pt x="1112428" y="2031323"/>
                </a:lnTo>
                <a:lnTo>
                  <a:pt x="1097188" y="2084658"/>
                </a:lnTo>
                <a:lnTo>
                  <a:pt x="1170335" y="2086182"/>
                </a:lnTo>
                <a:lnTo>
                  <a:pt x="1098712" y="1843886"/>
                </a:lnTo>
                <a:lnTo>
                  <a:pt x="1120047" y="1685403"/>
                </a:lnTo>
                <a:lnTo>
                  <a:pt x="362682" y="19810"/>
                </a:lnTo>
                <a:lnTo>
                  <a:pt x="128005" y="0"/>
                </a:lnTo>
                <a:lnTo>
                  <a:pt x="0" y="96004"/>
                </a:lnTo>
                <a:lnTo>
                  <a:pt x="132577" y="60954"/>
                </a:lnTo>
                <a:lnTo>
                  <a:pt x="323062" y="64002"/>
                </a:lnTo>
                <a:lnTo>
                  <a:pt x="973755" y="1501015"/>
                </a:lnTo>
                <a:lnTo>
                  <a:pt x="824415" y="1558922"/>
                </a:lnTo>
                <a:lnTo>
                  <a:pt x="751269" y="1638164"/>
                </a:lnTo>
                <a:lnTo>
                  <a:pt x="877751" y="1577209"/>
                </a:lnTo>
                <a:lnTo>
                  <a:pt x="998137" y="1598542"/>
                </a:lnTo>
                <a:lnTo>
                  <a:pt x="816796" y="1674736"/>
                </a:lnTo>
                <a:lnTo>
                  <a:pt x="749745" y="1773788"/>
                </a:lnTo>
                <a:lnTo>
                  <a:pt x="976803" y="1677784"/>
                </a:lnTo>
                <a:lnTo>
                  <a:pt x="935658" y="1747881"/>
                </a:lnTo>
                <a:lnTo>
                  <a:pt x="1040806" y="1740263"/>
                </a:lnTo>
                <a:lnTo>
                  <a:pt x="979850" y="1789027"/>
                </a:lnTo>
                <a:lnTo>
                  <a:pt x="1030138" y="1827123"/>
                </a:lnTo>
                <a:lnTo>
                  <a:pt x="915849" y="1865221"/>
                </a:lnTo>
                <a:lnTo>
                  <a:pt x="960041" y="189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72708" y="1809353"/>
            <a:ext cx="301727" cy="141720"/>
          </a:xfrm>
          <a:custGeom>
            <a:avLst/>
            <a:gdLst/>
            <a:ahLst/>
            <a:cxnLst/>
            <a:rect l="l" t="t" r="r" b="b"/>
            <a:pathLst>
              <a:path w="301727" h="141720">
                <a:moveTo>
                  <a:pt x="102099" y="70098"/>
                </a:moveTo>
                <a:lnTo>
                  <a:pt x="301727" y="28953"/>
                </a:lnTo>
                <a:lnTo>
                  <a:pt x="284965" y="0"/>
                </a:lnTo>
                <a:lnTo>
                  <a:pt x="152387" y="12190"/>
                </a:lnTo>
                <a:lnTo>
                  <a:pt x="0" y="106671"/>
                </a:lnTo>
                <a:lnTo>
                  <a:pt x="28953" y="141720"/>
                </a:lnTo>
                <a:lnTo>
                  <a:pt x="102099" y="7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02610" y="1666110"/>
            <a:ext cx="320013" cy="153911"/>
          </a:xfrm>
          <a:custGeom>
            <a:avLst/>
            <a:gdLst/>
            <a:ahLst/>
            <a:cxnLst/>
            <a:rect l="l" t="t" r="r" b="b"/>
            <a:pathLst>
              <a:path w="320013" h="153911">
                <a:moveTo>
                  <a:pt x="132576" y="70097"/>
                </a:moveTo>
                <a:lnTo>
                  <a:pt x="320013" y="62478"/>
                </a:lnTo>
                <a:lnTo>
                  <a:pt x="291059" y="0"/>
                </a:lnTo>
                <a:lnTo>
                  <a:pt x="137147" y="32000"/>
                </a:lnTo>
                <a:lnTo>
                  <a:pt x="0" y="105147"/>
                </a:lnTo>
                <a:lnTo>
                  <a:pt x="18285" y="153911"/>
                </a:lnTo>
                <a:lnTo>
                  <a:pt x="132576" y="70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71354" y="728927"/>
            <a:ext cx="329157" cy="147816"/>
          </a:xfrm>
          <a:custGeom>
            <a:avLst/>
            <a:gdLst/>
            <a:ahLst/>
            <a:cxnLst/>
            <a:rect l="l" t="t" r="r" b="b"/>
            <a:pathLst>
              <a:path w="329157" h="147816">
                <a:moveTo>
                  <a:pt x="124957" y="67050"/>
                </a:moveTo>
                <a:lnTo>
                  <a:pt x="329157" y="54860"/>
                </a:lnTo>
                <a:lnTo>
                  <a:pt x="301726" y="0"/>
                </a:lnTo>
                <a:lnTo>
                  <a:pt x="120385" y="24382"/>
                </a:lnTo>
                <a:lnTo>
                  <a:pt x="0" y="103623"/>
                </a:lnTo>
                <a:lnTo>
                  <a:pt x="21334" y="147816"/>
                </a:lnTo>
                <a:lnTo>
                  <a:pt x="124957" y="6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14971" y="616162"/>
            <a:ext cx="324584" cy="150863"/>
          </a:xfrm>
          <a:custGeom>
            <a:avLst/>
            <a:gdLst/>
            <a:ahLst/>
            <a:cxnLst/>
            <a:rect l="l" t="t" r="r" b="b"/>
            <a:pathLst>
              <a:path w="324584" h="150863">
                <a:moveTo>
                  <a:pt x="114289" y="79240"/>
                </a:moveTo>
                <a:lnTo>
                  <a:pt x="324584" y="41144"/>
                </a:lnTo>
                <a:lnTo>
                  <a:pt x="300202" y="0"/>
                </a:lnTo>
                <a:lnTo>
                  <a:pt x="88384" y="41144"/>
                </a:lnTo>
                <a:lnTo>
                  <a:pt x="0" y="106671"/>
                </a:lnTo>
                <a:lnTo>
                  <a:pt x="28953" y="150863"/>
                </a:lnTo>
                <a:lnTo>
                  <a:pt x="114289" y="7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836" y="5919240"/>
            <a:ext cx="1728072" cy="1030137"/>
          </a:xfrm>
          <a:custGeom>
            <a:avLst/>
            <a:gdLst/>
            <a:ahLst/>
            <a:cxnLst/>
            <a:rect l="l" t="t" r="r" b="b"/>
            <a:pathLst>
              <a:path w="1728072" h="1030137">
                <a:moveTo>
                  <a:pt x="860988" y="0"/>
                </a:moveTo>
                <a:lnTo>
                  <a:pt x="760412" y="22857"/>
                </a:lnTo>
                <a:lnTo>
                  <a:pt x="705553" y="83812"/>
                </a:lnTo>
                <a:lnTo>
                  <a:pt x="743649" y="225532"/>
                </a:lnTo>
                <a:lnTo>
                  <a:pt x="524212" y="350490"/>
                </a:lnTo>
                <a:lnTo>
                  <a:pt x="780223" y="374872"/>
                </a:lnTo>
                <a:lnTo>
                  <a:pt x="882322" y="705552"/>
                </a:lnTo>
                <a:lnTo>
                  <a:pt x="111243" y="371824"/>
                </a:lnTo>
                <a:lnTo>
                  <a:pt x="36573" y="403825"/>
                </a:lnTo>
                <a:lnTo>
                  <a:pt x="0" y="504402"/>
                </a:lnTo>
                <a:lnTo>
                  <a:pt x="44192" y="618691"/>
                </a:lnTo>
                <a:lnTo>
                  <a:pt x="903657" y="1022518"/>
                </a:lnTo>
                <a:lnTo>
                  <a:pt x="1094140" y="996613"/>
                </a:lnTo>
                <a:lnTo>
                  <a:pt x="1246529" y="1030137"/>
                </a:lnTo>
                <a:lnTo>
                  <a:pt x="1260243" y="999660"/>
                </a:lnTo>
                <a:lnTo>
                  <a:pt x="1127666" y="877750"/>
                </a:lnTo>
                <a:lnTo>
                  <a:pt x="1057568" y="377920"/>
                </a:lnTo>
                <a:lnTo>
                  <a:pt x="1699119" y="262105"/>
                </a:lnTo>
                <a:lnTo>
                  <a:pt x="1728072" y="161530"/>
                </a:lnTo>
                <a:lnTo>
                  <a:pt x="1667117" y="79241"/>
                </a:lnTo>
                <a:lnTo>
                  <a:pt x="1013376" y="167626"/>
                </a:lnTo>
                <a:lnTo>
                  <a:pt x="967659" y="25905"/>
                </a:lnTo>
                <a:lnTo>
                  <a:pt x="86098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3664" y="6041148"/>
            <a:ext cx="112767" cy="205723"/>
          </a:xfrm>
          <a:custGeom>
            <a:avLst/>
            <a:gdLst/>
            <a:ahLst/>
            <a:cxnLst/>
            <a:rect l="l" t="t" r="r" b="b"/>
            <a:pathLst>
              <a:path w="112767" h="205723">
                <a:moveTo>
                  <a:pt x="0" y="6096"/>
                </a:moveTo>
                <a:lnTo>
                  <a:pt x="6095" y="205723"/>
                </a:lnTo>
                <a:lnTo>
                  <a:pt x="112767" y="185914"/>
                </a:lnTo>
                <a:lnTo>
                  <a:pt x="9448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741" y="6345924"/>
            <a:ext cx="1257194" cy="650693"/>
          </a:xfrm>
          <a:custGeom>
            <a:avLst/>
            <a:gdLst/>
            <a:ahLst/>
            <a:cxnLst/>
            <a:rect l="l" t="t" r="r" b="b"/>
            <a:pathLst>
              <a:path w="1257194" h="650693">
                <a:moveTo>
                  <a:pt x="108195" y="0"/>
                </a:moveTo>
                <a:lnTo>
                  <a:pt x="36572" y="25905"/>
                </a:lnTo>
                <a:lnTo>
                  <a:pt x="0" y="118861"/>
                </a:lnTo>
                <a:lnTo>
                  <a:pt x="33525" y="236199"/>
                </a:lnTo>
                <a:lnTo>
                  <a:pt x="906703" y="643073"/>
                </a:lnTo>
                <a:lnTo>
                  <a:pt x="1069757" y="624786"/>
                </a:lnTo>
                <a:lnTo>
                  <a:pt x="1240431" y="650693"/>
                </a:lnTo>
                <a:lnTo>
                  <a:pt x="1257194" y="627834"/>
                </a:lnTo>
                <a:lnTo>
                  <a:pt x="1132236" y="505924"/>
                </a:lnTo>
                <a:lnTo>
                  <a:pt x="1054520" y="411445"/>
                </a:lnTo>
                <a:lnTo>
                  <a:pt x="108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38" y="6400783"/>
            <a:ext cx="833559" cy="592786"/>
          </a:xfrm>
          <a:custGeom>
            <a:avLst/>
            <a:gdLst/>
            <a:ahLst/>
            <a:cxnLst/>
            <a:rect l="l" t="t" r="r" b="b"/>
            <a:pathLst>
              <a:path w="833559" h="592786">
                <a:moveTo>
                  <a:pt x="0" y="257534"/>
                </a:moveTo>
                <a:lnTo>
                  <a:pt x="732983" y="592786"/>
                </a:lnTo>
                <a:lnTo>
                  <a:pt x="746697" y="423636"/>
                </a:lnTo>
                <a:lnTo>
                  <a:pt x="833559" y="335252"/>
                </a:lnTo>
                <a:lnTo>
                  <a:pt x="62478" y="0"/>
                </a:lnTo>
                <a:lnTo>
                  <a:pt x="0" y="100575"/>
                </a:lnTo>
                <a:lnTo>
                  <a:pt x="0" y="257534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0295" y="5961908"/>
            <a:ext cx="214866" cy="192007"/>
          </a:xfrm>
          <a:custGeom>
            <a:avLst/>
            <a:gdLst/>
            <a:ahLst/>
            <a:cxnLst/>
            <a:rect l="l" t="t" r="r" b="b"/>
            <a:pathLst>
              <a:path w="214866" h="192007">
                <a:moveTo>
                  <a:pt x="0" y="22857"/>
                </a:moveTo>
                <a:lnTo>
                  <a:pt x="25906" y="192007"/>
                </a:lnTo>
                <a:lnTo>
                  <a:pt x="129529" y="115813"/>
                </a:lnTo>
                <a:lnTo>
                  <a:pt x="214866" y="111241"/>
                </a:lnTo>
                <a:lnTo>
                  <a:pt x="198103" y="28953"/>
                </a:lnTo>
                <a:lnTo>
                  <a:pt x="126481" y="0"/>
                </a:lnTo>
                <a:lnTo>
                  <a:pt x="0" y="22857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8687" y="6963092"/>
            <a:ext cx="120385" cy="178292"/>
          </a:xfrm>
          <a:custGeom>
            <a:avLst/>
            <a:gdLst/>
            <a:ahLst/>
            <a:cxnLst/>
            <a:rect l="l" t="t" r="r" b="b"/>
            <a:pathLst>
              <a:path w="120385" h="178292">
                <a:moveTo>
                  <a:pt x="120385" y="4572"/>
                </a:moveTo>
                <a:lnTo>
                  <a:pt x="56382" y="0"/>
                </a:lnTo>
                <a:lnTo>
                  <a:pt x="0" y="7618"/>
                </a:lnTo>
                <a:lnTo>
                  <a:pt x="120385" y="178292"/>
                </a:lnTo>
                <a:lnTo>
                  <a:pt x="120385" y="4572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0772" y="6080770"/>
            <a:ext cx="306298" cy="608025"/>
          </a:xfrm>
          <a:custGeom>
            <a:avLst/>
            <a:gdLst/>
            <a:ahLst/>
            <a:cxnLst/>
            <a:rect l="l" t="t" r="r" b="b"/>
            <a:pathLst>
              <a:path w="306298" h="608025">
                <a:moveTo>
                  <a:pt x="0" y="64002"/>
                </a:moveTo>
                <a:lnTo>
                  <a:pt x="120385" y="539451"/>
                </a:lnTo>
                <a:lnTo>
                  <a:pt x="220962" y="572977"/>
                </a:lnTo>
                <a:lnTo>
                  <a:pt x="306298" y="608025"/>
                </a:lnTo>
                <a:lnTo>
                  <a:pt x="184388" y="4572"/>
                </a:lnTo>
                <a:lnTo>
                  <a:pt x="68574" y="0"/>
                </a:lnTo>
                <a:lnTo>
                  <a:pt x="0" y="6400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1355" y="6054864"/>
            <a:ext cx="577547" cy="275819"/>
          </a:xfrm>
          <a:custGeom>
            <a:avLst/>
            <a:gdLst/>
            <a:ahLst/>
            <a:cxnLst/>
            <a:rect l="l" t="t" r="r" b="b"/>
            <a:pathLst>
              <a:path w="577547" h="275819">
                <a:moveTo>
                  <a:pt x="548594" y="0"/>
                </a:moveTo>
                <a:lnTo>
                  <a:pt x="0" y="83812"/>
                </a:lnTo>
                <a:lnTo>
                  <a:pt x="21334" y="275819"/>
                </a:lnTo>
                <a:lnTo>
                  <a:pt x="566881" y="187435"/>
                </a:lnTo>
                <a:lnTo>
                  <a:pt x="577547" y="33525"/>
                </a:lnTo>
                <a:lnTo>
                  <a:pt x="548594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0858" y="6217918"/>
            <a:ext cx="248390" cy="106671"/>
          </a:xfrm>
          <a:custGeom>
            <a:avLst/>
            <a:gdLst/>
            <a:ahLst/>
            <a:cxnLst/>
            <a:rect l="l" t="t" r="r" b="b"/>
            <a:pathLst>
              <a:path w="248390" h="106671">
                <a:moveTo>
                  <a:pt x="216388" y="0"/>
                </a:moveTo>
                <a:lnTo>
                  <a:pt x="0" y="60954"/>
                </a:lnTo>
                <a:lnTo>
                  <a:pt x="248390" y="106671"/>
                </a:lnTo>
                <a:lnTo>
                  <a:pt x="216388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3154" y="6048768"/>
            <a:ext cx="248390" cy="138672"/>
          </a:xfrm>
          <a:custGeom>
            <a:avLst/>
            <a:gdLst/>
            <a:ahLst/>
            <a:cxnLst/>
            <a:rect l="l" t="t" r="r" b="b"/>
            <a:pathLst>
              <a:path w="248390" h="138672">
                <a:moveTo>
                  <a:pt x="0" y="85336"/>
                </a:moveTo>
                <a:lnTo>
                  <a:pt x="10666" y="138672"/>
                </a:lnTo>
                <a:lnTo>
                  <a:pt x="57906" y="80765"/>
                </a:lnTo>
                <a:lnTo>
                  <a:pt x="132576" y="53336"/>
                </a:lnTo>
                <a:lnTo>
                  <a:pt x="248390" y="73145"/>
                </a:lnTo>
                <a:lnTo>
                  <a:pt x="231628" y="21334"/>
                </a:lnTo>
                <a:lnTo>
                  <a:pt x="169150" y="0"/>
                </a:lnTo>
                <a:lnTo>
                  <a:pt x="89908" y="9142"/>
                </a:lnTo>
                <a:lnTo>
                  <a:pt x="0" y="8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9544" y="6921948"/>
            <a:ext cx="182864" cy="211818"/>
          </a:xfrm>
          <a:custGeom>
            <a:avLst/>
            <a:gdLst/>
            <a:ahLst/>
            <a:cxnLst/>
            <a:rect l="l" t="t" r="r" b="b"/>
            <a:pathLst>
              <a:path w="182864" h="211818">
                <a:moveTo>
                  <a:pt x="143243" y="156958"/>
                </a:moveTo>
                <a:lnTo>
                  <a:pt x="56382" y="3048"/>
                </a:lnTo>
                <a:lnTo>
                  <a:pt x="0" y="32001"/>
                </a:lnTo>
                <a:lnTo>
                  <a:pt x="128004" y="211818"/>
                </a:lnTo>
                <a:lnTo>
                  <a:pt x="182864" y="199627"/>
                </a:lnTo>
                <a:lnTo>
                  <a:pt x="178292" y="13714"/>
                </a:lnTo>
                <a:lnTo>
                  <a:pt x="132576" y="0"/>
                </a:lnTo>
                <a:lnTo>
                  <a:pt x="143243" y="1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4710" y="6009148"/>
            <a:ext cx="68574" cy="185911"/>
          </a:xfrm>
          <a:custGeom>
            <a:avLst/>
            <a:gdLst/>
            <a:ahLst/>
            <a:cxnLst/>
            <a:rect l="l" t="t" r="r" b="b"/>
            <a:pathLst>
              <a:path w="68574" h="185911">
                <a:moveTo>
                  <a:pt x="0" y="15238"/>
                </a:moveTo>
                <a:lnTo>
                  <a:pt x="27429" y="74669"/>
                </a:lnTo>
                <a:lnTo>
                  <a:pt x="33525" y="123433"/>
                </a:lnTo>
                <a:lnTo>
                  <a:pt x="21334" y="185911"/>
                </a:lnTo>
                <a:lnTo>
                  <a:pt x="62478" y="175244"/>
                </a:lnTo>
                <a:lnTo>
                  <a:pt x="68574" y="92956"/>
                </a:lnTo>
                <a:lnTo>
                  <a:pt x="35049" y="0"/>
                </a:lnTo>
                <a:lnTo>
                  <a:pt x="0" y="1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1125" y="6278873"/>
            <a:ext cx="944801" cy="397730"/>
          </a:xfrm>
          <a:custGeom>
            <a:avLst/>
            <a:gdLst/>
            <a:ahLst/>
            <a:cxnLst/>
            <a:rect l="l" t="t" r="r" b="b"/>
            <a:pathLst>
              <a:path w="944801" h="397730">
                <a:moveTo>
                  <a:pt x="79241" y="0"/>
                </a:moveTo>
                <a:lnTo>
                  <a:pt x="0" y="22857"/>
                </a:lnTo>
                <a:lnTo>
                  <a:pt x="854892" y="397730"/>
                </a:lnTo>
                <a:lnTo>
                  <a:pt x="944801" y="390110"/>
                </a:lnTo>
                <a:lnTo>
                  <a:pt x="7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3709" y="6524217"/>
            <a:ext cx="387062" cy="234676"/>
          </a:xfrm>
          <a:custGeom>
            <a:avLst/>
            <a:gdLst/>
            <a:ahLst/>
            <a:cxnLst/>
            <a:rect l="l" t="t" r="r" b="b"/>
            <a:pathLst>
              <a:path w="387062" h="234676">
                <a:moveTo>
                  <a:pt x="83812" y="129529"/>
                </a:moveTo>
                <a:lnTo>
                  <a:pt x="214866" y="214866"/>
                </a:lnTo>
                <a:lnTo>
                  <a:pt x="368776" y="234676"/>
                </a:lnTo>
                <a:lnTo>
                  <a:pt x="387062" y="178292"/>
                </a:lnTo>
                <a:lnTo>
                  <a:pt x="312393" y="94480"/>
                </a:lnTo>
                <a:lnTo>
                  <a:pt x="134100" y="13714"/>
                </a:lnTo>
                <a:lnTo>
                  <a:pt x="0" y="0"/>
                </a:lnTo>
                <a:lnTo>
                  <a:pt x="10666" y="27429"/>
                </a:lnTo>
                <a:lnTo>
                  <a:pt x="126480" y="51810"/>
                </a:lnTo>
                <a:lnTo>
                  <a:pt x="256010" y="108193"/>
                </a:lnTo>
                <a:lnTo>
                  <a:pt x="348966" y="192007"/>
                </a:lnTo>
                <a:lnTo>
                  <a:pt x="257534" y="182864"/>
                </a:lnTo>
                <a:lnTo>
                  <a:pt x="109717" y="115815"/>
                </a:lnTo>
                <a:lnTo>
                  <a:pt x="39620" y="64001"/>
                </a:lnTo>
                <a:lnTo>
                  <a:pt x="83812" y="12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8301" y="6196584"/>
            <a:ext cx="169150" cy="377921"/>
          </a:xfrm>
          <a:custGeom>
            <a:avLst/>
            <a:gdLst/>
            <a:ahLst/>
            <a:cxnLst/>
            <a:rect l="l" t="t" r="r" b="b"/>
            <a:pathLst>
              <a:path w="169150" h="377921">
                <a:moveTo>
                  <a:pt x="22857" y="272774"/>
                </a:moveTo>
                <a:lnTo>
                  <a:pt x="76193" y="377921"/>
                </a:lnTo>
                <a:lnTo>
                  <a:pt x="169150" y="356586"/>
                </a:lnTo>
                <a:lnTo>
                  <a:pt x="83812" y="259058"/>
                </a:lnTo>
                <a:lnTo>
                  <a:pt x="62478" y="152387"/>
                </a:lnTo>
                <a:lnTo>
                  <a:pt x="71621" y="19810"/>
                </a:lnTo>
                <a:lnTo>
                  <a:pt x="18286" y="0"/>
                </a:lnTo>
                <a:lnTo>
                  <a:pt x="0" y="45716"/>
                </a:lnTo>
                <a:lnTo>
                  <a:pt x="22857" y="27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2879" y="6781751"/>
            <a:ext cx="118861" cy="137148"/>
          </a:xfrm>
          <a:custGeom>
            <a:avLst/>
            <a:gdLst/>
            <a:ahLst/>
            <a:cxnLst/>
            <a:rect l="l" t="t" r="r" b="b"/>
            <a:pathLst>
              <a:path w="118861" h="137148">
                <a:moveTo>
                  <a:pt x="86860" y="0"/>
                </a:moveTo>
                <a:lnTo>
                  <a:pt x="32001" y="51812"/>
                </a:lnTo>
                <a:lnTo>
                  <a:pt x="0" y="137148"/>
                </a:lnTo>
                <a:lnTo>
                  <a:pt x="64002" y="126480"/>
                </a:lnTo>
                <a:lnTo>
                  <a:pt x="80765" y="67050"/>
                </a:lnTo>
                <a:lnTo>
                  <a:pt x="118861" y="21333"/>
                </a:lnTo>
                <a:lnTo>
                  <a:pt x="8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358" y="6272778"/>
            <a:ext cx="1336436" cy="699456"/>
          </a:xfrm>
          <a:custGeom>
            <a:avLst/>
            <a:gdLst/>
            <a:ahLst/>
            <a:cxnLst/>
            <a:rect l="l" t="t" r="r" b="b"/>
            <a:pathLst>
              <a:path w="1336436" h="699456">
                <a:moveTo>
                  <a:pt x="82289" y="76192"/>
                </a:moveTo>
                <a:lnTo>
                  <a:pt x="172198" y="0"/>
                </a:lnTo>
                <a:lnTo>
                  <a:pt x="123433" y="0"/>
                </a:lnTo>
                <a:lnTo>
                  <a:pt x="50288" y="41144"/>
                </a:lnTo>
                <a:lnTo>
                  <a:pt x="0" y="166100"/>
                </a:lnTo>
                <a:lnTo>
                  <a:pt x="53336" y="284963"/>
                </a:lnTo>
                <a:lnTo>
                  <a:pt x="938706" y="688789"/>
                </a:lnTo>
                <a:lnTo>
                  <a:pt x="1129190" y="662884"/>
                </a:lnTo>
                <a:lnTo>
                  <a:pt x="1283101" y="699456"/>
                </a:lnTo>
                <a:lnTo>
                  <a:pt x="1336436" y="641550"/>
                </a:lnTo>
                <a:lnTo>
                  <a:pt x="1191668" y="527259"/>
                </a:lnTo>
                <a:lnTo>
                  <a:pt x="1133762" y="406872"/>
                </a:lnTo>
                <a:lnTo>
                  <a:pt x="1086521" y="419064"/>
                </a:lnTo>
                <a:lnTo>
                  <a:pt x="1142904" y="527259"/>
                </a:lnTo>
                <a:lnTo>
                  <a:pt x="1252623" y="643074"/>
                </a:lnTo>
                <a:lnTo>
                  <a:pt x="1121571" y="624787"/>
                </a:lnTo>
                <a:lnTo>
                  <a:pt x="967659" y="646121"/>
                </a:lnTo>
                <a:lnTo>
                  <a:pt x="996613" y="516591"/>
                </a:lnTo>
                <a:lnTo>
                  <a:pt x="1062140" y="428207"/>
                </a:lnTo>
                <a:lnTo>
                  <a:pt x="985946" y="438875"/>
                </a:lnTo>
                <a:lnTo>
                  <a:pt x="924991" y="522687"/>
                </a:lnTo>
                <a:lnTo>
                  <a:pt x="903657" y="627834"/>
                </a:lnTo>
                <a:lnTo>
                  <a:pt x="85337" y="246866"/>
                </a:lnTo>
                <a:lnTo>
                  <a:pt x="64002" y="170672"/>
                </a:lnTo>
                <a:lnTo>
                  <a:pt x="82289" y="7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8366" y="6339828"/>
            <a:ext cx="128004" cy="265153"/>
          </a:xfrm>
          <a:custGeom>
            <a:avLst/>
            <a:gdLst/>
            <a:ahLst/>
            <a:cxnLst/>
            <a:rect l="l" t="t" r="r" b="b"/>
            <a:pathLst>
              <a:path w="128004" h="265153">
                <a:moveTo>
                  <a:pt x="27429" y="248390"/>
                </a:moveTo>
                <a:lnTo>
                  <a:pt x="74669" y="265153"/>
                </a:lnTo>
                <a:lnTo>
                  <a:pt x="60954" y="121909"/>
                </a:lnTo>
                <a:lnTo>
                  <a:pt x="128004" y="13714"/>
                </a:lnTo>
                <a:lnTo>
                  <a:pt x="92956" y="0"/>
                </a:lnTo>
                <a:lnTo>
                  <a:pt x="15238" y="83813"/>
                </a:lnTo>
                <a:lnTo>
                  <a:pt x="0" y="181340"/>
                </a:lnTo>
                <a:lnTo>
                  <a:pt x="27429" y="24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3912" y="5894857"/>
            <a:ext cx="510496" cy="943277"/>
          </a:xfrm>
          <a:custGeom>
            <a:avLst/>
            <a:gdLst/>
            <a:ahLst/>
            <a:cxnLst/>
            <a:rect l="l" t="t" r="r" b="b"/>
            <a:pathLst>
              <a:path w="510496" h="943277">
                <a:moveTo>
                  <a:pt x="441923" y="867083"/>
                </a:moveTo>
                <a:lnTo>
                  <a:pt x="510496" y="943277"/>
                </a:lnTo>
                <a:lnTo>
                  <a:pt x="316965" y="45716"/>
                </a:lnTo>
                <a:lnTo>
                  <a:pt x="204198" y="0"/>
                </a:lnTo>
                <a:lnTo>
                  <a:pt x="64002" y="30477"/>
                </a:lnTo>
                <a:lnTo>
                  <a:pt x="0" y="99052"/>
                </a:lnTo>
                <a:lnTo>
                  <a:pt x="173722" y="711648"/>
                </a:lnTo>
                <a:lnTo>
                  <a:pt x="243819" y="734507"/>
                </a:lnTo>
                <a:lnTo>
                  <a:pt x="59430" y="112767"/>
                </a:lnTo>
                <a:lnTo>
                  <a:pt x="94480" y="59430"/>
                </a:lnTo>
                <a:lnTo>
                  <a:pt x="179816" y="48764"/>
                </a:lnTo>
                <a:lnTo>
                  <a:pt x="281917" y="77717"/>
                </a:lnTo>
                <a:lnTo>
                  <a:pt x="441923" y="867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8110" y="6149343"/>
            <a:ext cx="152388" cy="400780"/>
          </a:xfrm>
          <a:custGeom>
            <a:avLst/>
            <a:gdLst/>
            <a:ahLst/>
            <a:cxnLst/>
            <a:rect l="l" t="t" r="r" b="b"/>
            <a:pathLst>
              <a:path w="152388" h="400780">
                <a:moveTo>
                  <a:pt x="50288" y="0"/>
                </a:moveTo>
                <a:lnTo>
                  <a:pt x="0" y="21334"/>
                </a:lnTo>
                <a:lnTo>
                  <a:pt x="60956" y="153911"/>
                </a:lnTo>
                <a:lnTo>
                  <a:pt x="89909" y="252963"/>
                </a:lnTo>
                <a:lnTo>
                  <a:pt x="91433" y="400780"/>
                </a:lnTo>
                <a:lnTo>
                  <a:pt x="152388" y="400780"/>
                </a:lnTo>
                <a:lnTo>
                  <a:pt x="147816" y="286487"/>
                </a:lnTo>
                <a:lnTo>
                  <a:pt x="128005" y="164579"/>
                </a:lnTo>
                <a:lnTo>
                  <a:pt x="79241" y="47240"/>
                </a:lnTo>
                <a:lnTo>
                  <a:pt x="5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1904" y="6117342"/>
            <a:ext cx="309345" cy="214867"/>
          </a:xfrm>
          <a:custGeom>
            <a:avLst/>
            <a:gdLst/>
            <a:ahLst/>
            <a:cxnLst/>
            <a:rect l="l" t="t" r="r" b="b"/>
            <a:pathLst>
              <a:path w="309345" h="214867">
                <a:moveTo>
                  <a:pt x="202674" y="13715"/>
                </a:moveTo>
                <a:lnTo>
                  <a:pt x="199627" y="53336"/>
                </a:lnTo>
                <a:lnTo>
                  <a:pt x="0" y="135625"/>
                </a:lnTo>
                <a:lnTo>
                  <a:pt x="0" y="176770"/>
                </a:lnTo>
                <a:lnTo>
                  <a:pt x="225532" y="179818"/>
                </a:lnTo>
                <a:lnTo>
                  <a:pt x="252962" y="214867"/>
                </a:lnTo>
                <a:lnTo>
                  <a:pt x="309345" y="211818"/>
                </a:lnTo>
                <a:lnTo>
                  <a:pt x="303250" y="152388"/>
                </a:lnTo>
                <a:lnTo>
                  <a:pt x="91432" y="140196"/>
                </a:lnTo>
                <a:lnTo>
                  <a:pt x="263629" y="71622"/>
                </a:lnTo>
                <a:lnTo>
                  <a:pt x="234675" y="0"/>
                </a:lnTo>
                <a:lnTo>
                  <a:pt x="20267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4592" y="5971051"/>
            <a:ext cx="748221" cy="336776"/>
          </a:xfrm>
          <a:custGeom>
            <a:avLst/>
            <a:gdLst/>
            <a:ahLst/>
            <a:cxnLst/>
            <a:rect l="l" t="t" r="r" b="b"/>
            <a:pathLst>
              <a:path w="748221" h="336776">
                <a:moveTo>
                  <a:pt x="667456" y="45716"/>
                </a:moveTo>
                <a:lnTo>
                  <a:pt x="710125" y="115815"/>
                </a:lnTo>
                <a:lnTo>
                  <a:pt x="685742" y="192007"/>
                </a:lnTo>
                <a:lnTo>
                  <a:pt x="42669" y="304774"/>
                </a:lnTo>
                <a:lnTo>
                  <a:pt x="45716" y="336776"/>
                </a:lnTo>
                <a:lnTo>
                  <a:pt x="717744" y="224008"/>
                </a:lnTo>
                <a:lnTo>
                  <a:pt x="748221" y="144768"/>
                </a:lnTo>
                <a:lnTo>
                  <a:pt x="736031" y="62478"/>
                </a:lnTo>
                <a:lnTo>
                  <a:pt x="685742" y="0"/>
                </a:lnTo>
                <a:lnTo>
                  <a:pt x="0" y="105147"/>
                </a:lnTo>
                <a:lnTo>
                  <a:pt x="0" y="147815"/>
                </a:lnTo>
                <a:lnTo>
                  <a:pt x="667456" y="4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9072" y="6079246"/>
            <a:ext cx="388588" cy="137148"/>
          </a:xfrm>
          <a:custGeom>
            <a:avLst/>
            <a:gdLst/>
            <a:ahLst/>
            <a:cxnLst/>
            <a:rect l="l" t="t" r="r" b="b"/>
            <a:pathLst>
              <a:path w="388588" h="137148">
                <a:moveTo>
                  <a:pt x="353538" y="1524"/>
                </a:moveTo>
                <a:lnTo>
                  <a:pt x="201151" y="0"/>
                </a:lnTo>
                <a:lnTo>
                  <a:pt x="86860" y="9144"/>
                </a:lnTo>
                <a:lnTo>
                  <a:pt x="12190" y="60954"/>
                </a:lnTo>
                <a:lnTo>
                  <a:pt x="88384" y="74669"/>
                </a:lnTo>
                <a:lnTo>
                  <a:pt x="219438" y="42668"/>
                </a:lnTo>
                <a:lnTo>
                  <a:pt x="330680" y="42668"/>
                </a:lnTo>
                <a:lnTo>
                  <a:pt x="213342" y="86860"/>
                </a:lnTo>
                <a:lnTo>
                  <a:pt x="112767" y="99052"/>
                </a:lnTo>
                <a:lnTo>
                  <a:pt x="0" y="99052"/>
                </a:lnTo>
                <a:lnTo>
                  <a:pt x="51812" y="137148"/>
                </a:lnTo>
                <a:lnTo>
                  <a:pt x="176768" y="131053"/>
                </a:lnTo>
                <a:lnTo>
                  <a:pt x="332204" y="91432"/>
                </a:lnTo>
                <a:lnTo>
                  <a:pt x="388588" y="33525"/>
                </a:lnTo>
                <a:lnTo>
                  <a:pt x="35353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8322" y="4217072"/>
            <a:ext cx="3771585" cy="283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8087" y="764640"/>
            <a:ext cx="7075262" cy="330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84590" marR="31111">
              <a:lnSpc>
                <a:spcPts val="4535"/>
              </a:lnSpc>
              <a:spcBef>
                <a:spcPts val="226"/>
              </a:spcBef>
            </a:pPr>
            <a:r>
              <a:rPr sz="4400" dirty="0">
                <a:latin typeface="Times New Roman"/>
                <a:cs typeface="Times New Roman"/>
              </a:rPr>
              <a:t>Entr</a:t>
            </a:r>
            <a:r>
              <a:rPr sz="4400" spc="-19" dirty="0">
                <a:latin typeface="Times New Roman"/>
                <a:cs typeface="Times New Roman"/>
              </a:rPr>
              <a:t>o</a:t>
            </a:r>
            <a:r>
              <a:rPr sz="4400" spc="-4" dirty="0">
                <a:latin typeface="Times New Roman"/>
                <a:cs typeface="Times New Roman"/>
              </a:rPr>
              <a:t>p</a:t>
            </a:r>
            <a:r>
              <a:rPr sz="4400" spc="0" dirty="0"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9945"/>
              </a:lnSpc>
              <a:spcBef>
                <a:spcPts val="2029"/>
              </a:spcBef>
            </a:pPr>
            <a:r>
              <a:rPr sz="2000" spc="0" dirty="0">
                <a:latin typeface="Times New Roman"/>
                <a:cs typeface="Times New Roman"/>
              </a:rPr>
              <a:t>5</a:t>
            </a:r>
            <a:r>
              <a:rPr sz="2000" spc="2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-218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4" dirty="0">
                <a:latin typeface="Times New Roman"/>
                <a:cs typeface="Times New Roman"/>
              </a:rPr>
              <a:t>a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(d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)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s</a:t>
            </a:r>
            <a:r>
              <a:rPr sz="2000" spc="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m</a:t>
            </a:r>
            <a:r>
              <a:rPr sz="2000" spc="-4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le 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-4" dirty="0">
                <a:latin typeface="Times New Roman"/>
                <a:cs typeface="Times New Roman"/>
              </a:rPr>
              <a:t>an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37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di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na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86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ra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4" dirty="0">
                <a:latin typeface="Times New Roman"/>
                <a:cs typeface="Times New Roman"/>
              </a:rPr>
              <a:t>g</a:t>
            </a:r>
            <a:r>
              <a:rPr sz="2000" spc="0" dirty="0">
                <a:latin typeface="Times New Roman"/>
                <a:cs typeface="Times New Roman"/>
              </a:rPr>
              <a:t>. P+</a:t>
            </a:r>
            <a:r>
              <a:rPr sz="2000" spc="-15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66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j</a:t>
            </a:r>
            <a:r>
              <a:rPr sz="2000" spc="14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ml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-4" dirty="0">
                <a:latin typeface="Times New Roman"/>
                <a:cs typeface="Times New Roman"/>
              </a:rPr>
              <a:t>an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37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ers</a:t>
            </a:r>
            <a:r>
              <a:rPr sz="2000" spc="0" dirty="0">
                <a:latin typeface="Times New Roman"/>
                <a:cs typeface="Times New Roman"/>
              </a:rPr>
              <a:t>olu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36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4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(m</a:t>
            </a:r>
            <a:r>
              <a:rPr sz="2000" spc="-5" dirty="0">
                <a:latin typeface="Times New Roman"/>
                <a:cs typeface="Times New Roman"/>
              </a:rPr>
              <a:t>en</a:t>
            </a:r>
            <a:r>
              <a:rPr sz="2000" spc="0" dirty="0">
                <a:latin typeface="Times New Roman"/>
                <a:cs typeface="Times New Roman"/>
              </a:rPr>
              <a:t>duku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0" dirty="0">
                <a:latin typeface="Times New Roman"/>
                <a:cs typeface="Times New Roman"/>
              </a:rPr>
              <a:t>)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pa</a:t>
            </a:r>
            <a:r>
              <a:rPr sz="2000" spc="0" dirty="0">
                <a:latin typeface="Times New Roman"/>
                <a:cs typeface="Times New Roman"/>
              </a:rPr>
              <a:t>da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ts val="1825"/>
              </a:lnSpc>
              <a:spcBef>
                <a:spcPts val="91"/>
              </a:spcBef>
            </a:pPr>
            <a:r>
              <a:rPr sz="3000" baseline="1449" dirty="0">
                <a:latin typeface="Times New Roman"/>
                <a:cs typeface="Times New Roman"/>
              </a:rPr>
              <a:t>d</a:t>
            </a:r>
            <a:r>
              <a:rPr sz="3000" spc="-4" baseline="1449" dirty="0">
                <a:latin typeface="Times New Roman"/>
                <a:cs typeface="Times New Roman"/>
              </a:rPr>
              <a:t>a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0" baseline="1449" dirty="0">
                <a:latin typeface="Times New Roman"/>
                <a:cs typeface="Times New Roman"/>
              </a:rPr>
              <a:t>a</a:t>
            </a:r>
            <a:r>
              <a:rPr sz="3000" spc="94" baseline="1449" dirty="0">
                <a:latin typeface="Times New Roman"/>
                <a:cs typeface="Times New Roman"/>
              </a:rPr>
              <a:t> </a:t>
            </a:r>
            <a:r>
              <a:rPr sz="3000" spc="-4" baseline="1449" dirty="0">
                <a:latin typeface="Times New Roman"/>
                <a:cs typeface="Times New Roman"/>
              </a:rPr>
              <a:t>sa</a:t>
            </a:r>
            <a:r>
              <a:rPr sz="3000" spc="0" baseline="1449" dirty="0">
                <a:latin typeface="Times New Roman"/>
                <a:cs typeface="Times New Roman"/>
              </a:rPr>
              <a:t>m</a:t>
            </a:r>
            <a:r>
              <a:rPr sz="3000" spc="-4" baseline="1449" dirty="0">
                <a:latin typeface="Times New Roman"/>
                <a:cs typeface="Times New Roman"/>
              </a:rPr>
              <a:t>p</a:t>
            </a:r>
            <a:r>
              <a:rPr sz="3000" spc="0" baseline="1449" dirty="0">
                <a:latin typeface="Times New Roman"/>
                <a:cs typeface="Times New Roman"/>
              </a:rPr>
              <a:t>le </a:t>
            </a:r>
            <a:r>
              <a:rPr sz="3000" spc="200" baseline="1449" dirty="0">
                <a:latin typeface="Times New Roman"/>
                <a:cs typeface="Times New Roman"/>
              </a:rPr>
              <a:t> </a:t>
            </a:r>
            <a:r>
              <a:rPr sz="3000" spc="0" baseline="1449" dirty="0">
                <a:latin typeface="Times New Roman"/>
                <a:cs typeface="Times New Roman"/>
              </a:rPr>
              <a:t>u</a:t>
            </a:r>
            <a:r>
              <a:rPr sz="3000" spc="-4" baseline="1449" dirty="0">
                <a:latin typeface="Times New Roman"/>
                <a:cs typeface="Times New Roman"/>
              </a:rPr>
              <a:t>n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-9" baseline="1449" dirty="0">
                <a:latin typeface="Times New Roman"/>
                <a:cs typeface="Times New Roman"/>
              </a:rPr>
              <a:t>u</a:t>
            </a:r>
            <a:r>
              <a:rPr sz="3000" spc="0" baseline="1449" dirty="0">
                <a:latin typeface="Times New Roman"/>
                <a:cs typeface="Times New Roman"/>
              </a:rPr>
              <a:t>k</a:t>
            </a:r>
            <a:r>
              <a:rPr sz="3000" spc="94" baseline="1449" dirty="0">
                <a:latin typeface="Times New Roman"/>
                <a:cs typeface="Times New Roman"/>
              </a:rPr>
              <a:t> </a:t>
            </a:r>
            <a:r>
              <a:rPr sz="3000" spc="0" baseline="1449" dirty="0">
                <a:latin typeface="Times New Roman"/>
                <a:cs typeface="Times New Roman"/>
              </a:rPr>
              <a:t>k</a:t>
            </a:r>
            <a:r>
              <a:rPr sz="3000" spc="-4" baseline="1449" dirty="0">
                <a:latin typeface="Times New Roman"/>
                <a:cs typeface="Times New Roman"/>
              </a:rPr>
              <a:t>r</a:t>
            </a:r>
            <a:r>
              <a:rPr sz="3000" spc="-9" baseline="1449" dirty="0">
                <a:latin typeface="Times New Roman"/>
                <a:cs typeface="Times New Roman"/>
              </a:rPr>
              <a:t>i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-4" baseline="1449" dirty="0">
                <a:latin typeface="Times New Roman"/>
                <a:cs typeface="Times New Roman"/>
              </a:rPr>
              <a:t>er</a:t>
            </a:r>
            <a:r>
              <a:rPr sz="3000" spc="0" baseline="1449" dirty="0">
                <a:latin typeface="Times New Roman"/>
                <a:cs typeface="Times New Roman"/>
              </a:rPr>
              <a:t>ia</a:t>
            </a:r>
            <a:r>
              <a:rPr sz="3000" spc="94" baseline="1449" dirty="0">
                <a:latin typeface="Times New Roman"/>
                <a:cs typeface="Times New Roman"/>
              </a:rPr>
              <a:t> 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-4" baseline="1449" dirty="0">
                <a:latin typeface="Times New Roman"/>
                <a:cs typeface="Times New Roman"/>
              </a:rPr>
              <a:t>er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-4" baseline="1449" dirty="0">
                <a:latin typeface="Times New Roman"/>
                <a:cs typeface="Times New Roman"/>
              </a:rPr>
              <a:t>en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0" baseline="1449" dirty="0">
                <a:latin typeface="Times New Roman"/>
                <a:cs typeface="Times New Roman"/>
              </a:rPr>
              <a:t>u.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ts val="2255"/>
              </a:lnSpc>
              <a:spcBef>
                <a:spcPts val="121"/>
              </a:spcBef>
            </a:pPr>
            <a:r>
              <a:rPr sz="3000" spc="0" baseline="-1449" dirty="0">
                <a:latin typeface="Times New Roman"/>
                <a:cs typeface="Times New Roman"/>
              </a:rPr>
              <a:t>P+</a:t>
            </a:r>
            <a:r>
              <a:rPr sz="3000" spc="-151" baseline="-1449" dirty="0">
                <a:latin typeface="Times New Roman"/>
                <a:cs typeface="Times New Roman"/>
              </a:rPr>
              <a:t> </a:t>
            </a:r>
            <a:r>
              <a:rPr sz="3000" spc="-5" baseline="-1449" dirty="0">
                <a:latin typeface="Times New Roman"/>
                <a:cs typeface="Times New Roman"/>
              </a:rPr>
              <a:t>a</a:t>
            </a:r>
            <a:r>
              <a:rPr sz="3000" spc="0" baseline="-1449" dirty="0">
                <a:latin typeface="Times New Roman"/>
                <a:cs typeface="Times New Roman"/>
              </a:rPr>
              <a:t>d</a:t>
            </a:r>
            <a:r>
              <a:rPr sz="3000" spc="-5" baseline="-1449" dirty="0">
                <a:latin typeface="Times New Roman"/>
                <a:cs typeface="Times New Roman"/>
              </a:rPr>
              <a:t>a</a:t>
            </a:r>
            <a:r>
              <a:rPr sz="3000" spc="0" baseline="-1449" dirty="0">
                <a:latin typeface="Times New Roman"/>
                <a:cs typeface="Times New Roman"/>
              </a:rPr>
              <a:t>l</a:t>
            </a:r>
            <a:r>
              <a:rPr sz="3000" spc="-5" baseline="-1449" dirty="0">
                <a:latin typeface="Times New Roman"/>
                <a:cs typeface="Times New Roman"/>
              </a:rPr>
              <a:t>a</a:t>
            </a:r>
            <a:r>
              <a:rPr sz="3000" spc="0" baseline="-1449" dirty="0">
                <a:latin typeface="Times New Roman"/>
                <a:cs typeface="Times New Roman"/>
              </a:rPr>
              <a:t>h</a:t>
            </a:r>
            <a:r>
              <a:rPr sz="3000" spc="66" baseline="-1449" dirty="0">
                <a:latin typeface="Times New Roman"/>
                <a:cs typeface="Times New Roman"/>
              </a:rPr>
              <a:t> </a:t>
            </a:r>
            <a:r>
              <a:rPr sz="3000" spc="-4" baseline="-1449" dirty="0">
                <a:latin typeface="Times New Roman"/>
                <a:cs typeface="Times New Roman"/>
              </a:rPr>
              <a:t>j</a:t>
            </a:r>
            <a:r>
              <a:rPr sz="3000" spc="14" baseline="-1449" dirty="0">
                <a:latin typeface="Times New Roman"/>
                <a:cs typeface="Times New Roman"/>
              </a:rPr>
              <a:t>u</a:t>
            </a:r>
            <a:r>
              <a:rPr sz="3000" spc="0" baseline="-1449" dirty="0">
                <a:latin typeface="Times New Roman"/>
                <a:cs typeface="Times New Roman"/>
              </a:rPr>
              <a:t>ml</a:t>
            </a:r>
            <a:r>
              <a:rPr sz="3000" spc="-4" baseline="-1449" dirty="0">
                <a:latin typeface="Times New Roman"/>
                <a:cs typeface="Times New Roman"/>
              </a:rPr>
              <a:t>a</a:t>
            </a:r>
            <a:r>
              <a:rPr sz="3000" spc="0" baseline="-1449" dirty="0">
                <a:latin typeface="Times New Roman"/>
                <a:cs typeface="Times New Roman"/>
              </a:rPr>
              <a:t>h</a:t>
            </a:r>
            <a:r>
              <a:rPr sz="3000" spc="94" baseline="-1449" dirty="0">
                <a:latin typeface="Times New Roman"/>
                <a:cs typeface="Times New Roman"/>
              </a:rPr>
              <a:t> </a:t>
            </a:r>
            <a:r>
              <a:rPr sz="3000" spc="0" baseline="-1449" dirty="0">
                <a:latin typeface="Times New Roman"/>
                <a:cs typeface="Times New Roman"/>
              </a:rPr>
              <a:t>y</a:t>
            </a:r>
            <a:r>
              <a:rPr sz="3000" spc="-4" baseline="-1449" dirty="0">
                <a:latin typeface="Times New Roman"/>
                <a:cs typeface="Times New Roman"/>
              </a:rPr>
              <a:t>an</a:t>
            </a:r>
            <a:r>
              <a:rPr sz="3000" spc="0" baseline="-1449" dirty="0">
                <a:latin typeface="Times New Roman"/>
                <a:cs typeface="Times New Roman"/>
              </a:rPr>
              <a:t>g</a:t>
            </a:r>
            <a:r>
              <a:rPr sz="3000" spc="374" baseline="-1449" dirty="0">
                <a:latin typeface="Times New Roman"/>
                <a:cs typeface="Times New Roman"/>
              </a:rPr>
              <a:t> </a:t>
            </a:r>
            <a:r>
              <a:rPr sz="3000" spc="0" baseline="-1449" dirty="0">
                <a:latin typeface="Times New Roman"/>
                <a:cs typeface="Times New Roman"/>
              </a:rPr>
              <a:t>b</a:t>
            </a:r>
            <a:r>
              <a:rPr sz="3000" spc="-5" baseline="-1449" dirty="0">
                <a:latin typeface="Times New Roman"/>
                <a:cs typeface="Times New Roman"/>
              </a:rPr>
              <a:t>ers</a:t>
            </a:r>
            <a:r>
              <a:rPr sz="3000" spc="0" baseline="-1449" dirty="0">
                <a:latin typeface="Times New Roman"/>
                <a:cs typeface="Times New Roman"/>
              </a:rPr>
              <a:t>olu</a:t>
            </a:r>
            <a:r>
              <a:rPr sz="3000" spc="-5" baseline="-1449" dirty="0">
                <a:latin typeface="Times New Roman"/>
                <a:cs typeface="Times New Roman"/>
              </a:rPr>
              <a:t>s</a:t>
            </a:r>
            <a:r>
              <a:rPr sz="3000" spc="0" baseline="-1449" dirty="0">
                <a:latin typeface="Times New Roman"/>
                <a:cs typeface="Times New Roman"/>
              </a:rPr>
              <a:t>i</a:t>
            </a:r>
            <a:r>
              <a:rPr sz="3000" spc="36" baseline="-1449" dirty="0">
                <a:latin typeface="Times New Roman"/>
                <a:cs typeface="Times New Roman"/>
              </a:rPr>
              <a:t> </a:t>
            </a:r>
            <a:r>
              <a:rPr sz="3000" spc="-4" baseline="-1449" dirty="0">
                <a:latin typeface="Times New Roman"/>
                <a:cs typeface="Times New Roman"/>
              </a:rPr>
              <a:t>ne</a:t>
            </a:r>
            <a:r>
              <a:rPr sz="3000" spc="4" baseline="-1449" dirty="0">
                <a:latin typeface="Times New Roman"/>
                <a:cs typeface="Times New Roman"/>
              </a:rPr>
              <a:t>g</a:t>
            </a:r>
            <a:r>
              <a:rPr sz="3000" spc="-4" baseline="-1449" dirty="0">
                <a:latin typeface="Times New Roman"/>
                <a:cs typeface="Times New Roman"/>
              </a:rPr>
              <a:t>a</a:t>
            </a:r>
            <a:r>
              <a:rPr sz="3000" spc="4" baseline="-1449" dirty="0">
                <a:latin typeface="Times New Roman"/>
                <a:cs typeface="Times New Roman"/>
              </a:rPr>
              <a:t>t</a:t>
            </a:r>
            <a:r>
              <a:rPr sz="3000" spc="0" baseline="-1449" dirty="0">
                <a:latin typeface="Times New Roman"/>
                <a:cs typeface="Times New Roman"/>
              </a:rPr>
              <a:t>if</a:t>
            </a:r>
            <a:r>
              <a:rPr sz="3000" spc="100" baseline="-1449" dirty="0">
                <a:latin typeface="Times New Roman"/>
                <a:cs typeface="Times New Roman"/>
              </a:rPr>
              <a:t> </a:t>
            </a:r>
            <a:r>
              <a:rPr sz="3000" spc="0" baseline="-1449" dirty="0">
                <a:latin typeface="Times New Roman"/>
                <a:cs typeface="Times New Roman"/>
              </a:rPr>
              <a:t>(</a:t>
            </a:r>
            <a:r>
              <a:rPr sz="3000" spc="4" baseline="-1449" dirty="0">
                <a:latin typeface="Times New Roman"/>
                <a:cs typeface="Times New Roman"/>
              </a:rPr>
              <a:t>t</a:t>
            </a:r>
            <a:r>
              <a:rPr sz="3000" spc="0" baseline="-1449" dirty="0">
                <a:latin typeface="Times New Roman"/>
                <a:cs typeface="Times New Roman"/>
              </a:rPr>
              <a:t>id</a:t>
            </a:r>
            <a:r>
              <a:rPr sz="3000" spc="-4" baseline="-1449" dirty="0">
                <a:latin typeface="Times New Roman"/>
                <a:cs typeface="Times New Roman"/>
              </a:rPr>
              <a:t>a</a:t>
            </a:r>
            <a:r>
              <a:rPr sz="3000" spc="0" baseline="-1449" dirty="0">
                <a:latin typeface="Times New Roman"/>
                <a:cs typeface="Times New Roman"/>
              </a:rPr>
              <a:t>k</a:t>
            </a:r>
            <a:r>
              <a:rPr sz="3000" spc="84" baseline="-1449" dirty="0">
                <a:latin typeface="Times New Roman"/>
                <a:cs typeface="Times New Roman"/>
              </a:rPr>
              <a:t> </a:t>
            </a:r>
            <a:r>
              <a:rPr sz="3000" spc="0" baseline="-1449" dirty="0">
                <a:latin typeface="Times New Roman"/>
                <a:cs typeface="Times New Roman"/>
              </a:rPr>
              <a:t>m</a:t>
            </a:r>
            <a:r>
              <a:rPr sz="3000" spc="-4" baseline="-1449" dirty="0">
                <a:latin typeface="Times New Roman"/>
                <a:cs typeface="Times New Roman"/>
              </a:rPr>
              <a:t>en</a:t>
            </a:r>
            <a:r>
              <a:rPr sz="3000" spc="0" baseline="-1449" dirty="0">
                <a:latin typeface="Times New Roman"/>
                <a:cs typeface="Times New Roman"/>
              </a:rPr>
              <a:t>du</a:t>
            </a:r>
            <a:r>
              <a:rPr sz="3000" spc="-14" baseline="-1449" dirty="0">
                <a:latin typeface="Times New Roman"/>
                <a:cs typeface="Times New Roman"/>
              </a:rPr>
              <a:t>k</a:t>
            </a:r>
            <a:r>
              <a:rPr sz="3000" spc="0" baseline="-1449" dirty="0">
                <a:latin typeface="Times New Roman"/>
                <a:cs typeface="Times New Roman"/>
              </a:rPr>
              <a:t>u</a:t>
            </a:r>
            <a:r>
              <a:rPr sz="3000" spc="-4" baseline="-1449" dirty="0">
                <a:latin typeface="Times New Roman"/>
                <a:cs typeface="Times New Roman"/>
              </a:rPr>
              <a:t>n</a:t>
            </a:r>
            <a:r>
              <a:rPr sz="3000" spc="4" baseline="-1449" dirty="0">
                <a:latin typeface="Times New Roman"/>
                <a:cs typeface="Times New Roman"/>
              </a:rPr>
              <a:t>g</a:t>
            </a:r>
            <a:r>
              <a:rPr sz="3000" spc="0" baseline="-1449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ts val="1975"/>
              </a:lnSpc>
            </a:pPr>
            <a:r>
              <a:rPr sz="3000" spc="-4" baseline="1449" dirty="0">
                <a:latin typeface="Times New Roman"/>
                <a:cs typeface="Times New Roman"/>
              </a:rPr>
              <a:t>pa</a:t>
            </a:r>
            <a:r>
              <a:rPr sz="3000" spc="0" baseline="1449" dirty="0">
                <a:latin typeface="Times New Roman"/>
                <a:cs typeface="Times New Roman"/>
              </a:rPr>
              <a:t>da </a:t>
            </a:r>
            <a:r>
              <a:rPr sz="3000" spc="99" baseline="1449" dirty="0">
                <a:latin typeface="Times New Roman"/>
                <a:cs typeface="Times New Roman"/>
              </a:rPr>
              <a:t> </a:t>
            </a:r>
            <a:r>
              <a:rPr sz="3000" spc="9" baseline="1449" dirty="0">
                <a:latin typeface="Times New Roman"/>
                <a:cs typeface="Times New Roman"/>
              </a:rPr>
              <a:t>d</a:t>
            </a:r>
            <a:r>
              <a:rPr sz="3000" spc="-4" baseline="1449" dirty="0">
                <a:latin typeface="Times New Roman"/>
                <a:cs typeface="Times New Roman"/>
              </a:rPr>
              <a:t>a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0" baseline="1449" dirty="0">
                <a:latin typeface="Times New Roman"/>
                <a:cs typeface="Times New Roman"/>
              </a:rPr>
              <a:t>a</a:t>
            </a:r>
            <a:r>
              <a:rPr sz="3000" spc="94" baseline="1449" dirty="0">
                <a:latin typeface="Times New Roman"/>
                <a:cs typeface="Times New Roman"/>
              </a:rPr>
              <a:t> </a:t>
            </a:r>
            <a:r>
              <a:rPr sz="3000" spc="-4" baseline="1449" dirty="0">
                <a:latin typeface="Times New Roman"/>
                <a:cs typeface="Times New Roman"/>
              </a:rPr>
              <a:t>s</a:t>
            </a:r>
            <a:r>
              <a:rPr sz="3000" spc="4" baseline="1449" dirty="0">
                <a:latin typeface="Times New Roman"/>
                <a:cs typeface="Times New Roman"/>
              </a:rPr>
              <a:t>a</a:t>
            </a:r>
            <a:r>
              <a:rPr sz="3000" spc="0" baseline="1449" dirty="0">
                <a:latin typeface="Times New Roman"/>
                <a:cs typeface="Times New Roman"/>
              </a:rPr>
              <a:t>m</a:t>
            </a:r>
            <a:r>
              <a:rPr sz="3000" spc="-4" baseline="1449" dirty="0">
                <a:latin typeface="Times New Roman"/>
                <a:cs typeface="Times New Roman"/>
              </a:rPr>
              <a:t>p</a:t>
            </a:r>
            <a:r>
              <a:rPr sz="3000" spc="0" baseline="1449" dirty="0">
                <a:latin typeface="Times New Roman"/>
                <a:cs typeface="Times New Roman"/>
              </a:rPr>
              <a:t>le </a:t>
            </a:r>
            <a:r>
              <a:rPr sz="3000" spc="190" baseline="1449" dirty="0">
                <a:latin typeface="Times New Roman"/>
                <a:cs typeface="Times New Roman"/>
              </a:rPr>
              <a:t> </a:t>
            </a:r>
            <a:r>
              <a:rPr sz="3000" spc="0" baseline="1449" dirty="0">
                <a:latin typeface="Times New Roman"/>
                <a:cs typeface="Times New Roman"/>
              </a:rPr>
              <a:t>u</a:t>
            </a:r>
            <a:r>
              <a:rPr sz="3000" spc="-4" baseline="1449" dirty="0">
                <a:latin typeface="Times New Roman"/>
                <a:cs typeface="Times New Roman"/>
              </a:rPr>
              <a:t>n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-9" baseline="1449" dirty="0">
                <a:latin typeface="Times New Roman"/>
                <a:cs typeface="Times New Roman"/>
              </a:rPr>
              <a:t>u</a:t>
            </a:r>
            <a:r>
              <a:rPr sz="3000" spc="0" baseline="1449" dirty="0">
                <a:latin typeface="Times New Roman"/>
                <a:cs typeface="Times New Roman"/>
              </a:rPr>
              <a:t>k</a:t>
            </a:r>
            <a:r>
              <a:rPr sz="3000" spc="94" baseline="1449" dirty="0">
                <a:latin typeface="Times New Roman"/>
                <a:cs typeface="Times New Roman"/>
              </a:rPr>
              <a:t> </a:t>
            </a:r>
            <a:r>
              <a:rPr sz="3000" spc="-14" baseline="1449" dirty="0">
                <a:latin typeface="Times New Roman"/>
                <a:cs typeface="Times New Roman"/>
              </a:rPr>
              <a:t>k</a:t>
            </a:r>
            <a:r>
              <a:rPr sz="3000" spc="-4" baseline="1449" dirty="0">
                <a:latin typeface="Times New Roman"/>
                <a:cs typeface="Times New Roman"/>
              </a:rPr>
              <a:t>r</a:t>
            </a:r>
            <a:r>
              <a:rPr sz="3000" spc="0" baseline="1449" dirty="0">
                <a:latin typeface="Times New Roman"/>
                <a:cs typeface="Times New Roman"/>
              </a:rPr>
              <a:t>i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-4" baseline="1449" dirty="0">
                <a:latin typeface="Times New Roman"/>
                <a:cs typeface="Times New Roman"/>
              </a:rPr>
              <a:t>er</a:t>
            </a:r>
            <a:r>
              <a:rPr sz="3000" spc="0" baseline="1449" dirty="0">
                <a:latin typeface="Times New Roman"/>
                <a:cs typeface="Times New Roman"/>
              </a:rPr>
              <a:t>ia</a:t>
            </a:r>
            <a:r>
              <a:rPr sz="3000" spc="94" baseline="1449" dirty="0">
                <a:latin typeface="Times New Roman"/>
                <a:cs typeface="Times New Roman"/>
              </a:rPr>
              <a:t> 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-4" baseline="1449" dirty="0">
                <a:latin typeface="Times New Roman"/>
                <a:cs typeface="Times New Roman"/>
              </a:rPr>
              <a:t>er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-4" baseline="1449" dirty="0">
                <a:latin typeface="Times New Roman"/>
                <a:cs typeface="Times New Roman"/>
              </a:rPr>
              <a:t>en</a:t>
            </a:r>
            <a:r>
              <a:rPr sz="3000" spc="4" baseline="1449" dirty="0">
                <a:latin typeface="Times New Roman"/>
                <a:cs typeface="Times New Roman"/>
              </a:rPr>
              <a:t>t</a:t>
            </a:r>
            <a:r>
              <a:rPr sz="3000" spc="0" baseline="1449" dirty="0">
                <a:latin typeface="Times New Roman"/>
                <a:cs typeface="Times New Roman"/>
              </a:rPr>
              <a:t>u.</a:t>
            </a:r>
            <a:endParaRPr sz="2000">
              <a:latin typeface="Times New Roman"/>
              <a:cs typeface="Times New Roman"/>
            </a:endParaRPr>
          </a:p>
          <a:p>
            <a:pPr marL="12700" marR="874565">
              <a:lnSpc>
                <a:spcPts val="1920"/>
              </a:lnSpc>
              <a:spcBef>
                <a:spcPts val="427"/>
              </a:spcBef>
            </a:pPr>
            <a:r>
              <a:rPr sz="2000" spc="-4" dirty="0">
                <a:latin typeface="Times New Roman"/>
                <a:cs typeface="Times New Roman"/>
              </a:rPr>
              <a:t>Be</a:t>
            </a:r>
            <a:r>
              <a:rPr sz="2000" spc="9" dirty="0">
                <a:latin typeface="Times New Roman"/>
                <a:cs typeface="Times New Roman"/>
              </a:rPr>
              <a:t>s</a:t>
            </a:r>
            <a:r>
              <a:rPr sz="2000" spc="-4" dirty="0">
                <a:latin typeface="Times New Roman"/>
                <a:cs typeface="Times New Roman"/>
              </a:rPr>
              <a:t>arn</a:t>
            </a:r>
            <a:r>
              <a:rPr sz="2000" spc="0" dirty="0">
                <a:latin typeface="Times New Roman"/>
                <a:cs typeface="Times New Roman"/>
              </a:rPr>
              <a:t>ya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4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pa</a:t>
            </a:r>
            <a:r>
              <a:rPr sz="2000" spc="0" dirty="0">
                <a:latin typeface="Times New Roman"/>
                <a:cs typeface="Times New Roman"/>
              </a:rPr>
              <a:t>da </a:t>
            </a:r>
            <a:r>
              <a:rPr sz="2000" spc="9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14" dirty="0">
                <a:latin typeface="Times New Roman"/>
                <a:cs typeface="Times New Roman"/>
              </a:rPr>
              <a:t>u</a:t>
            </a:r>
            <a:r>
              <a:rPr sz="2000" spc="-4" dirty="0">
                <a:latin typeface="Times New Roman"/>
                <a:cs typeface="Times New Roman"/>
              </a:rPr>
              <a:t>an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10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sa</a:t>
            </a:r>
            <a:r>
              <a:rPr sz="2000" spc="0" dirty="0">
                <a:latin typeface="Times New Roman"/>
                <a:cs typeface="Times New Roman"/>
              </a:rPr>
              <a:t>m</a:t>
            </a:r>
            <a:r>
              <a:rPr sz="2000" spc="-4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le 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5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did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fi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ik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 d</a:t>
            </a:r>
            <a:r>
              <a:rPr sz="2000" spc="-4" dirty="0">
                <a:latin typeface="Times New Roman"/>
                <a:cs typeface="Times New Roman"/>
              </a:rPr>
              <a:t>en</a:t>
            </a:r>
            <a:r>
              <a:rPr sz="2000" spc="4" dirty="0">
                <a:latin typeface="Times New Roman"/>
                <a:cs typeface="Times New Roman"/>
              </a:rPr>
              <a:t>ga</a:t>
            </a:r>
            <a:r>
              <a:rPr sz="2000" spc="-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584151" marR="31111">
              <a:lnSpc>
                <a:spcPts val="2984"/>
              </a:lnSpc>
              <a:spcBef>
                <a:spcPts val="94"/>
              </a:spcBef>
            </a:pP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ntr</a:t>
            </a:r>
            <a:r>
              <a:rPr sz="2800" spc="4" dirty="0">
                <a:latin typeface="Times New Roman"/>
                <a:cs typeface="Times New Roman"/>
              </a:rPr>
              <a:t>op</a:t>
            </a:r>
            <a:r>
              <a:rPr sz="2800" spc="9" dirty="0">
                <a:latin typeface="Times New Roman"/>
                <a:cs typeface="Times New Roman"/>
              </a:rPr>
              <a:t>y(</a:t>
            </a:r>
            <a:r>
              <a:rPr sz="2800" spc="4" dirty="0">
                <a:latin typeface="Times New Roman"/>
                <a:cs typeface="Times New Roman"/>
              </a:rPr>
              <a:t>5</a:t>
            </a:r>
            <a:r>
              <a:rPr sz="2800" spc="0" dirty="0">
                <a:latin typeface="Times New Roman"/>
                <a:cs typeface="Times New Roman"/>
              </a:rPr>
              <a:t>)</a:t>
            </a:r>
            <a:r>
              <a:rPr sz="2800" spc="134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=</a:t>
            </a:r>
            <a:r>
              <a:rPr sz="2800" spc="-17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-</a:t>
            </a:r>
            <a:r>
              <a:rPr sz="2800" spc="4" dirty="0">
                <a:latin typeface="Times New Roman"/>
                <a:cs typeface="Times New Roman"/>
              </a:rPr>
              <a:t>p</a:t>
            </a:r>
            <a:r>
              <a:rPr sz="2850" spc="0" baseline="-21359" dirty="0">
                <a:latin typeface="Times New Roman"/>
                <a:cs typeface="Times New Roman"/>
              </a:rPr>
              <a:t>+ </a:t>
            </a:r>
            <a:r>
              <a:rPr sz="2850" spc="27" baseline="-21359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4" dirty="0">
                <a:latin typeface="Times New Roman"/>
                <a:cs typeface="Times New Roman"/>
              </a:rPr>
              <a:t>og</a:t>
            </a:r>
            <a:r>
              <a:rPr sz="2850" spc="0" baseline="-21359" dirty="0">
                <a:latin typeface="Times New Roman"/>
                <a:cs typeface="Times New Roman"/>
              </a:rPr>
              <a:t>2 </a:t>
            </a:r>
            <a:r>
              <a:rPr sz="2850" spc="208" baseline="-21359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p</a:t>
            </a:r>
            <a:r>
              <a:rPr sz="2850" spc="0" baseline="-21359" dirty="0">
                <a:latin typeface="Times New Roman"/>
                <a:cs typeface="Times New Roman"/>
              </a:rPr>
              <a:t>+</a:t>
            </a:r>
            <a:r>
              <a:rPr sz="2850" spc="288" baseline="-2135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-</a:t>
            </a:r>
            <a:r>
              <a:rPr sz="2800" spc="363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p</a:t>
            </a:r>
            <a:r>
              <a:rPr sz="2850" spc="0" baseline="-21359" dirty="0">
                <a:latin typeface="Times New Roman"/>
                <a:cs typeface="Times New Roman"/>
              </a:rPr>
              <a:t>- </a:t>
            </a:r>
            <a:r>
              <a:rPr sz="2850" spc="125" baseline="-21359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log</a:t>
            </a:r>
            <a:r>
              <a:rPr sz="2850" spc="0" baseline="-21359" dirty="0">
                <a:latin typeface="Times New Roman"/>
                <a:cs typeface="Times New Roman"/>
              </a:rPr>
              <a:t>2 </a:t>
            </a:r>
            <a:r>
              <a:rPr sz="2850" spc="208" baseline="-21359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p</a:t>
            </a:r>
            <a:r>
              <a:rPr sz="2850" spc="0" baseline="-21359" dirty="0">
                <a:latin typeface="Times New Roman"/>
                <a:cs typeface="Times New Roman"/>
              </a:rPr>
              <a:t>-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215" y="1650260"/>
            <a:ext cx="162112" cy="584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spc="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</a:pPr>
            <a:r>
              <a:rPr sz="2000" spc="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215" y="2503626"/>
            <a:ext cx="162112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spc="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5215" y="3053745"/>
            <a:ext cx="162112" cy="279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sz="2000" spc="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1861</Words>
  <Application>Microsoft Office PowerPoint</Application>
  <PresentationFormat>Custom</PresentationFormat>
  <Paragraphs>1019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fuzy yustika</cp:lastModifiedBy>
  <cp:revision>7</cp:revision>
  <dcterms:modified xsi:type="dcterms:W3CDTF">2021-09-10T03:11:37Z</dcterms:modified>
</cp:coreProperties>
</file>