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735" y="1110933"/>
            <a:ext cx="957453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 </a:t>
            </a:r>
            <a:r>
              <a:rPr lang="en-US" dirty="0" err="1"/>
              <a:t>Noval</a:t>
            </a:r>
            <a:r>
              <a:rPr lang="en-US" dirty="0"/>
              <a:t> ST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46370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 Noval 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3</cp:revision>
  <dcterms:created xsi:type="dcterms:W3CDTF">2024-08-20T01:59:26Z</dcterms:created>
  <dcterms:modified xsi:type="dcterms:W3CDTF">2024-08-20T02:29:10Z</dcterms:modified>
</cp:coreProperties>
</file>