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80" r:id="rId3"/>
    <p:sldId id="282" r:id="rId4"/>
    <p:sldId id="281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576C87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0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C6135-4D96-498E-B3FC-B26327F894C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6EDCC-EEC4-4501-9209-27854A11E8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04F9-A0EE-4E72-AD56-B79D07E1F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63DDF-0FCD-48F5-B3D8-E9EA3D4F3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2755-667E-4B35-82B0-BC3D9B98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12-4995-44A6-A4DC-5F595EB31EAB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0B56-D706-45A3-A39B-40EB3F6A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959B-11E7-4107-838B-513EE4BF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50EB-B9C9-42AF-AACC-9DE891BC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0598D-DE7C-4C21-846C-4EEAADC8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84A1-B25E-440A-A335-BCCD76A9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00E-4DC7-408A-B872-1EB77F9961C7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107F7-870C-44BE-A867-0458C9C3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8DE-83D0-4422-AAFF-AD2498A9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01D0B-7E5F-4CE3-B38B-FD35C0AC6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F1C7E-6FD0-4FBD-A8EB-CA80AC1FE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A5B6-494B-474E-BEFF-2B5B5EC1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169-F903-4874-9C8C-1A5DCFE90FB7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02A6-1D76-4B99-BD42-24C5594B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2412-8B3F-42B3-8B0F-61CDDE92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2786-6F26-41F8-9B02-5A1F92B4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5AE0-939C-443E-92D8-E2052A86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8C6D-DC0A-4E47-864B-11B0A7E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986-C526-4187-8698-5EFE898050D3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C03B-7175-4B3B-84B7-478D4F04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8267-6021-47D0-BB17-E5DAEC31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4008-EA87-48CD-BE78-FB67690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F99AA-D3AA-457A-8B16-CBC7DF4A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BE42-2816-49C1-B069-091FED97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2983-C69E-4A4C-82E4-E8802B59EA4A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BEED-6920-459C-8711-A0ACE789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87D9F-9AAC-47AE-B963-DF8D6538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04C0-F083-466A-B1CF-159D08FA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1316-5DA0-4723-8CB6-FE2FF4970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6517E-5421-4A6C-BD12-06AEED79E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DB928-5944-4F48-97A4-6BF1126B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B45A-BF10-40B4-B4F2-275D164AD7B5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F0B3-3FDB-4FF7-A887-C2E09026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B402-B5D4-4066-8176-3A8C9813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009D-17D6-41F1-B836-915D87FA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4C4A-6DE0-47E6-A2B8-E4D8FE221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F2F60-A66D-42C8-8A51-C1A3069F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2F957-A0F3-44EC-8B0D-7BC79C198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F58FE-F845-49F2-8529-CE241A294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969EF-4963-4197-9C53-C7E3096A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47-B836-404D-A79E-7634C6163AF0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F962F-6A71-4D51-B02D-DD193568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7FBC3-58D4-479E-8AAF-1CA8B723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DDE2-47FB-46A2-B690-3ACA81C0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27E52-87F8-493E-9FA9-D643A329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282F-D4F0-42FE-80DC-B5B95753E64C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7E311-704E-4BD8-B1D7-02E34AF7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E25C5-955B-4414-8846-D0A0AD40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3A9F3-6158-41E1-8807-7AB17B7E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A8B9-2711-434A-9133-C7A495945C2A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6F7C4-5737-4E1E-95D1-D0415BEF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64367-AF1A-48C6-964B-5F4FC090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474C-71BC-4810-B39C-846489C8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0D11-D8E9-4CFC-B7DC-6C2D13CA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B83BD-266F-4AB1-A3C9-ADA4E89DF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E5A95-48A8-4110-95C8-68120080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C59F-D1EC-431B-99D9-8C27D2989B0B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580B-0A94-45B2-858F-EF0A3F67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AA3E-D702-4AA0-9553-F3EB8CAE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47F0-62A3-4F5E-A053-C959830F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9D582-F5FC-4CFB-96E0-7839EC8E9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10A02-94A2-4724-98B8-B0748C2DD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14569-F241-41FC-BC90-BA1C92E2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10DE-24A3-4F9D-8CC3-71ECCCD64D84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3AA2-9DEF-4788-918B-BF3952C9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90B4E-A7AD-4FBE-95E1-AD6CE1A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6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62691-3068-4025-96BC-D616C070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66F7-F374-4F6A-B0AD-1EEF37151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F654F-919B-4EBF-8B7B-3888D244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8F07-790E-47D6-8FD9-A2C733268896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F679-7C8A-4CDC-A350-13F9E0605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5553-F79D-4D67-8850-E64ADBA11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A2A9-7A1D-4059-80F5-2AC55D6CA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png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AB13-D730-40C5-9792-6500224ED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03" y="168515"/>
            <a:ext cx="10515600" cy="80835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FF00"/>
                </a:solidFill>
                <a:cs typeface="Calibri Light"/>
              </a:rPr>
              <a:t>CRIE SEU PRÓPRIO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B0EE8-2DEA-43E5-9A4E-6AAE765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4438" y="5831188"/>
            <a:ext cx="4413421" cy="869692"/>
          </a:xfrm>
        </p:spPr>
        <p:txBody>
          <a:bodyPr/>
          <a:lstStyle/>
          <a:p>
            <a:r>
              <a:rPr lang="pt-BR" sz="1800" dirty="0">
                <a:solidFill>
                  <a:srgbClr val="FFFF00"/>
                </a:solidFill>
                <a:cs typeface="Calibri"/>
              </a:rPr>
              <a:t>INTEGRANSTES: Lucas Benício - 01506393, Luiz Eduardo Negri - 01224564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FC100B-DADC-494B-BE98-3A2ACCF37B2D}"/>
              </a:ext>
            </a:extLst>
          </p:cNvPr>
          <p:cNvGrpSpPr/>
          <p:nvPr/>
        </p:nvGrpSpPr>
        <p:grpSpPr>
          <a:xfrm>
            <a:off x="1552575" y="845385"/>
            <a:ext cx="9086850" cy="4956659"/>
            <a:chOff x="1552575" y="845385"/>
            <a:chExt cx="9086850" cy="495665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7BCC6F-5632-471C-8120-869C648B95E8}"/>
                </a:ext>
              </a:extLst>
            </p:cNvPr>
            <p:cNvGrpSpPr/>
            <p:nvPr/>
          </p:nvGrpSpPr>
          <p:grpSpPr>
            <a:xfrm>
              <a:off x="1552575" y="2314709"/>
              <a:ext cx="9086850" cy="2438132"/>
              <a:chOff x="1552575" y="2314709"/>
              <a:chExt cx="9086850" cy="243813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FD98DF-3D1A-42AB-AD4D-1BC413674ACB}"/>
                  </a:ext>
                </a:extLst>
              </p:cNvPr>
              <p:cNvGrpSpPr/>
              <p:nvPr/>
            </p:nvGrpSpPr>
            <p:grpSpPr>
              <a:xfrm>
                <a:off x="1552575" y="2314709"/>
                <a:ext cx="9086850" cy="2438132"/>
                <a:chOff x="838200" y="2286134"/>
                <a:chExt cx="9086850" cy="2438132"/>
              </a:xfrm>
            </p:grpSpPr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29E3773C-D1A7-4697-9B81-25E16790666E}"/>
                    </a:ext>
                  </a:extLst>
                </p:cNvPr>
                <p:cNvSpPr/>
                <p:nvPr/>
              </p:nvSpPr>
              <p:spPr>
                <a:xfrm>
                  <a:off x="5207000" y="2286134"/>
                  <a:ext cx="2533650" cy="2285732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8C3BFA39-05FF-44C7-AC87-2B7789E8C21A}"/>
                    </a:ext>
                  </a:extLst>
                </p:cNvPr>
                <p:cNvSpPr/>
                <p:nvPr/>
              </p:nvSpPr>
              <p:spPr>
                <a:xfrm flipH="1">
                  <a:off x="3022600" y="2438534"/>
                  <a:ext cx="2533650" cy="2285732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effectLst>
                  <a:outerShdw blurRad="304800" dist="723900" dir="300000" sx="80000" sy="800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24544144-A722-4F03-A0D3-D63A4BCBF6C7}"/>
                    </a:ext>
                  </a:extLst>
                </p:cNvPr>
                <p:cNvSpPr/>
                <p:nvPr/>
              </p:nvSpPr>
              <p:spPr>
                <a:xfrm>
                  <a:off x="838200" y="2286134"/>
                  <a:ext cx="2533650" cy="2285732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effectLst>
                  <a:outerShdw blurRad="304800" dist="723900" dir="600000" sx="80000" sy="800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15F4513B-66D7-4EF5-8BED-D85BC7C6C73F}"/>
                    </a:ext>
                  </a:extLst>
                </p:cNvPr>
                <p:cNvSpPr/>
                <p:nvPr/>
              </p:nvSpPr>
              <p:spPr>
                <a:xfrm flipH="1">
                  <a:off x="7391400" y="2438534"/>
                  <a:ext cx="2533650" cy="228573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effectLst>
                  <a:outerShdw blurRad="304800" dist="723900" dir="10800000" sx="80000" sy="8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33065E5-E405-4143-8B35-B995A8C29829}"/>
                  </a:ext>
                </a:extLst>
              </p:cNvPr>
              <p:cNvSpPr/>
              <p:nvPr/>
            </p:nvSpPr>
            <p:spPr>
              <a:xfrm>
                <a:off x="2743200" y="2409959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380A833-1650-493A-A139-561104ACCD82}"/>
                  </a:ext>
                </a:extLst>
              </p:cNvPr>
              <p:cNvSpPr/>
              <p:nvPr/>
            </p:nvSpPr>
            <p:spPr>
              <a:xfrm>
                <a:off x="4927600" y="2562359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36546C6-0312-48E0-B5BD-95C7547B0E94}"/>
                  </a:ext>
                </a:extLst>
              </p:cNvPr>
              <p:cNvSpPr/>
              <p:nvPr/>
            </p:nvSpPr>
            <p:spPr>
              <a:xfrm>
                <a:off x="7112000" y="2409959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6965868-185E-49FA-9266-D689F4AB41FB}"/>
                  </a:ext>
                </a:extLst>
              </p:cNvPr>
              <p:cNvSpPr/>
              <p:nvPr/>
            </p:nvSpPr>
            <p:spPr>
              <a:xfrm>
                <a:off x="9296400" y="2562359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66F284-EBD9-4DFE-AF1E-BE738BBFC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996" y="899461"/>
              <a:ext cx="0" cy="1546360"/>
            </a:xfrm>
            <a:prstGeom prst="line">
              <a:avLst/>
            </a:prstGeom>
            <a:ln w="28575">
              <a:gradFill>
                <a:gsLst>
                  <a:gs pos="0">
                    <a:schemeClr val="tx1"/>
                  </a:gs>
                  <a:gs pos="3500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3E36E2-B445-456D-B22E-38C73AAD2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3800" y="892175"/>
              <a:ext cx="0" cy="1708287"/>
            </a:xfrm>
            <a:prstGeom prst="line">
              <a:avLst/>
            </a:prstGeom>
            <a:ln w="28575">
              <a:gradFill>
                <a:gsLst>
                  <a:gs pos="0">
                    <a:schemeClr val="tx1"/>
                  </a:gs>
                  <a:gs pos="3500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3F8DDD4-0871-45A2-8C1A-FAFF3F27C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8200" y="909704"/>
              <a:ext cx="0" cy="1546360"/>
            </a:xfrm>
            <a:prstGeom prst="line">
              <a:avLst/>
            </a:prstGeom>
            <a:ln w="28575">
              <a:gradFill>
                <a:gsLst>
                  <a:gs pos="0">
                    <a:schemeClr val="tx1"/>
                  </a:gs>
                  <a:gs pos="3500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834BB5-9E7B-450F-86E9-791CF3463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2600" y="845385"/>
              <a:ext cx="0" cy="1774960"/>
            </a:xfrm>
            <a:prstGeom prst="line">
              <a:avLst/>
            </a:prstGeom>
            <a:solidFill>
              <a:srgbClr val="7030A0"/>
            </a:solidFill>
            <a:ln w="28575">
              <a:gradFill>
                <a:gsLst>
                  <a:gs pos="0">
                    <a:schemeClr val="tx1"/>
                  </a:gs>
                  <a:gs pos="3500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294CB26-32C4-4368-95AF-0C446AD83325}"/>
                </a:ext>
              </a:extLst>
            </p:cNvPr>
            <p:cNvSpPr/>
            <p:nvPr/>
          </p:nvSpPr>
          <p:spPr>
            <a:xfrm>
              <a:off x="1552575" y="5248275"/>
              <a:ext cx="9086849" cy="55376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7030A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07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C5052-D1C3-1EAF-3884-B0DDDEC0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918" y="4900015"/>
            <a:ext cx="5126077" cy="13394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b="1" dirty="0">
                <a:solidFill>
                  <a:srgbClr val="FFFF00"/>
                </a:solidFill>
                <a:latin typeface="Arial"/>
                <a:cs typeface="Arial"/>
              </a:rPr>
              <a:t>POR QUE QUIZ????</a:t>
            </a:r>
            <a:endParaRPr lang="pt-BR" sz="7200" dirty="0">
              <a:solidFill>
                <a:srgbClr val="FFFF00"/>
              </a:solidFill>
              <a:cs typeface="Calibri Light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E0825A-77CB-A9CC-CFCE-534BCC937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4" r="-1" b="-1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1DDDDE73-0802-24F1-2F4F-4D8485CF8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86" r="23636" b="2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165" name="Oval 16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B9842916-F06C-CC9C-8DD4-3127EB22E8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45" r="20056" b="1"/>
          <a:stretch/>
        </p:blipFill>
        <p:spPr>
          <a:xfrm>
            <a:off x="3749701" y="2547568"/>
            <a:ext cx="1591056" cy="1591056"/>
          </a:xfrm>
          <a:custGeom>
            <a:avLst/>
            <a:gdLst/>
            <a:ahLst/>
            <a:cxnLst/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CDF0DCD-D214-4E04-67C7-5373F32F20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814" r="18937" b="3"/>
          <a:stretch/>
        </p:blipFill>
        <p:spPr>
          <a:xfrm>
            <a:off x="5593799" y="468471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Uma imagem contendo luz&#10;&#10;Descrição gerada automaticamente">
            <a:extLst>
              <a:ext uri="{FF2B5EF4-FFF2-40B4-BE49-F238E27FC236}">
                <a16:creationId xmlns:a16="http://schemas.microsoft.com/office/drawing/2014/main" id="{AFE4746C-6A31-26CA-7A37-3B7EA87614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140" r="12315" b="3"/>
          <a:stretch/>
        </p:blipFill>
        <p:spPr>
          <a:xfrm>
            <a:off x="8918761" y="-4330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48FC19-B657-D560-7291-0BB523DFB9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" b="1489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0234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DFB5D9E1-4B97-E036-A782-EF0A0F664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7" r="13527" b="-1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0A5706-EDF1-9B98-AAFE-28AB7B0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462" y="3849130"/>
            <a:ext cx="6504651" cy="246270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742950" indent="-742950">
              <a:buFont typeface="Wingdings"/>
              <a:buChar char="v"/>
            </a:pPr>
            <a:r>
              <a:rPr lang="en-US" sz="2800" b="1" kern="1200" dirty="0">
                <a:solidFill>
                  <a:srgbClr val="FFFF00"/>
                </a:solidFill>
                <a:latin typeface="Arial"/>
                <a:cs typeface="Arial"/>
              </a:rPr>
              <a:t>LEVAR CONHECIMENTO AS PESSOAS, PERMITINDO QUE ELAS CRIEM</a:t>
            </a:r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 SEU PRÓPRIO</a:t>
            </a:r>
            <a:r>
              <a:rPr lang="en-US" sz="2800" b="1" kern="12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QUIZ</a:t>
            </a:r>
            <a:r>
              <a:rPr lang="en-US" sz="2800" b="1" kern="1200" dirty="0">
                <a:solidFill>
                  <a:srgbClr val="FFFF00"/>
                </a:solidFill>
                <a:latin typeface="Arial"/>
                <a:cs typeface="Arial"/>
              </a:rPr>
              <a:t> PARA DESAFIAR EL</a:t>
            </a:r>
            <a:r>
              <a:rPr lang="pt-BR" sz="2800" b="1" kern="12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lang="en-US" sz="2800" b="1" kern="1200" dirty="0">
                <a:solidFill>
                  <a:srgbClr val="FFFF00"/>
                </a:solidFill>
                <a:latin typeface="Arial"/>
                <a:cs typeface="Arial"/>
              </a:rPr>
              <a:t>S MESMAS OU AMIGOS</a:t>
            </a:r>
            <a:endParaRPr lang="pt-BR" dirty="0">
              <a:cs typeface="Calibri Light" panose="020F0302020204030204"/>
            </a:endParaRPr>
          </a:p>
        </p:txBody>
      </p:sp>
      <p:pic>
        <p:nvPicPr>
          <p:cNvPr id="5" name="Espaço Reservado para Conteúdo 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55D3ADD-D1CE-5E50-DEDD-5895737D2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69" r="-1" b="-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355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96E21246-0220-DAE4-691C-F19DD0033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73" b="609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6" name="Imagem 5" descr="Livro aberto com texto preto sobre fundo branco&#10;&#10;Descrição gerada automaticamente">
            <a:extLst>
              <a:ext uri="{FF2B5EF4-FFF2-40B4-BE49-F238E27FC236}">
                <a16:creationId xmlns:a16="http://schemas.microsoft.com/office/drawing/2014/main" id="{9BC52C26-E019-4447-D960-24ED30427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96" r="2" b="2602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F87A4C27-92AF-825A-C23B-D1F8E25F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" y="1065339"/>
            <a:ext cx="5119815" cy="55062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0" indent="-571500">
              <a:buFont typeface="Wingdings"/>
              <a:buChar char="v"/>
            </a:pPr>
            <a:r>
              <a:rPr lang="en-US" sz="4000" b="1" dirty="0">
                <a:solidFill>
                  <a:srgbClr val="FFFF00"/>
                </a:solidFill>
                <a:latin typeface="Arial"/>
                <a:cs typeface="Arial"/>
              </a:rPr>
              <a:t>ENCHER O APP DE ANÚNCIO </a:t>
            </a:r>
            <a:br>
              <a:rPr lang="en-US" sz="4000" b="1" dirty="0">
                <a:latin typeface="Arial"/>
                <a:cs typeface="Arial"/>
              </a:rPr>
            </a:br>
            <a:r>
              <a:rPr lang="en-US" sz="4000" b="1" dirty="0">
                <a:solidFill>
                  <a:srgbClr val="FFFF00"/>
                </a:solidFill>
                <a:latin typeface="Arial"/>
                <a:cs typeface="Arial"/>
              </a:rPr>
              <a:t>PARA GANHAR </a:t>
            </a:r>
            <a:br>
              <a:rPr lang="en-US" sz="4000" b="1" dirty="0">
                <a:latin typeface="Arial"/>
                <a:cs typeface="Arial"/>
              </a:rPr>
            </a:br>
            <a:r>
              <a:rPr lang="en-US" sz="4000" b="1" dirty="0">
                <a:solidFill>
                  <a:srgbClr val="FFFF00"/>
                </a:solidFill>
                <a:latin typeface="Arial"/>
                <a:cs typeface="Arial"/>
              </a:rPr>
              <a:t>DINHEIRO, QUANTO MAIS ACESSOS SEU QUIZ TEM MAIS DINHIERO VOCÊ GANHA</a:t>
            </a:r>
            <a:endParaRPr lang="en-US" sz="4000">
              <a:solidFill>
                <a:srgbClr val="FFFF00"/>
              </a:solidFill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60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2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Espaço Reservado para Conteúdo 17" descr="Cachorro deitado no chão de madeira&#10;&#10;Descrição gerada automaticamente">
            <a:extLst>
              <a:ext uri="{FF2B5EF4-FFF2-40B4-BE49-F238E27FC236}">
                <a16:creationId xmlns:a16="http://schemas.microsoft.com/office/drawing/2014/main" id="{3D11CCED-0B09-3AF1-85BA-DC2033A04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42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3246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546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CRIE SEU PRÓPRIO </vt:lpstr>
      <vt:lpstr>POR QUE QUIZ????</vt:lpstr>
      <vt:lpstr>LEVAR CONHECIMENTO AS PESSOAS, PERMITINDO QUE ELAS CRIEM SEU PRÓPRIO QUIZ PARA DESAFIAR ELAS MESMAS OU AMIGOS</vt:lpstr>
      <vt:lpstr>ENCHER O APP DE ANÚNCIO  PARA GANHAR  DINHEIRO, QUANTO MAIS ACESSOS SEU QUIZ TEM MAIS DINHIERO VOCÊ GANHA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Tape Infographic</dc:title>
  <dc:creator>Iryna Siletska</dc:creator>
  <cp:lastModifiedBy>Mr Benício</cp:lastModifiedBy>
  <cp:revision>497</cp:revision>
  <dcterms:created xsi:type="dcterms:W3CDTF">2020-12-10T18:04:03Z</dcterms:created>
  <dcterms:modified xsi:type="dcterms:W3CDTF">2023-09-12T10:24:11Z</dcterms:modified>
</cp:coreProperties>
</file>