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>
        <a:defRPr sz="4400" kern="1200">
          <a:solidFill>
            <a:schemeClr val="lt1"/>
          </a:solidFill>
        </a:defRPr>
      </a:lvl1pPr>
    </p:titleStyle>
    <p:bodyStyle>
      <a:lvl1pPr indent="-325120" algn="ctr">
        <a:defRPr sz="3200" kern="1200">
          <a:solidFill>
            <a:schemeClr val="tx1"/>
          </a:solidFill>
        </a:defRPr>
      </a:lvl1pPr>
    </p:bodyStyle>
    <p:otherStyle>
      <a:defPPr algn="ctr">
        <a:defRPr kern="1200">
          <a:solidFill>
            <a:schemeClr val="tx1"/>
          </a:solidFill>
        </a:defRPr>
      </a:def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2" name="Full Slide Image 1" descr="Gambar Full Slid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Kotak Teks 2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200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2025-01-01 19:15:05</a:t>
            </a:r>
            <a:endParaRPr lang="en-US" sz="1200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Full Slide Image 2" descr="Gambar Full Slid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Full Slide Image 3" descr="Gambar Full Slid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Kotak Teks 2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2000" b="1" u="none" spc="0">
                <a:solidFill>
                  <a:srgbClr val="000000">
                    <a:alpha val="100000"/>
                  </a:srgbClr>
                </a:solidFill>
                <a:latin typeface="Arial" panose="020B0604020202020204"/>
              </a:rPr>
              <a:t>UNIT LIFT TERPASANG</a:t>
            </a:r>
            <a:endParaRPr lang="en-US" sz="2000" b="1" u="none" spc="0">
              <a:solidFill>
                <a:srgbClr val="000000">
                  <a:alpha val="100000"/>
                </a:srgbClr>
              </a:solidFill>
              <a:latin typeface="Arial" panose="020B0604020202020204"/>
            </a:endParaRPr>
          </a:p>
        </p:txBody>
      </p:sp>
      <p:pic>
        <p:nvPicPr>
          <p:cNvPr id="4" name="Image Above Installation" descr="Gambar di atas Nama Instalas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28750"/>
            <a:ext cx="3419475" cy="2571750"/>
          </a:xfrm>
          <a:prstGeom prst="rect">
            <a:avLst/>
          </a:prstGeom>
        </p:spPr>
      </p:pic>
      <p:sp>
        <p:nvSpPr>
          <p:cNvPr id="5" name="Kotak Teks 4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Unit 1 dalam Lift LP1</a:t>
            </a:r>
            <a:endParaRPr lang="en-US" sz="1600" b="1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Kotak Teks 5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Deskripsi Unit 1 dalam Lift LP1</a:t>
            </a:r>
            <a:endParaRPr lang="en-US" sz="1400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pic>
        <p:nvPicPr>
          <p:cNvPr id="7" name="Full Slide Image 3" descr="Gambar Full Sli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Kotak Teks 7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2000" b="1" u="none" spc="0">
                <a:solidFill>
                  <a:srgbClr val="000000">
                    <a:alpha val="100000"/>
                  </a:srgbClr>
                </a:solidFill>
                <a:latin typeface="Arial" panose="020B0604020202020204"/>
              </a:rPr>
              <a:t>UNIT LIFT TERPASANG</a:t>
            </a:r>
            <a:endParaRPr lang="en-US" sz="2000" b="1" u="none" spc="0">
              <a:solidFill>
                <a:srgbClr val="000000">
                  <a:alpha val="100000"/>
                </a:srgbClr>
              </a:solidFill>
              <a:latin typeface="Arial" panose="020B0604020202020204"/>
            </a:endParaRPr>
          </a:p>
        </p:txBody>
      </p:sp>
      <p:pic>
        <p:nvPicPr>
          <p:cNvPr id="9" name="Image Above Installation" descr="Gambar di atas Nama Instalas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428750"/>
            <a:ext cx="3419475" cy="2571750"/>
          </a:xfrm>
          <a:prstGeom prst="rect">
            <a:avLst/>
          </a:prstGeom>
        </p:spPr>
      </p:pic>
      <p:sp>
        <p:nvSpPr>
          <p:cNvPr id="10" name="Kotak Teks 9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Unit 2 dalam Lift LP1</a:t>
            </a:r>
            <a:endParaRPr lang="en-US" sz="1600" b="1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sp>
        <p:nvSpPr>
          <p:cNvPr id="11" name="Kotak Teks 10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Deskripsi Unit 2 dalam Lift LP1</a:t>
            </a:r>
            <a:endParaRPr lang="en-US" sz="1400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ambar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Kotak Teks 2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2000" b="1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TEMUAN</a:t>
            </a:r>
            <a:endParaRPr lang="en-US" sz="2000" b="1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933450"/>
            <a:ext cx="2952750" cy="2952750"/>
          </a:xfrm>
          <a:prstGeom prst="rect">
            <a:avLst/>
          </a:prstGeom>
        </p:spPr>
      </p:pic>
      <p:sp>
        <p:nvSpPr>
          <p:cNvPr id="5" name="Kotak Teks 4"/>
          <p:cNvSpPr txBox="1"/>
          <p:nvPr/>
        </p:nvSpPr>
        <p:spPr>
          <a:xfrm>
            <a:off x="619125" y="3886200"/>
            <a:ext cx="3810000" cy="23812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200" b="1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Tangga menuju ke ruang mesin : Rusak</a:t>
            </a:r>
            <a:endParaRPr lang="en-US" sz="1200" b="1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Kotak Teks 5"/>
          <p:cNvSpPr txBox="1"/>
          <p:nvPr/>
        </p:nvSpPr>
        <p:spPr>
          <a:xfrm>
            <a:off x="619125" y="4124325"/>
            <a:ext cx="3810000" cy="23812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200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Tower: Tower A</a:t>
            </a:r>
            <a:endParaRPr lang="en-US" sz="1200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sp>
        <p:nvSpPr>
          <p:cNvPr id="7" name="Kotak Teks 6"/>
          <p:cNvSpPr txBox="1"/>
          <p:nvPr/>
        </p:nvSpPr>
        <p:spPr>
          <a:xfrm>
            <a:off x="619125" y="4362450"/>
            <a:ext cx="3810000" cy="23812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200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Prioritas: Prioritas 1</a:t>
            </a:r>
            <a:endParaRPr lang="en-US" sz="1200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sp>
        <p:nvSpPr>
          <p:cNvPr id="8" name="Kotak Teks 7"/>
          <p:cNvSpPr txBox="1"/>
          <p:nvPr/>
        </p:nvSpPr>
        <p:spPr>
          <a:xfrm>
            <a:off x="619125" y="4600575"/>
            <a:ext cx="3810000" cy="23812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200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Solusi: Di Ganti</a:t>
            </a:r>
            <a:endParaRPr lang="en-US" sz="1200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pic>
        <p:nvPicPr>
          <p:cNvPr id="9" name="Gamba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933450"/>
            <a:ext cx="2952750" cy="2952750"/>
          </a:xfrm>
          <a:prstGeom prst="rect">
            <a:avLst/>
          </a:prstGeom>
        </p:spPr>
      </p:pic>
      <p:sp>
        <p:nvSpPr>
          <p:cNvPr id="10" name="Kotak Teks 9"/>
          <p:cNvSpPr txBox="1"/>
          <p:nvPr/>
        </p:nvSpPr>
        <p:spPr>
          <a:xfrm>
            <a:off x="4686300" y="3886200"/>
            <a:ext cx="3810000" cy="23812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200" b="1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Pintu Ruang mesin : Angus</a:t>
            </a:r>
            <a:endParaRPr lang="en-US" sz="1200" b="1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sp>
        <p:nvSpPr>
          <p:cNvPr id="11" name="Kotak Teks 10"/>
          <p:cNvSpPr txBox="1"/>
          <p:nvPr/>
        </p:nvSpPr>
        <p:spPr>
          <a:xfrm>
            <a:off x="4686300" y="4124325"/>
            <a:ext cx="3810000" cy="23812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200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Tower: Tower A</a:t>
            </a:r>
            <a:endParaRPr lang="en-US" sz="1200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sp>
        <p:nvSpPr>
          <p:cNvPr id="12" name="Kotak Teks 11"/>
          <p:cNvSpPr txBox="1"/>
          <p:nvPr/>
        </p:nvSpPr>
        <p:spPr>
          <a:xfrm>
            <a:off x="4686300" y="4362450"/>
            <a:ext cx="3810000" cy="23812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200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Prioritas: Prioritas 2</a:t>
            </a:r>
            <a:endParaRPr lang="en-US" sz="1200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Kotak Teks 12"/>
          <p:cNvSpPr txBox="1"/>
          <p:nvPr/>
        </p:nvSpPr>
        <p:spPr>
          <a:xfrm>
            <a:off x="4686300" y="4600575"/>
            <a:ext cx="3810000" cy="238125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200" u="none" spc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Solusi: Di Ganti</a:t>
            </a:r>
            <a:endParaRPr lang="en-US" sz="1200" u="none" spc="0">
              <a:solidFill>
                <a:srgbClr val="000000">
                  <a:alpha val="100000"/>
                </a:srgb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Presentation</Application>
  <PresentationFormat/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Arial</vt:lpstr>
      <vt:lpstr>Microsoft YaHei</vt:lpstr>
      <vt:lpstr>Arial Unicode MS</vt:lpstr>
      <vt:lpstr>Theme82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Novant Nanda Pradana</cp:lastModifiedBy>
  <cp:revision>1</cp:revision>
  <dcterms:created xsi:type="dcterms:W3CDTF">2025-01-02T21:23:50Z</dcterms:created>
  <dcterms:modified xsi:type="dcterms:W3CDTF">2025-01-02T21:23:50Z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788AF42BB684400383A2AD426B6F09E8_13</vt:lpwstr>
  </property>
  <property fmtid="{D5CDD505-2E9C-101B-9397-08002B2CF9AE}" pid="3" name="KSOProductBuildVer">
    <vt:lpwstr>1057-12.2.0.19307</vt:lpwstr>
  </property>
</Properties>
</file>