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67643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1 18:12:33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TEMU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686300" y="388620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angga menuju ke ruang mesin : Rusak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686300" y="412432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: Tower A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686300" y="436245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ioritas 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686300" y="460057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lusi: Rusak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TEMU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" y="388620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C (suhu ruangan) : Rusak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19125" y="412432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: Tower B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19125" y="436245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ioritas 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619125" y="460057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lusi: Rusak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686300" y="388620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intu Ruang mesin : Angus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86300" y="412432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: Tower A]]></a:t>
            </a:r>
          </a:p>
        </p:txBody>
      </p:sp>
      <p:sp>
        <p:nvSpPr>
          <p:cNvPr id="9" name=""/>
          <p:cNvSpPr txBox="1"/>
          <p:nvPr/>
        </p:nvSpPr>
        <p:spPr>
          <a:xfrm>
            <a:off x="4686300" y="4362450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Prioritas 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4686300" y="4600575"/>
            <a:ext cx="381000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olusi: Di Ganti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1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1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2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A1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Unit A1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A1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Unit A1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A1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Unit A1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/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1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1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2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2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 B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di Tower B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ower 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di Tower B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1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1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it 2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Deskripsi Mengenai Unit 2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2024-12-31T15:49:21Z</dcterms:created>
  <dcterms:modified xsi:type="dcterms:W3CDTF">2024-12-31T15:49:21Z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