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8556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gal tidak tersedi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Theme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2025-01-02T17:35:50Z</dcterms:created>
  <dcterms:modified xsi:type="dcterms:W3CDTF">2025-01-02T17:35:50Z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