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9144000" cy="5143500" type="screen16x9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presProps" Target="presProps.xml"/>
  <Relationship Id="rId7" Type="http://schemas.openxmlformats.org/officeDocument/2006/relationships/viewProps" Target="viewProps.xml"/>
  <Relationship Id="rId8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24855687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1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2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12954000" cy="5143500"/>
          <a:chOff x="0" y="0"/>
          <a:chExt cx="12954000" cy="5143500"/>
        </a:xfrm>
      </p:grpSpPr>
      <p:pic>
        <p:nvPicPr>
          <p:cNvPr id="1" name="Full Slide Image 1" descr="Gambar Full Sli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3810000" y="4286250"/>
            <a:ext cx="9144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2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anggal tidak tersedia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1" name="Full Slide Image 2" descr="Gambar Full Sli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Theme25">
  <a:themeElements>
    <a:clrScheme name="Theme2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2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25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3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2025-01-02T17:36:54Z</dcterms:created>
  <dcterms:modified xsi:type="dcterms:W3CDTF">2025-01-02T17:36:54Z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