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58547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0 13:46:18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8669000" cy="5143500"/>
          <a:chOff x="0" y="0"/>
          <a:chExt cx="18669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</a:p>
        </p:txBody>
      </p:sp>
      <p:sp>
        <p:nvSpPr>
          <p:cNvPr id="5" name=""/>
          <p:cNvSpPr txBox="1"/>
          <p:nvPr/>
        </p:nvSpPr>
        <p:spPr>
          <a:xfrm>
            <a:off x="94297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40970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8669000" cy="5143500"/>
          <a:chOff x="0" y="0"/>
          <a:chExt cx="18669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</a:p>
        </p:txBody>
      </p:sp>
      <p:sp>
        <p:nvSpPr>
          <p:cNvPr id="5" name=""/>
          <p:cNvSpPr txBox="1"/>
          <p:nvPr/>
        </p:nvSpPr>
        <p:spPr>
          <a:xfrm>
            <a:off x="94297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40970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8669000" cy="5143500"/>
          <a:chOff x="0" y="0"/>
          <a:chExt cx="18669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</a:p>
        </p:txBody>
      </p:sp>
      <p:sp>
        <p:nvSpPr>
          <p:cNvPr id="5" name=""/>
          <p:cNvSpPr txBox="1"/>
          <p:nvPr/>
        </p:nvSpPr>
        <p:spPr>
          <a:xfrm>
            <a:off x="94297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40970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8669000" cy="5143500"/>
          <a:chOff x="0" y="0"/>
          <a:chExt cx="18669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</a:p>
        </p:txBody>
      </p:sp>
      <p:sp>
        <p:nvSpPr>
          <p:cNvPr id="5" name=""/>
          <p:cNvSpPr txBox="1"/>
          <p:nvPr/>
        </p:nvSpPr>
        <p:spPr>
          <a:xfrm>
            <a:off x="94297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40970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Theme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2024-12-30T14:33:19Z</dcterms:created>
  <dcterms:modified xsi:type="dcterms:W3CDTF">2024-12-30T14:33:19Z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