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5867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4-12-30 13:46:18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667000"/>
          <a:ext cx="9334500" cy="3143250"/>
          <a:chOff x="95250" y="2667000"/>
          <a:chExt cx="9334500" cy="3143250"/>
        </a:xfrm>
      </p:grpSpPr>
      <p:sp>
        <p:nvSpPr>
          <p:cNvPr id="1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192000" cy="5143500"/>
          <a:chOff x="0" y="0"/>
          <a:chExt cx="12192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667000"/>
          <a:ext cx="9334500" cy="3143250"/>
          <a:chOff x="95250" y="2667000"/>
          <a:chExt cx="9334500" cy="3143250"/>
        </a:xfrm>
      </p:grpSpPr>
      <p:sp>
        <p:nvSpPr>
          <p:cNvPr id="1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192000" cy="5143500"/>
          <a:chOff x="0" y="0"/>
          <a:chExt cx="12192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667000"/>
          <a:ext cx="9334500" cy="3143250"/>
          <a:chOff x="95250" y="2667000"/>
          <a:chExt cx="9334500" cy="3143250"/>
        </a:xfrm>
      </p:grpSpPr>
      <p:sp>
        <p:nvSpPr>
          <p:cNvPr id="1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192000" cy="5143500"/>
          <a:chOff x="0" y="0"/>
          <a:chExt cx="12192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667000"/>
          <a:ext cx="9334500" cy="3143250"/>
          <a:chOff x="95250" y="2667000"/>
          <a:chExt cx="9334500" cy="3143250"/>
        </a:xfrm>
      </p:grpSpPr>
      <p:sp>
        <p:nvSpPr>
          <p:cNvPr id="1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192000" cy="5143500"/>
          <a:chOff x="0" y="0"/>
          <a:chExt cx="12192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048000" y="5238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p Oppo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ik eskrim]]></a:t>
            </a: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4" name=""/>
          <p:cNvSpPr txBox="1"/>
          <p:nvPr/>
        </p:nvSpPr>
        <p:spPr>
          <a:xfrm>
            <a:off x="4762500" y="2667000"/>
            <a:ext cx="4572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2024-12-30T14:55:16Z</dcterms:created>
  <dcterms:modified xsi:type="dcterms:W3CDTF">2024-12-30T14:55:16Z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