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5143500" type="screen16x9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presProps" Target="presProps.xml"/>
  <Relationship Id="rId7" Type="http://schemas.openxmlformats.org/officeDocument/2006/relationships/viewProps" Target="viewProps.xml"/>
  <Relationship Id="rId8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2458100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1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2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2954000" cy="5143500"/>
          <a:chOff x="0" y="0"/>
          <a:chExt cx="12954000" cy="5143500"/>
        </a:xfrm>
      </p:grpSpPr>
      <p:pic>
        <p:nvPicPr>
          <p:cNvPr id="1" name="Full Slide Image 1" descr="Gambar Full Sli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3810000" y="4286250"/>
            <a:ext cx="9144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2024-12-30 13:46:18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Full Slide Image 2" descr="Gambar Full Sli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heme88">
  <a:themeElements>
    <a:clrScheme name="Theme8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8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2024-12-30T13:18:52Z</dcterms:created>
  <dcterms:modified xsi:type="dcterms:W3CDTF">2024-12-30T13:18:52Z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