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5778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71500" y="857250"/>
          <a:ext cx="7810500" cy="3238500"/>
          <a:chOff x="571500" y="857250"/>
          <a:chExt cx="7810500" cy="3238500"/>
        </a:xfrm>
      </p:grpSpPr>
      <p:sp>
        <p:nvSpPr>
          <p:cNvPr id="1" name=""/>
          <p:cNvSpPr txBox="1"/>
          <p:nvPr/>
        </p:nvSpPr>
        <p:spPr>
          <a:xfrm>
            <a:off x="571500" y="857250"/>
            <a:ext cx="3048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ambar tidak ditemukan di path: C:\xampp\htdocs\Sinergi\novan-main\Export/Index/Project/Proses/uploads/foto_instalasi/Instalasi_20241230095607739Z.png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71500" y="3238500"/>
            <a:ext cx="3048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  <a:br/>
            <a:r>
              <a:rPr lang="en-US" sz="1400" spc="0" u="none">
                <a:solidFill>
                  <a:srgbClr val="666666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0" y="857250"/>
            <a:ext cx="3048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ambar tidak ditemukan di path: C:\xampp\htdocs\Sinergi\novan-main\Export/Index/Project/Proses/uploads/foto_instalasi/Instalasi_20241230095616406Z.png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3238500"/>
            <a:ext cx="3048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  <a:br/>
            <a:r>
              <a:rPr lang="en-US" sz="1400" spc="0" u="none">
                <a:solidFill>
                  <a:srgbClr val="666666">
                    <a:alpha val="100.00%"/>
                  </a:srgbClr>
                </a:solidFill>
                <a:latin typeface="Calibri"/>
              </a:rPr>
              <a:t><![CDATA[Warna Hitam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71500" y="857250"/>
          <a:ext cx="7810500" cy="3238500"/>
          <a:chOff x="571500" y="857250"/>
          <a:chExt cx="7810500" cy="3238500"/>
        </a:xfrm>
      </p:grpSpPr>
      <p:sp>
        <p:nvSpPr>
          <p:cNvPr id="1" name=""/>
          <p:cNvSpPr txBox="1"/>
          <p:nvPr/>
        </p:nvSpPr>
        <p:spPr>
          <a:xfrm>
            <a:off x="571500" y="857250"/>
            <a:ext cx="3048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ambar tidak ditemukan di path: C:\xampp\htdocs\Sinergi\novan-main\Export/Index/Project/Proses/uploads/foto_instalasi/Instalasi_20241230095649352Z.png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71500" y="3238500"/>
            <a:ext cx="3048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  <a:br/>
            <a:r>
              <a:rPr lang="en-US" sz="1400" spc="0" u="none">
                <a:solidFill>
                  <a:srgbClr val="666666">
                    <a:alpha val="100.00%"/>
                  </a:srgbClr>
                </a:solidFill>
                <a:latin typeface="Calibri"/>
              </a:rPr>
              <a:t><![CDATA[Warna Cokla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0" y="857250"/>
            <a:ext cx="3048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Gambar tidak ditemukan di path: C:\xampp\htdocs\Sinergi\novan-main\Export/Index/Project/Proses/uploads/foto_instalasi/Instalasi_20241230095735364Z.png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0" y="3238500"/>
            <a:ext cx="3048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  <a:br/>
            <a:r>
              <a:rPr lang="en-US" sz="1400" spc="0" u="none">
                <a:solidFill>
                  <a:srgbClr val="666666">
                    <a:alpha val="100.00%"/>
                  </a:srgbClr>
                </a:solidFill>
                <a:latin typeface="Calibri"/>
              </a:rPr>
              <a:t><![CDATA[lima jari tanggan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2024-12-30T12:26:53Z</dcterms:created>
  <dcterms:modified xsi:type="dcterms:W3CDTF">2024-12-30T12:26:53Z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