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486919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620250" cy="5143500"/>
          <a:chOff x="0" y="0"/>
          <a:chExt cx="9620250" cy="5143500"/>
        </a:xfrm>
      </p:grpSpPr>
      <p:pic>
        <p:nvPicPr>
          <p:cNvPr id="1" name="Full Slide Image 1" descr="Gambar Full Sli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476250" y="47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4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01 Jan 2025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76250" y="47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4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01 Jan 2025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76250" y="47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4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01 Jan 2025]]></a:t>
            </a:r>
          </a:p>
        </p:txBody>
      </p:sp>
      <p:sp>
        <p:nvSpPr>
          <p:cNvPr id="5" name=""/>
          <p:cNvSpPr txBox="1"/>
          <p:nvPr/>
        </p:nvSpPr>
        <p:spPr>
          <a:xfrm>
            <a:off x="476250" y="47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4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01 Jan 2025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76250" y="47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4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01 Jan 2025]]></a:t>
            </a:r>
          </a:p>
        </p:txBody>
      </p:sp>
      <p:sp>
        <p:nvSpPr>
          <p:cNvPr id="7" name=""/>
          <p:cNvSpPr txBox="1"/>
          <p:nvPr/>
        </p:nvSpPr>
        <p:spPr>
          <a:xfrm>
            <a:off x="476250" y="47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4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01 Jan 2025]]></a:t>
            </a:r>
          </a:p>
        </p:txBody>
      </p:sp>
      <p:sp>
        <p:nvSpPr>
          <p:cNvPr id="8" name=""/>
          <p:cNvSpPr txBox="1"/>
          <p:nvPr/>
        </p:nvSpPr>
        <p:spPr>
          <a:xfrm>
            <a:off x="476250" y="47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4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01 Jan 2025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e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2025-01-02T21:22:00Z</dcterms:created>
  <dcterms:modified xsi:type="dcterms:W3CDTF">2025-01-02T21:22:00Z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