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67915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4-12-30 13:46:18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000125" y="4191000"/>
          <a:ext cx="8143875" cy="4762500"/>
          <a:chOff x="1000125" y="4191000"/>
          <a:chExt cx="8143875" cy="4762500"/>
        </a:xfrm>
      </p:grpSpPr>
      <p:sp>
        <p:nvSpPr>
          <p:cNvPr id="1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2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3">
  <a:themeElements>
    <a:clrScheme name="Theme5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2024-12-31T16:34:44Z</dcterms:created>
  <dcterms:modified xsi:type="dcterms:W3CDTF">2024-12-31T16:34:44Z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