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67882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4-12-30 13:46:18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TEMU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" y="388620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intu Ruang mesin : Rusak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19125" y="412432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ower: Tower A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19125" y="436245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ioritas 2]]></a:t>
            </a:r>
          </a:p>
        </p:txBody>
      </p:sp>
      <p:sp>
        <p:nvSpPr>
          <p:cNvPr id="6" name=""/>
          <p:cNvSpPr txBox="1"/>
          <p:nvPr/>
        </p:nvSpPr>
        <p:spPr>
          <a:xfrm>
            <a:off x="619125" y="460057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lusi: Rusak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TEMU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" y="388620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ga menuju ke ruang mesin : Rusak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19125" y="412432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ower: Tower A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19125" y="436245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ioritas 2]]></a:t>
            </a:r>
          </a:p>
        </p:txBody>
      </p:sp>
      <p:sp>
        <p:nvSpPr>
          <p:cNvPr id="6" name=""/>
          <p:cNvSpPr txBox="1"/>
          <p:nvPr/>
        </p:nvSpPr>
        <p:spPr>
          <a:xfrm>
            <a:off x="619125" y="460057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lusi: Di Ganti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2024-12-31T16:29:15Z</dcterms:created>
  <dcterms:modified xsi:type="dcterms:W3CDTF">2024-12-31T16:29:15Z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