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presProps" Target="presProps.xml"/>
  <Relationship Id="rId10" Type="http://schemas.openxmlformats.org/officeDocument/2006/relationships/viewProps" Target="viewProps.xml"/>
  <Relationship Id="rId1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467909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12954000" cy="5143500"/>
          <a:chOff x="0" y="0"/>
          <a:chExt cx="12954000" cy="5143500"/>
        </a:xfrm>
      </p:grpSpPr>
      <p:pic>
        <p:nvPicPr>
          <p:cNvPr id="1" name="Full Slide Image 1" descr="Gambar Full 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0" y="4286250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2024-12-30 13:46:18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2" descr="Gambar Full 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000125" y="4191000"/>
          <a:ext cx="8143875" cy="4762500"/>
          <a:chOff x="1000125" y="4191000"/>
          <a:chExt cx="8143875" cy="4762500"/>
        </a:xfrm>
      </p:grpSpPr>
      <p:sp>
        <p:nvSpPr>
          <p:cNvPr id="1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2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b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  <p:sp>
        <p:nvSpPr>
          <p:cNvPr id="5" name=""/>
          <p:cNvSpPr txBox="1"/>
          <p:nvPr/>
        </p:nvSpPr>
        <p:spPr>
          <a:xfrm>
            <a:off x="481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81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1" name="Full Slide Image 3" descr="Gambar Full 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0" y="333375"/>
            <a:ext cx="9144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NIT LIFT TERPASANG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000125" y="419100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Korek Api Ga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000125" y="4476750"/>
            <a:ext cx="33337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Warna Hijau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2024-12-31T16:33:41Z</dcterms:created>
  <dcterms:modified xsi:type="dcterms:W3CDTF">2024-12-31T16:33:41Z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