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218033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Groep</a:t>
            </a:r>
            <a:r>
              <a:rPr lang="en-US" dirty="0" smtClean="0"/>
              <a:t> 21</a:t>
            </a:r>
          </a:p>
          <a:p>
            <a:endParaRPr lang="en-US" dirty="0"/>
          </a:p>
          <a:p>
            <a:pPr algn="r"/>
            <a:r>
              <a:rPr lang="en-US" dirty="0" smtClean="0"/>
              <a:t>Kenny Op de </a:t>
            </a:r>
            <a:r>
              <a:rPr lang="en-US" dirty="0" err="1" smtClean="0"/>
              <a:t>Beeck</a:t>
            </a:r>
            <a:endParaRPr lang="en-US" dirty="0" smtClean="0"/>
          </a:p>
          <a:p>
            <a:pPr algn="r"/>
            <a:r>
              <a:rPr lang="en-US" dirty="0" smtClean="0"/>
              <a:t>Jonathan </a:t>
            </a:r>
            <a:r>
              <a:rPr lang="en-US" dirty="0" err="1" smtClean="0"/>
              <a:t>Langens</a:t>
            </a:r>
            <a:endParaRPr lang="en-US" dirty="0" smtClean="0"/>
          </a:p>
          <a:p>
            <a:pPr algn="r"/>
            <a:r>
              <a:rPr lang="en-US" dirty="0" err="1" smtClean="0"/>
              <a:t>Wonne</a:t>
            </a:r>
            <a:r>
              <a:rPr lang="en-US" dirty="0" smtClean="0"/>
              <a:t> </a:t>
            </a:r>
            <a:r>
              <a:rPr lang="en-US" dirty="0" err="1" smtClean="0"/>
              <a:t>Joosen</a:t>
            </a:r>
            <a:endParaRPr lang="en-US" dirty="0" smtClean="0"/>
          </a:p>
          <a:p>
            <a:pPr algn="r"/>
            <a:r>
              <a:rPr lang="en-US" dirty="0" err="1" smtClean="0"/>
              <a:t>Andrey</a:t>
            </a:r>
            <a:r>
              <a:rPr lang="en-US" dirty="0" smtClean="0"/>
              <a:t> </a:t>
            </a:r>
            <a:r>
              <a:rPr lang="en-US" dirty="0" err="1" smtClean="0"/>
              <a:t>Kirillin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9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diagrammen</a:t>
            </a:r>
            <a:endParaRPr lang="en-US" dirty="0" smtClean="0"/>
          </a:p>
          <a:p>
            <a:r>
              <a:rPr lang="en-US" dirty="0" err="1" smtClean="0"/>
              <a:t>Taakverdeling</a:t>
            </a:r>
            <a:endParaRPr lang="en-US" dirty="0" smtClean="0"/>
          </a:p>
          <a:p>
            <a:r>
              <a:rPr lang="en-US" dirty="0" err="1" smtClean="0"/>
              <a:t>Testen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ssemAssi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3" y="1600201"/>
            <a:ext cx="5574680" cy="52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Interface: carPart</a:t>
            </a:r>
          </a:p>
          <a:p>
            <a:r>
              <a:rPr lang="nl-BE" dirty="0"/>
              <a:t>Klasse: Car</a:t>
            </a:r>
          </a:p>
          <a:p>
            <a:r>
              <a:rPr lang="nl-BE" dirty="0"/>
              <a:t>Abstracte klasse: CarModel</a:t>
            </a:r>
          </a:p>
          <a:p>
            <a:r>
              <a:rPr lang="nl-BE" dirty="0"/>
              <a:t>Klasse: CarSpecification</a:t>
            </a:r>
          </a:p>
          <a:p>
            <a:r>
              <a:rPr lang="nl-BE" dirty="0"/>
              <a:t>Klasse: CarOrder</a:t>
            </a:r>
          </a:p>
          <a:p>
            <a:r>
              <a:rPr lang="nl-BE" dirty="0"/>
              <a:t>Klasse: CarInProduction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837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rder Detai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7" y="-1"/>
            <a:ext cx="7408095" cy="68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800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ssembly Line Detai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7" y="0"/>
            <a:ext cx="853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411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mpanyDetai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0" y="-1"/>
            <a:ext cx="8591551" cy="69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ntroller Detai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694"/>
            <a:ext cx="9144000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Taakverdeling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coordinator: </a:t>
            </a:r>
            <a:r>
              <a:rPr lang="en-US" dirty="0" err="1" smtClean="0"/>
              <a:t>Wonne</a:t>
            </a:r>
            <a:r>
              <a:rPr lang="en-US" dirty="0" smtClean="0"/>
              <a:t> </a:t>
            </a:r>
            <a:r>
              <a:rPr lang="en-US" dirty="0" err="1" smtClean="0"/>
              <a:t>Joosen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coordinator: Jonathan </a:t>
            </a:r>
            <a:r>
              <a:rPr lang="en-US" dirty="0" err="1" smtClean="0"/>
              <a:t>Langens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Domain coordinator: Kenny Op de </a:t>
            </a:r>
            <a:r>
              <a:rPr lang="en-US" dirty="0" err="1" smtClean="0"/>
              <a:t>Beeck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1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92</TotalTime>
  <Words>60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SWOP</vt:lpstr>
      <vt:lpstr>Inhoud</vt:lpstr>
      <vt:lpstr>Class diagram</vt:lpstr>
      <vt:lpstr>Cars</vt:lpstr>
      <vt:lpstr>PowerPoint Presentation</vt:lpstr>
      <vt:lpstr>PowerPoint Presentation</vt:lpstr>
      <vt:lpstr>PowerPoint Presentation</vt:lpstr>
      <vt:lpstr>Controller</vt:lpstr>
      <vt:lpstr>Taakverdeling</vt:lpstr>
      <vt:lpstr>Testen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</dc:title>
  <dc:creator>Novarg</dc:creator>
  <cp:lastModifiedBy>Novarg</cp:lastModifiedBy>
  <cp:revision>4</cp:revision>
  <dcterms:created xsi:type="dcterms:W3CDTF">2014-03-24T05:40:21Z</dcterms:created>
  <dcterms:modified xsi:type="dcterms:W3CDTF">2014-03-24T07:12:40Z</dcterms:modified>
</cp:coreProperties>
</file>