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5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4" autoAdjust="0"/>
    <p:restoredTop sz="94660"/>
  </p:normalViewPr>
  <p:slideViewPr>
    <p:cSldViewPr>
      <p:cViewPr varScale="1">
        <p:scale>
          <a:sx n="73" d="100"/>
          <a:sy n="73" d="100"/>
        </p:scale>
        <p:origin x="-12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73A32-E12A-4E4F-950A-194EDB16FEB6}" type="datetimeFigureOut">
              <a:rPr lang="nl-BE" smtClean="0"/>
              <a:pPr/>
              <a:t>24/03/2014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3C5D9-74C5-4C6C-9612-215D7718C04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C5D9-74C5-4C6C-9612-215D7718C04E}" type="slidenum">
              <a:rPr lang="nl-BE" smtClean="0"/>
              <a:pPr/>
              <a:t>1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C5D9-74C5-4C6C-9612-215D7718C04E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C5D9-74C5-4C6C-9612-215D7718C04E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C5D9-74C5-4C6C-9612-215D7718C04E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C5D9-74C5-4C6C-9612-215D7718C04E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C5D9-74C5-4C6C-9612-215D7718C04E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C5D9-74C5-4C6C-9612-215D7718C04E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271B-9CC3-4353-9EE5-C9A059396339}" type="datetimeFigureOut">
              <a:rPr lang="nl-BE" smtClean="0"/>
              <a:pPr/>
              <a:t>24/03/2014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0730-2952-4CD2-9D0F-3A5D136CB650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271B-9CC3-4353-9EE5-C9A059396339}" type="datetimeFigureOut">
              <a:rPr lang="nl-BE" smtClean="0"/>
              <a:pPr/>
              <a:t>24/03/2014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0730-2952-4CD2-9D0F-3A5D136CB650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271B-9CC3-4353-9EE5-C9A059396339}" type="datetimeFigureOut">
              <a:rPr lang="nl-BE" smtClean="0"/>
              <a:pPr/>
              <a:t>24/03/2014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0730-2952-4CD2-9D0F-3A5D136CB650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271B-9CC3-4353-9EE5-C9A059396339}" type="datetimeFigureOut">
              <a:rPr lang="nl-BE" smtClean="0"/>
              <a:pPr/>
              <a:t>24/03/2014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0730-2952-4CD2-9D0F-3A5D136CB650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271B-9CC3-4353-9EE5-C9A059396339}" type="datetimeFigureOut">
              <a:rPr lang="nl-BE" smtClean="0"/>
              <a:pPr/>
              <a:t>24/03/2014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0730-2952-4CD2-9D0F-3A5D136CB650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271B-9CC3-4353-9EE5-C9A059396339}" type="datetimeFigureOut">
              <a:rPr lang="nl-BE" smtClean="0"/>
              <a:pPr/>
              <a:t>24/03/2014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0730-2952-4CD2-9D0F-3A5D136CB650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271B-9CC3-4353-9EE5-C9A059396339}" type="datetimeFigureOut">
              <a:rPr lang="nl-BE" smtClean="0"/>
              <a:pPr/>
              <a:t>24/03/2014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0730-2952-4CD2-9D0F-3A5D136CB650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271B-9CC3-4353-9EE5-C9A059396339}" type="datetimeFigureOut">
              <a:rPr lang="nl-BE" smtClean="0"/>
              <a:pPr/>
              <a:t>24/03/2014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0730-2952-4CD2-9D0F-3A5D136CB650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271B-9CC3-4353-9EE5-C9A059396339}" type="datetimeFigureOut">
              <a:rPr lang="nl-BE" smtClean="0"/>
              <a:pPr/>
              <a:t>24/03/2014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0730-2952-4CD2-9D0F-3A5D136CB650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271B-9CC3-4353-9EE5-C9A059396339}" type="datetimeFigureOut">
              <a:rPr lang="nl-BE" smtClean="0"/>
              <a:pPr/>
              <a:t>24/03/2014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0730-2952-4CD2-9D0F-3A5D136CB650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271B-9CC3-4353-9EE5-C9A059396339}" type="datetimeFigureOut">
              <a:rPr lang="nl-BE" smtClean="0"/>
              <a:pPr/>
              <a:t>24/03/2014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0730-2952-4CD2-9D0F-3A5D136CB650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271B-9CC3-4353-9EE5-C9A059396339}" type="datetimeFigureOut">
              <a:rPr lang="nl-BE" smtClean="0"/>
              <a:pPr/>
              <a:t>24/03/2014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B0730-2952-4CD2-9D0F-3A5D136CB650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AssemAssist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SWOP 2013-14</a:t>
            </a:r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6732240" y="5380672"/>
            <a:ext cx="19875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Andrey</a:t>
            </a:r>
            <a:r>
              <a:rPr lang="nl-BE" dirty="0" smtClean="0"/>
              <a:t> </a:t>
            </a:r>
            <a:r>
              <a:rPr lang="nl-BE" dirty="0" err="1" smtClean="0"/>
              <a:t>Kirillin</a:t>
            </a:r>
            <a:endParaRPr lang="nl-BE" dirty="0" smtClean="0"/>
          </a:p>
          <a:p>
            <a:r>
              <a:rPr lang="nl-BE" dirty="0" err="1" smtClean="0"/>
              <a:t>Wonne</a:t>
            </a:r>
            <a:r>
              <a:rPr lang="nl-BE" dirty="0" smtClean="0"/>
              <a:t> </a:t>
            </a:r>
            <a:r>
              <a:rPr lang="nl-BE" dirty="0" err="1" smtClean="0"/>
              <a:t>Joosen</a:t>
            </a:r>
            <a:endParaRPr lang="nl-BE" dirty="0" smtClean="0"/>
          </a:p>
          <a:p>
            <a:r>
              <a:rPr lang="nl-BE" dirty="0" smtClean="0"/>
              <a:t>Jonathan </a:t>
            </a:r>
            <a:r>
              <a:rPr lang="nl-BE" dirty="0" err="1" smtClean="0"/>
              <a:t>Langens</a:t>
            </a:r>
            <a:endParaRPr lang="nl-BE" dirty="0" smtClean="0"/>
          </a:p>
          <a:p>
            <a:r>
              <a:rPr lang="nl-BE" dirty="0" smtClean="0"/>
              <a:t>Kenny Op de </a:t>
            </a:r>
            <a:r>
              <a:rPr lang="nl-BE" dirty="0" err="1" smtClean="0"/>
              <a:t>Beeck</a:t>
            </a: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Cars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Interface: </a:t>
            </a:r>
            <a:r>
              <a:rPr lang="nl-BE" dirty="0" err="1" smtClean="0"/>
              <a:t>carPart</a:t>
            </a:r>
            <a:endParaRPr lang="nl-BE" dirty="0" smtClean="0"/>
          </a:p>
          <a:p>
            <a:r>
              <a:rPr lang="nl-BE" dirty="0" smtClean="0"/>
              <a:t>Klasse: </a:t>
            </a:r>
            <a:r>
              <a:rPr lang="nl-BE" dirty="0" err="1" smtClean="0"/>
              <a:t>Car</a:t>
            </a:r>
            <a:endParaRPr lang="nl-BE" dirty="0" smtClean="0"/>
          </a:p>
          <a:p>
            <a:r>
              <a:rPr lang="nl-BE" dirty="0" smtClean="0"/>
              <a:t>Abstracte klasse: </a:t>
            </a:r>
            <a:r>
              <a:rPr lang="nl-BE" dirty="0" err="1" smtClean="0"/>
              <a:t>CarModel</a:t>
            </a:r>
            <a:endParaRPr lang="nl-BE" dirty="0" smtClean="0"/>
          </a:p>
          <a:p>
            <a:r>
              <a:rPr lang="nl-BE" dirty="0" smtClean="0"/>
              <a:t>Klasse: </a:t>
            </a:r>
            <a:r>
              <a:rPr lang="nl-BE" dirty="0" err="1" smtClean="0"/>
              <a:t>CarSpecification</a:t>
            </a:r>
            <a:endParaRPr lang="nl-BE" dirty="0" smtClean="0"/>
          </a:p>
          <a:p>
            <a:r>
              <a:rPr lang="nl-BE" dirty="0" smtClean="0"/>
              <a:t>Klasse: </a:t>
            </a:r>
            <a:r>
              <a:rPr lang="nl-BE" dirty="0" err="1" smtClean="0"/>
              <a:t>CarOrder</a:t>
            </a:r>
            <a:endParaRPr lang="nl-BE" dirty="0" smtClean="0"/>
          </a:p>
          <a:p>
            <a:r>
              <a:rPr lang="nl-BE" dirty="0" smtClean="0"/>
              <a:t>Klasse: </a:t>
            </a:r>
            <a:r>
              <a:rPr lang="nl-BE" dirty="0" err="1" smtClean="0"/>
              <a:t>CarInProduction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3074" name="Picture 2" descr="C:\Users\Kenny\Documents\GitHub\SWOP21\diagrams\Order Deta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7420715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Company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C:\Users\Kenny\Documents\GitHub\SWOP21\diagrams\Assembly Line Deta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0"/>
            <a:ext cx="8532727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Schedule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2050" name="Picture 2" descr="C:\Users\Kenny\Documents\GitHub\SWOP21\diagrams\CompanyDeta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0"/>
            <a:ext cx="846806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User Interface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SystemController</a:t>
            </a:r>
            <a:endParaRPr lang="nl-BE" dirty="0" smtClean="0"/>
          </a:p>
          <a:p>
            <a:pPr lvl="1"/>
            <a:r>
              <a:rPr lang="nl-BE" dirty="0" err="1" smtClean="0"/>
              <a:t>UserController</a:t>
            </a:r>
            <a:endParaRPr lang="nl-BE" dirty="0" smtClean="0"/>
          </a:p>
          <a:p>
            <a:pPr lvl="2"/>
            <a:r>
              <a:rPr lang="nl-BE" dirty="0" smtClean="0"/>
              <a:t>Manager</a:t>
            </a:r>
          </a:p>
          <a:p>
            <a:pPr lvl="2"/>
            <a:r>
              <a:rPr lang="nl-BE" dirty="0" err="1" smtClean="0"/>
              <a:t>Mechanic</a:t>
            </a:r>
            <a:endParaRPr lang="nl-BE" dirty="0" smtClean="0"/>
          </a:p>
          <a:p>
            <a:pPr lvl="2"/>
            <a:r>
              <a:rPr lang="nl-BE" dirty="0" err="1" smtClean="0"/>
              <a:t>GarageHolder</a:t>
            </a:r>
            <a:endParaRPr lang="nl-BE" dirty="0" smtClean="0"/>
          </a:p>
          <a:p>
            <a:pPr lvl="1"/>
            <a:r>
              <a:rPr lang="nl-BE" dirty="0" err="1" smtClean="0"/>
              <a:t>FunctionalityController</a:t>
            </a:r>
            <a:endParaRPr lang="nl-BE" dirty="0" smtClean="0"/>
          </a:p>
          <a:p>
            <a:pPr lvl="2"/>
            <a:r>
              <a:rPr lang="nl-BE" dirty="0" err="1" smtClean="0"/>
              <a:t>AssemblyLine</a:t>
            </a:r>
            <a:endParaRPr lang="nl-BE" dirty="0" smtClean="0"/>
          </a:p>
          <a:p>
            <a:pPr lvl="2"/>
            <a:r>
              <a:rPr lang="nl-BE" dirty="0" err="1" smtClean="0"/>
              <a:t>WorkPost</a:t>
            </a:r>
            <a:endParaRPr lang="nl-BE" dirty="0" smtClean="0"/>
          </a:p>
          <a:p>
            <a:pPr lvl="2"/>
            <a:r>
              <a:rPr lang="nl-BE" dirty="0" err="1" smtClean="0"/>
              <a:t>OrderProcess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Testing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…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55</Words>
  <Application>Microsoft Office PowerPoint</Application>
  <PresentationFormat>Diavoorstelling (4:3)</PresentationFormat>
  <Paragraphs>34</Paragraphs>
  <Slides>7</Slides>
  <Notes>7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Office-thema</vt:lpstr>
      <vt:lpstr>AssemAssist</vt:lpstr>
      <vt:lpstr>Cars</vt:lpstr>
      <vt:lpstr>Dia 3</vt:lpstr>
      <vt:lpstr>Company</vt:lpstr>
      <vt:lpstr>Schedule</vt:lpstr>
      <vt:lpstr>User Interface</vt:lpstr>
      <vt:lpstr>Testing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Kenny</dc:creator>
  <cp:lastModifiedBy>Kenny</cp:lastModifiedBy>
  <cp:revision>12</cp:revision>
  <dcterms:created xsi:type="dcterms:W3CDTF">2014-03-21T17:27:20Z</dcterms:created>
  <dcterms:modified xsi:type="dcterms:W3CDTF">2014-03-24T06:43:32Z</dcterms:modified>
</cp:coreProperties>
</file>