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2CFC7-AE49-8F42-83ED-5C1CBB9FB664}" v="10" dt="2019-07-08T17:26:3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>
        <p:scale>
          <a:sx n="95" d="100"/>
          <a:sy n="95" d="100"/>
        </p:scale>
        <p:origin x="2024" y="536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, Andrew" userId="fa05adcc-50f1-400a-bab7-31aa48e2f649" providerId="ADAL" clId="{BE02CFC7-AE49-8F42-83ED-5C1CBB9FB664}"/>
    <pc:docChg chg="undo redo custSel addSld modSld">
      <pc:chgData name="Stein, Andrew" userId="fa05adcc-50f1-400a-bab7-31aa48e2f649" providerId="ADAL" clId="{BE02CFC7-AE49-8F42-83ED-5C1CBB9FB664}" dt="2019-07-08T17:28:03.366" v="514" actId="313"/>
      <pc:docMkLst>
        <pc:docMk/>
      </pc:docMkLst>
      <pc:sldChg chg="addSp modSp">
        <pc:chgData name="Stein, Andrew" userId="fa05adcc-50f1-400a-bab7-31aa48e2f649" providerId="ADAL" clId="{BE02CFC7-AE49-8F42-83ED-5C1CBB9FB664}" dt="2019-07-08T17:26:07.179" v="243" actId="20577"/>
        <pc:sldMkLst>
          <pc:docMk/>
          <pc:sldMk cId="3425904670" sldId="257"/>
        </pc:sldMkLst>
        <pc:spChg chg="mod">
          <ac:chgData name="Stein, Andrew" userId="fa05adcc-50f1-400a-bab7-31aa48e2f649" providerId="ADAL" clId="{BE02CFC7-AE49-8F42-83ED-5C1CBB9FB664}" dt="2019-07-08T17:25:12.402" v="203" actId="27636"/>
          <ac:spMkLst>
            <pc:docMk/>
            <pc:sldMk cId="3425904670" sldId="257"/>
            <ac:spMk id="2" creationId="{EAC0145E-C35B-D543-830B-6E84444A424B}"/>
          </ac:spMkLst>
        </pc:spChg>
        <pc:spChg chg="mod">
          <ac:chgData name="Stein, Andrew" userId="fa05adcc-50f1-400a-bab7-31aa48e2f649" providerId="ADAL" clId="{BE02CFC7-AE49-8F42-83ED-5C1CBB9FB664}" dt="2019-07-08T17:24:47.433" v="142" actId="114"/>
          <ac:spMkLst>
            <pc:docMk/>
            <pc:sldMk cId="3425904670" sldId="257"/>
            <ac:spMk id="3" creationId="{17BBB9F0-5090-064C-90CE-CEFA7CBA53D4}"/>
          </ac:spMkLst>
        </pc:spChg>
        <pc:spChg chg="add mod">
          <ac:chgData name="Stein, Andrew" userId="fa05adcc-50f1-400a-bab7-31aa48e2f649" providerId="ADAL" clId="{BE02CFC7-AE49-8F42-83ED-5C1CBB9FB664}" dt="2019-07-08T17:26:07.179" v="243" actId="20577"/>
          <ac:spMkLst>
            <pc:docMk/>
            <pc:sldMk cId="3425904670" sldId="257"/>
            <ac:spMk id="5" creationId="{B68535D6-670A-AE45-AFC3-DED2CB1FDBFB}"/>
          </ac:spMkLst>
        </pc:spChg>
        <pc:spChg chg="add mod">
          <ac:chgData name="Stein, Andrew" userId="fa05adcc-50f1-400a-bab7-31aa48e2f649" providerId="ADAL" clId="{BE02CFC7-AE49-8F42-83ED-5C1CBB9FB664}" dt="2019-07-08T17:25:46.959" v="213"/>
          <ac:spMkLst>
            <pc:docMk/>
            <pc:sldMk cId="3425904670" sldId="257"/>
            <ac:spMk id="6" creationId="{F9E01623-56D5-2448-92FB-73E4CACC7A75}"/>
          </ac:spMkLst>
        </pc:spChg>
      </pc:sldChg>
      <pc:sldChg chg="modSp add">
        <pc:chgData name="Stein, Andrew" userId="fa05adcc-50f1-400a-bab7-31aa48e2f649" providerId="ADAL" clId="{BE02CFC7-AE49-8F42-83ED-5C1CBB9FB664}" dt="2019-07-08T17:28:03.366" v="514" actId="313"/>
        <pc:sldMkLst>
          <pc:docMk/>
          <pc:sldMk cId="3150531133" sldId="258"/>
        </pc:sldMkLst>
        <pc:spChg chg="mod">
          <ac:chgData name="Stein, Andrew" userId="fa05adcc-50f1-400a-bab7-31aa48e2f649" providerId="ADAL" clId="{BE02CFC7-AE49-8F42-83ED-5C1CBB9FB664}" dt="2019-07-08T17:26:57.730" v="326" actId="20577"/>
          <ac:spMkLst>
            <pc:docMk/>
            <pc:sldMk cId="3150531133" sldId="258"/>
            <ac:spMk id="2" creationId="{50FD06FB-6BD4-2544-8CB2-ED42A659E67C}"/>
          </ac:spMkLst>
        </pc:spChg>
        <pc:spChg chg="mod">
          <ac:chgData name="Stein, Andrew" userId="fa05adcc-50f1-400a-bab7-31aa48e2f649" providerId="ADAL" clId="{BE02CFC7-AE49-8F42-83ED-5C1CBB9FB664}" dt="2019-07-08T17:28:03.366" v="514" actId="313"/>
          <ac:spMkLst>
            <pc:docMk/>
            <pc:sldMk cId="3150531133" sldId="258"/>
            <ac:spMk id="3" creationId="{EADCA8B6-BDB4-5342-99D2-EC8C9E3B94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Arial" panose="020B0604020202020204" pitchFamily="34" charset="0"/>
              <a:buChar char="•"/>
              <a:defRPr/>
            </a:lvl1pPr>
            <a:lvl2pPr marL="795338" indent="-342900">
              <a:buFont typeface="Arial" panose="020B0604020202020204" pitchFamily="34" charset="0"/>
              <a:buChar char="•"/>
              <a:defRPr/>
            </a:lvl2pPr>
            <a:lvl3pPr marL="1027112" indent="-342900">
              <a:buFont typeface="Arial" panose="020B0604020202020204" pitchFamily="34" charset="0"/>
              <a:buChar char="•"/>
              <a:defRPr/>
            </a:lvl3pPr>
            <a:lvl4pPr marL="1257300" indent="-342900">
              <a:buFont typeface="Arial" panose="020B0604020202020204" pitchFamily="34" charset="0"/>
              <a:buChar char="•"/>
              <a:defRPr/>
            </a:lvl4pPr>
            <a:lvl5pPr marL="1489075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73" r:id="rId5"/>
    <p:sldLayoutId id="2147483670" r:id="rId6"/>
    <p:sldLayoutId id="2147483671" r:id="rId7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0F84-F5C1-6C43-9F18-22130466F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56D2F2-0730-2D4D-9D39-A17B7714E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45E-C35B-D543-830B-6E84444A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B9F0-5090-064C-90CE-CEFA7CBA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and Complication: </a:t>
            </a:r>
            <a:r>
              <a:rPr lang="en-US" i="1" dirty="0"/>
              <a:t>Statements of known facts from the audience's perspective; this defines common ground.</a:t>
            </a:r>
            <a:r>
              <a:rPr lang="en-US" b="1" i="1" dirty="0"/>
              <a:t> </a:t>
            </a:r>
          </a:p>
          <a:p>
            <a:r>
              <a:rPr lang="en-US" b="1" dirty="0"/>
              <a:t>Complication </a:t>
            </a:r>
            <a:r>
              <a:rPr lang="en-US" i="1" dirty="0"/>
              <a:t>presents an opportunity or a cause for concern</a:t>
            </a:r>
          </a:p>
          <a:p>
            <a:r>
              <a:rPr lang="en-US" b="1" dirty="0"/>
              <a:t>Question: </a:t>
            </a:r>
            <a:r>
              <a:rPr lang="en-US" i="1" dirty="0"/>
              <a:t>The natural question that arises in the audience's mind given the Situation/Complication.</a:t>
            </a:r>
          </a:p>
          <a:p>
            <a:r>
              <a:rPr lang="en-US" b="1" dirty="0"/>
              <a:t>Answer: </a:t>
            </a:r>
            <a:r>
              <a:rPr lang="en-US" i="1" dirty="0"/>
              <a:t>The answer to the question, forming the key message you want your audience to take away.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9764-AF57-F541-AEAB-BFA75978E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535D6-670A-AE45-AFC3-DED2CB1FDBFB}"/>
              </a:ext>
            </a:extLst>
          </p:cNvPr>
          <p:cNvSpPr/>
          <p:nvPr/>
        </p:nvSpPr>
        <p:spPr>
          <a:xfrm>
            <a:off x="1438835" y="5349240"/>
            <a:ext cx="626632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/>
              <a:t>Delete italics text and include info about your project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2590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06FB-6BD4-2544-8CB2-ED42A659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each slide, state main conclusion in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A8B6-BDB4-5342-99D2-EC8C9E3B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vague titles like: “Results”</a:t>
            </a:r>
          </a:p>
          <a:p>
            <a:r>
              <a:rPr lang="en-US" dirty="0"/>
              <a:t>Do use specific titles like: “PK is linear” or “A plateau was observed in the </a:t>
            </a:r>
            <a:r>
              <a:rPr lang="en-US" dirty="0" err="1"/>
              <a:t>conc</a:t>
            </a:r>
            <a:r>
              <a:rPr lang="en-US" dirty="0"/>
              <a:t>-effect curve”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BE5F4-6B95-CF4A-A935-5AA6D6F07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0531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83A9796A-141B-BC49-8CB8-5DBA100D99F7}" vid="{A4AD868E-53A6-5446-8D99-619384AB00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119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Default Theme</vt:lpstr>
      <vt:lpstr>Presentation Title</vt:lpstr>
      <vt:lpstr>Executive Summary </vt:lpstr>
      <vt:lpstr>On each slide, state main conclusion in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1</cp:revision>
  <dcterms:created xsi:type="dcterms:W3CDTF">2019-07-07T17:14:08Z</dcterms:created>
  <dcterms:modified xsi:type="dcterms:W3CDTF">2019-07-08T17:28:06Z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2019-07-07T17:14:09-0500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20d7aff5-12de-4f34-83a5-00003eb09b94</vt:lpwstr>
  </property>
</Properties>
</file>